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9" r:id="rId1"/>
  </p:sldMasterIdLst>
  <p:notesMasterIdLst>
    <p:notesMasterId r:id="rId47"/>
  </p:notesMasterIdLst>
  <p:handoutMasterIdLst>
    <p:handoutMasterId r:id="rId48"/>
  </p:handoutMasterIdLst>
  <p:sldIdLst>
    <p:sldId id="769" r:id="rId2"/>
    <p:sldId id="764" r:id="rId3"/>
    <p:sldId id="768" r:id="rId4"/>
    <p:sldId id="763" r:id="rId5"/>
    <p:sldId id="771" r:id="rId6"/>
    <p:sldId id="770" r:id="rId7"/>
    <p:sldId id="339" r:id="rId8"/>
    <p:sldId id="337" r:id="rId9"/>
    <p:sldId id="338" r:id="rId10"/>
    <p:sldId id="732" r:id="rId11"/>
    <p:sldId id="774" r:id="rId12"/>
    <p:sldId id="779" r:id="rId13"/>
    <p:sldId id="781" r:id="rId14"/>
    <p:sldId id="780" r:id="rId15"/>
    <p:sldId id="782" r:id="rId16"/>
    <p:sldId id="776" r:id="rId17"/>
    <p:sldId id="734" r:id="rId18"/>
    <p:sldId id="773" r:id="rId19"/>
    <p:sldId id="777" r:id="rId20"/>
    <p:sldId id="736" r:id="rId21"/>
    <p:sldId id="740" r:id="rId22"/>
    <p:sldId id="475" r:id="rId23"/>
    <p:sldId id="479" r:id="rId24"/>
    <p:sldId id="480" r:id="rId25"/>
    <p:sldId id="477" r:id="rId26"/>
    <p:sldId id="478" r:id="rId27"/>
    <p:sldId id="749" r:id="rId28"/>
    <p:sldId id="748" r:id="rId29"/>
    <p:sldId id="750" r:id="rId30"/>
    <p:sldId id="751" r:id="rId31"/>
    <p:sldId id="752" r:id="rId32"/>
    <p:sldId id="753" r:id="rId33"/>
    <p:sldId id="778" r:id="rId34"/>
    <p:sldId id="755" r:id="rId35"/>
    <p:sldId id="756" r:id="rId36"/>
    <p:sldId id="757" r:id="rId37"/>
    <p:sldId id="758" r:id="rId38"/>
    <p:sldId id="759" r:id="rId39"/>
    <p:sldId id="742" r:id="rId40"/>
    <p:sldId id="737" r:id="rId41"/>
    <p:sldId id="738" r:id="rId42"/>
    <p:sldId id="739" r:id="rId43"/>
    <p:sldId id="760" r:id="rId44"/>
    <p:sldId id="761" r:id="rId45"/>
    <p:sldId id="762" r:id="rId46"/>
  </p:sldIdLst>
  <p:sldSz cx="12192000" cy="6858000"/>
  <p:notesSz cx="6797675" cy="9926638"/>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gatebase Medium" pitchFamily="2" charset="77"/>
      <p:regular r:id="rId55"/>
    </p:embeddedFont>
    <p:embeddedFont>
      <p:font typeface="Roboto" panose="02000000000000000000" pitchFamily="2" charset="0"/>
      <p:regular r:id="rId56"/>
      <p:bold r:id="rId57"/>
      <p:italic r:id="rId58"/>
      <p:boldItalic r:id="rId59"/>
    </p:embeddedFont>
    <p:embeddedFont>
      <p:font typeface="Roboto Bold" panose="02000000000000000000" pitchFamily="2" charset="0"/>
      <p:bold r:id="rId60"/>
      <p:italic r:id="rId61"/>
      <p:boldItalic r:id="rId62"/>
    </p:embeddedFont>
    <p:embeddedFont>
      <p:font typeface="Roboto Medium" panose="02000000000000000000" pitchFamily="2" charset="0"/>
      <p:regular r:id="rId63"/>
      <p:italic r:id="rId64"/>
    </p:embeddedFont>
    <p:embeddedFont>
      <p:font typeface="Roboto Regular" panose="02000000000000000000" pitchFamily="2" charset="0"/>
      <p:regular r:id="rId65"/>
      <p:bold r:id="rId66"/>
      <p:italic r:id="rId67"/>
      <p:boldItalic r:id="rId68"/>
    </p:embeddedFont>
    <p:embeddedFont>
      <p:font typeface="Roboto Regular" panose="02000000000000000000" pitchFamily="2" charset="0"/>
      <p:regular r:id="rId65"/>
      <p:bold r:id="rId66"/>
      <p:italic r:id="rId67"/>
      <p:boldItalic r:id="rId68"/>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Intro slide" id="{4BDCF7C4-D7DC-444B-85DB-A42C95B1A00E}">
          <p14:sldIdLst>
            <p14:sldId id="769"/>
            <p14:sldId id="764"/>
          </p14:sldIdLst>
        </p14:section>
        <p14:section name="Contents" id="{6F5C99AA-F25E-8144-89E6-534A280E1A92}">
          <p14:sldIdLst>
            <p14:sldId id="768"/>
          </p14:sldIdLst>
        </p14:section>
        <p14:section name="Set this template as your default" id="{CAFE0624-DC5C-7449-B749-13E3BBDDB24B}">
          <p14:sldIdLst>
            <p14:sldId id="763"/>
            <p14:sldId id="771"/>
          </p14:sldIdLst>
        </p14:section>
        <p14:section name="Page layouts" id="{F0F73671-3FA4-724F-8566-04E3B0D3E1BB}">
          <p14:sldIdLst>
            <p14:sldId id="770"/>
            <p14:sldId id="339"/>
            <p14:sldId id="337"/>
            <p14:sldId id="338"/>
            <p14:sldId id="732"/>
            <p14:sldId id="774"/>
            <p14:sldId id="779"/>
            <p14:sldId id="781"/>
            <p14:sldId id="780"/>
            <p14:sldId id="782"/>
            <p14:sldId id="776"/>
            <p14:sldId id="734"/>
            <p14:sldId id="773"/>
            <p14:sldId id="777"/>
            <p14:sldId id="736"/>
          </p14:sldIdLst>
        </p14:section>
        <p14:section name="Logos and icons" id="{4966BBAF-EE43-6A4B-98BB-3AFB43012DE0}">
          <p14:sldIdLst>
            <p14:sldId id="740"/>
            <p14:sldId id="475"/>
            <p14:sldId id="479"/>
            <p14:sldId id="480"/>
            <p14:sldId id="477"/>
            <p14:sldId id="478"/>
          </p14:sldIdLst>
        </p14:section>
        <p14:section name="Compliant Database DevOps diagrams" id="{F480E30F-9665-4A40-9354-884CBC8092F2}">
          <p14:sldIdLst>
            <p14:sldId id="749"/>
            <p14:sldId id="748"/>
            <p14:sldId id="750"/>
            <p14:sldId id="751"/>
            <p14:sldId id="752"/>
            <p14:sldId id="753"/>
            <p14:sldId id="778"/>
            <p14:sldId id="755"/>
            <p14:sldId id="756"/>
            <p14:sldId id="757"/>
            <p14:sldId id="758"/>
            <p14:sldId id="759"/>
          </p14:sldIdLst>
        </p14:section>
        <p14:section name="Tables and charts" id="{6E247376-3D25-614C-ACDE-AB406E1707D6}">
          <p14:sldIdLst>
            <p14:sldId id="742"/>
            <p14:sldId id="737"/>
            <p14:sldId id="738"/>
            <p14:sldId id="739"/>
            <p14:sldId id="760"/>
            <p14:sldId id="761"/>
            <p14:sldId id="76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E6E6"/>
    <a:srgbClr val="373737"/>
    <a:srgbClr val="CC0000"/>
    <a:srgbClr val="2F6ED7"/>
    <a:srgbClr val="8AB6EC"/>
    <a:srgbClr val="B1CEF2"/>
    <a:srgbClr val="D8E7F9"/>
    <a:srgbClr val="7BA5D9"/>
    <a:srgbClr val="008B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4" autoAdjust="0"/>
    <p:restoredTop sz="78589" autoAdjust="0"/>
  </p:normalViewPr>
  <p:slideViewPr>
    <p:cSldViewPr snapToGrid="0">
      <p:cViewPr>
        <p:scale>
          <a:sx n="72" d="100"/>
          <a:sy n="72" d="100"/>
        </p:scale>
        <p:origin x="4768" y="223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9" d="100"/>
          <a:sy n="89" d="100"/>
        </p:scale>
        <p:origin x="3288" y="184"/>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Dan.Ellison\Desktop\MSC%20Number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an.Ellison\Desktop\MSC%20Number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C00000"/>
            </a:solidFill>
            <a:ln>
              <a:noFill/>
            </a:ln>
            <a:effectLst/>
          </c:spPr>
          <c:invertIfNegative val="0"/>
          <c:dPt>
            <c:idx val="0"/>
            <c:invertIfNegative val="0"/>
            <c:bubble3D val="0"/>
            <c:spPr>
              <a:solidFill>
                <a:srgbClr val="CC0000"/>
              </a:solidFill>
              <a:ln>
                <a:noFill/>
              </a:ln>
              <a:effectLst/>
            </c:spPr>
            <c:extLst>
              <c:ext xmlns:c16="http://schemas.microsoft.com/office/drawing/2014/chart" uri="{C3380CC4-5D6E-409C-BE32-E72D297353CC}">
                <c16:uniqueId val="{00000001-5703-D64D-993F-D4FEAC7B485D}"/>
              </c:ext>
            </c:extLst>
          </c:dPt>
          <c:dPt>
            <c:idx val="1"/>
            <c:invertIfNegative val="0"/>
            <c:bubble3D val="0"/>
            <c:spPr>
              <a:solidFill>
                <a:srgbClr val="CC0000"/>
              </a:solidFill>
              <a:ln>
                <a:noFill/>
              </a:ln>
              <a:effectLst/>
            </c:spPr>
            <c:extLst>
              <c:ext xmlns:c16="http://schemas.microsoft.com/office/drawing/2014/chart" uri="{C3380CC4-5D6E-409C-BE32-E72D297353CC}">
                <c16:uniqueId val="{00000003-5703-D64D-993F-D4FEAC7B485D}"/>
              </c:ext>
            </c:extLst>
          </c:dPt>
          <c:dPt>
            <c:idx val="2"/>
            <c:invertIfNegative val="0"/>
            <c:bubble3D val="0"/>
            <c:spPr>
              <a:solidFill>
                <a:srgbClr val="CC0000"/>
              </a:solidFill>
              <a:ln>
                <a:noFill/>
              </a:ln>
              <a:effectLst/>
            </c:spPr>
            <c:extLst>
              <c:ext xmlns:c16="http://schemas.microsoft.com/office/drawing/2014/chart" uri="{C3380CC4-5D6E-409C-BE32-E72D297353CC}">
                <c16:uniqueId val="{00000005-5703-D64D-993F-D4FEAC7B485D}"/>
              </c:ext>
            </c:extLst>
          </c:dPt>
          <c:dLbls>
            <c:dLbl>
              <c:idx val="0"/>
              <c:layout>
                <c:manualLayout>
                  <c:x val="0"/>
                  <c:y val="0.28305400372439476"/>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Roboto Medium" pitchFamily="2" charset="0"/>
                      <a:ea typeface="Roboto Medium"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703-D64D-993F-D4FEAC7B485D}"/>
                </c:ext>
              </c:extLst>
            </c:dLbl>
            <c:dLbl>
              <c:idx val="1"/>
              <c:layout>
                <c:manualLayout>
                  <c:x val="0"/>
                  <c:y val="0.30912476722532584"/>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Roboto Medium" pitchFamily="2" charset="0"/>
                      <a:ea typeface="Roboto Medium"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703-D64D-993F-D4FEAC7B485D}"/>
                </c:ext>
              </c:extLst>
            </c:dLbl>
            <c:dLbl>
              <c:idx val="2"/>
              <c:layout>
                <c:manualLayout>
                  <c:x val="-9.2439790987262275E-17"/>
                  <c:y val="0.42085661080074482"/>
                </c:manualLayout>
              </c:layout>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Roboto Medium" pitchFamily="2" charset="0"/>
                      <a:ea typeface="Roboto Medium" pitchFamily="2"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703-D64D-993F-D4FEAC7B485D}"/>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Roboto Medium" pitchFamily="2" charset="0"/>
                    <a:ea typeface="Roboto Medium" pitchFamily="2"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'Spend Data'!$B$3:$D$3</c:f>
              <c:strCache>
                <c:ptCount val="3"/>
                <c:pt idx="0">
                  <c:v>Year 1 (06/2016 - 06/2017)</c:v>
                </c:pt>
                <c:pt idx="1">
                  <c:v>Year 2 (06/2017 - 06/2018)</c:v>
                </c:pt>
                <c:pt idx="2">
                  <c:v>Year 3 (06/2018 - 06/2019)</c:v>
                </c:pt>
              </c:strCache>
            </c:strRef>
          </c:cat>
          <c:val>
            <c:numRef>
              <c:f>'Spend Data'!$B$4:$D$4</c:f>
              <c:numCache>
                <c:formatCode>[$$-45C]#,##0</c:formatCode>
                <c:ptCount val="3"/>
                <c:pt idx="0">
                  <c:v>110813</c:v>
                </c:pt>
                <c:pt idx="1">
                  <c:v>125251</c:v>
                </c:pt>
                <c:pt idx="2">
                  <c:v>180469</c:v>
                </c:pt>
              </c:numCache>
            </c:numRef>
          </c:val>
          <c:extLst>
            <c:ext xmlns:c16="http://schemas.microsoft.com/office/drawing/2014/chart" uri="{C3380CC4-5D6E-409C-BE32-E72D297353CC}">
              <c16:uniqueId val="{00000006-5703-D64D-993F-D4FEAC7B485D}"/>
            </c:ext>
          </c:extLst>
        </c:ser>
        <c:dLbls>
          <c:dLblPos val="outEnd"/>
          <c:showLegendKey val="0"/>
          <c:showVal val="1"/>
          <c:showCatName val="0"/>
          <c:showSerName val="0"/>
          <c:showPercent val="0"/>
          <c:showBubbleSize val="0"/>
        </c:dLbls>
        <c:gapWidth val="80"/>
        <c:overlap val="25"/>
        <c:axId val="450812872"/>
        <c:axId val="450817968"/>
      </c:barChart>
      <c:catAx>
        <c:axId val="450812872"/>
        <c:scaling>
          <c:orientation val="minMax"/>
        </c:scaling>
        <c:delete val="0"/>
        <c:axPos val="b"/>
        <c:numFmt formatCode="General" sourceLinked="1"/>
        <c:majorTickMark val="none"/>
        <c:minorTickMark val="none"/>
        <c:tickLblPos val="nextTo"/>
        <c:spPr>
          <a:noFill/>
          <a:ln w="15875" cap="flat" cmpd="sng" algn="ctr">
            <a:noFill/>
            <a:round/>
          </a:ln>
          <a:effectLst/>
        </c:spPr>
        <c:txPr>
          <a:bodyPr rot="-60000000" spcFirstLastPara="1" vertOverflow="ellipsis" vert="horz" wrap="square" anchor="ctr" anchorCtr="1"/>
          <a:lstStyle/>
          <a:p>
            <a:pPr>
              <a:defRPr sz="1400" b="0" i="0" u="none" strike="noStrike" kern="1200" cap="none" spc="20" normalizeH="0" baseline="0">
                <a:solidFill>
                  <a:schemeClr val="tx1">
                    <a:lumMod val="65000"/>
                    <a:lumOff val="35000"/>
                  </a:schemeClr>
                </a:solidFill>
                <a:latin typeface="Roboto regular" pitchFamily="2" charset="0"/>
                <a:ea typeface="Roboto regular" pitchFamily="2" charset="0"/>
                <a:cs typeface="+mn-cs"/>
              </a:defRPr>
            </a:pPr>
            <a:endParaRPr lang="en-US"/>
          </a:p>
        </c:txPr>
        <c:crossAx val="450817968"/>
        <c:crosses val="autoZero"/>
        <c:auto val="1"/>
        <c:lblAlgn val="ctr"/>
        <c:lblOffset val="100"/>
        <c:noMultiLvlLbl val="0"/>
      </c:catAx>
      <c:valAx>
        <c:axId val="450817968"/>
        <c:scaling>
          <c:orientation val="minMax"/>
        </c:scaling>
        <c:delete val="0"/>
        <c:axPos val="l"/>
        <c:majorGridlines>
          <c:spPr>
            <a:ln w="9525" cap="flat" cmpd="sng" algn="ctr">
              <a:solidFill>
                <a:schemeClr val="tx1">
                  <a:lumMod val="5000"/>
                  <a:lumOff val="95000"/>
                </a:schemeClr>
              </a:solidFill>
              <a:round/>
            </a:ln>
            <a:effectLst/>
          </c:spPr>
        </c:majorGridlines>
        <c:numFmt formatCode="[$$-45C]#,##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lumMod val="65000"/>
                    <a:lumOff val="35000"/>
                  </a:schemeClr>
                </a:solidFill>
                <a:latin typeface="Roboto regular" pitchFamily="2" charset="0"/>
                <a:ea typeface="Roboto regular" pitchFamily="2" charset="0"/>
                <a:cs typeface="+mn-cs"/>
              </a:defRPr>
            </a:pPr>
            <a:endParaRPr lang="en-US"/>
          </a:p>
        </c:txPr>
        <c:crossAx val="450812872"/>
        <c:crosses val="autoZero"/>
        <c:crossBetween val="between"/>
      </c:valAx>
      <c:spPr>
        <a:noFill/>
        <a:ln>
          <a:noFill/>
        </a:ln>
        <a:effectLst/>
      </c:spPr>
    </c:plotArea>
    <c:plotVisOnly val="1"/>
    <c:dispBlanksAs val="gap"/>
    <c:showDLblsOverMax val="0"/>
  </c:chart>
  <c:spPr>
    <a:solidFill>
      <a:schemeClr val="lt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v>Renewal</c:v>
          </c:tx>
          <c:spPr>
            <a:solidFill>
              <a:schemeClr val="tx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Roboto Medium" pitchFamily="2" charset="0"/>
                    <a:ea typeface="Roboto Medium"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'Spend Data'!$B$7:$D$7</c:f>
              <c:strCache>
                <c:ptCount val="3"/>
                <c:pt idx="0">
                  <c:v>Year 1 (06/2019 - 07/2020)</c:v>
                </c:pt>
                <c:pt idx="1">
                  <c:v>Year 2 (07/2020 - 07/2021)</c:v>
                </c:pt>
                <c:pt idx="2">
                  <c:v>Year 3 (07/2021 - 07/2022)</c:v>
                </c:pt>
              </c:strCache>
            </c:strRef>
          </c:cat>
          <c:val>
            <c:numRef>
              <c:f>'Spend Data'!$B$8:$D$8</c:f>
              <c:numCache>
                <c:formatCode>[$$-45C]#,##0</c:formatCode>
                <c:ptCount val="3"/>
                <c:pt idx="1">
                  <c:v>125155</c:v>
                </c:pt>
                <c:pt idx="2">
                  <c:v>131412</c:v>
                </c:pt>
              </c:numCache>
            </c:numRef>
          </c:val>
          <c:extLst>
            <c:ext xmlns:c16="http://schemas.microsoft.com/office/drawing/2014/chart" uri="{C3380CC4-5D6E-409C-BE32-E72D297353CC}">
              <c16:uniqueId val="{00000000-5B55-B549-AFD7-CF2FE3740876}"/>
            </c:ext>
          </c:extLst>
        </c:ser>
        <c:ser>
          <c:idx val="1"/>
          <c:order val="1"/>
          <c:tx>
            <c:v>New License</c:v>
          </c:tx>
          <c:spPr>
            <a:solidFill>
              <a:srgbClr val="C00000"/>
            </a:solidFill>
            <a:ln>
              <a:noFill/>
            </a:ln>
            <a:effectLst/>
          </c:spPr>
          <c:invertIfNegative val="0"/>
          <c:dPt>
            <c:idx val="0"/>
            <c:invertIfNegative val="0"/>
            <c:bubble3D val="0"/>
            <c:spPr>
              <a:solidFill>
                <a:srgbClr val="CC0000"/>
              </a:solidFill>
              <a:ln>
                <a:noFill/>
              </a:ln>
              <a:effectLst/>
            </c:spPr>
            <c:extLst>
              <c:ext xmlns:c16="http://schemas.microsoft.com/office/drawing/2014/chart" uri="{C3380CC4-5D6E-409C-BE32-E72D297353CC}">
                <c16:uniqueId val="{00000002-5B55-B549-AFD7-CF2FE3740876}"/>
              </c:ext>
            </c:extLst>
          </c:dPt>
          <c:dPt>
            <c:idx val="1"/>
            <c:invertIfNegative val="0"/>
            <c:bubble3D val="0"/>
            <c:spPr>
              <a:solidFill>
                <a:srgbClr val="CC0000"/>
              </a:solidFill>
              <a:ln>
                <a:noFill/>
              </a:ln>
              <a:effectLst/>
            </c:spPr>
            <c:extLst>
              <c:ext xmlns:c16="http://schemas.microsoft.com/office/drawing/2014/chart" uri="{C3380CC4-5D6E-409C-BE32-E72D297353CC}">
                <c16:uniqueId val="{00000004-5B55-B549-AFD7-CF2FE3740876}"/>
              </c:ext>
            </c:extLst>
          </c:dPt>
          <c:dPt>
            <c:idx val="2"/>
            <c:invertIfNegative val="0"/>
            <c:bubble3D val="0"/>
            <c:spPr>
              <a:solidFill>
                <a:srgbClr val="CC0000"/>
              </a:solidFill>
              <a:ln>
                <a:noFill/>
              </a:ln>
              <a:effectLst/>
            </c:spPr>
            <c:extLst>
              <c:ext xmlns:c16="http://schemas.microsoft.com/office/drawing/2014/chart" uri="{C3380CC4-5D6E-409C-BE32-E72D297353CC}">
                <c16:uniqueId val="{00000006-5B55-B549-AFD7-CF2FE3740876}"/>
              </c:ext>
            </c:extLst>
          </c:dPt>
          <c:dLbls>
            <c:dLbl>
              <c:idx val="0"/>
              <c:tx>
                <c:rich>
                  <a:bodyPr/>
                  <a:lstStyle/>
                  <a:p>
                    <a:fld id="{38C65C60-46FC-4F29-A889-B93029F3F177}" type="VALUE">
                      <a:rPr lang="en-US" sz="2000">
                        <a:solidFill>
                          <a:schemeClr val="bg1"/>
                        </a:solidFill>
                        <a:latin typeface="Roboto Medium" pitchFamily="2" charset="0"/>
                        <a:ea typeface="Roboto Medium" pitchFamily="2" charset="0"/>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B55-B549-AFD7-CF2FE3740876}"/>
                </c:ext>
              </c:extLst>
            </c:dLbl>
            <c:dLbl>
              <c:idx val="1"/>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Roboto Medium" pitchFamily="2" charset="0"/>
                      <a:ea typeface="Roboto Medium" pitchFamily="2" charset="0"/>
                      <a:cs typeface="+mn-cs"/>
                    </a:defRPr>
                  </a:pPr>
                  <a:endParaRPr lang="en-US"/>
                </a:p>
              </c:txPr>
              <c:dLblPos val="ctr"/>
              <c:showLegendKey val="0"/>
              <c:showVal val="1"/>
              <c:showCatName val="0"/>
              <c:showSerName val="0"/>
              <c:showPercent val="0"/>
              <c:showBubbleSize val="0"/>
              <c:extLst>
                <c:ext xmlns:c16="http://schemas.microsoft.com/office/drawing/2014/chart" uri="{C3380CC4-5D6E-409C-BE32-E72D297353CC}">
                  <c16:uniqueId val="{00000004-5B55-B549-AFD7-CF2FE3740876}"/>
                </c:ext>
              </c:extLst>
            </c:dLbl>
            <c:dLbl>
              <c:idx val="2"/>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Roboto Medium" pitchFamily="2" charset="0"/>
                        <a:ea typeface="Roboto Medium" pitchFamily="2" charset="0"/>
                        <a:cs typeface="+mn-cs"/>
                      </a:defRPr>
                    </a:pPr>
                    <a:fld id="{ECD0FE06-2D7C-476A-923F-2DF13BABA4CD}" type="VALUE">
                      <a:rPr lang="en-US" sz="2000">
                        <a:latin typeface="Roboto Medium" pitchFamily="2" charset="0"/>
                        <a:ea typeface="Roboto Medium" pitchFamily="2" charset="0"/>
                      </a:rPr>
                      <a:pPr>
                        <a:defRPr sz="2000">
                          <a:solidFill>
                            <a:schemeClr val="bg1"/>
                          </a:solidFill>
                          <a:latin typeface="Roboto Medium" pitchFamily="2" charset="0"/>
                          <a:ea typeface="Roboto Medium" pitchFamily="2" charset="0"/>
                        </a:defRPr>
                      </a:pPr>
                      <a:t>[VALUE]</a:t>
                    </a:fld>
                    <a:endParaRPr lang="en-US"/>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Roboto Medium" pitchFamily="2" charset="0"/>
                      <a:ea typeface="Roboto Medium" pitchFamily="2" charset="0"/>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5B55-B549-AFD7-CF2FE3740876}"/>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Roboto Medium" pitchFamily="2" charset="0"/>
                    <a:ea typeface="Roboto Medium" pitchFamily="2"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'Spend Data'!$B$7:$D$7</c:f>
              <c:strCache>
                <c:ptCount val="3"/>
                <c:pt idx="0">
                  <c:v>Year 1 (06/2019 - 07/2020)</c:v>
                </c:pt>
                <c:pt idx="1">
                  <c:v>Year 2 (07/2020 - 07/2021)</c:v>
                </c:pt>
                <c:pt idx="2">
                  <c:v>Year 3 (07/2021 - 07/2022)</c:v>
                </c:pt>
              </c:strCache>
            </c:strRef>
          </c:cat>
          <c:val>
            <c:numRef>
              <c:f>'Spend Data'!$B$9:$D$9</c:f>
              <c:numCache>
                <c:formatCode>[$$-45C]#,##0</c:formatCode>
                <c:ptCount val="3"/>
                <c:pt idx="0">
                  <c:v>460117</c:v>
                </c:pt>
                <c:pt idx="1">
                  <c:v>483122.85000000003</c:v>
                </c:pt>
                <c:pt idx="2">
                  <c:v>507278.99250000005</c:v>
                </c:pt>
              </c:numCache>
            </c:numRef>
          </c:val>
          <c:extLst>
            <c:ext xmlns:c16="http://schemas.microsoft.com/office/drawing/2014/chart" uri="{C3380CC4-5D6E-409C-BE32-E72D297353CC}">
              <c16:uniqueId val="{00000007-5B55-B549-AFD7-CF2FE3740876}"/>
            </c:ext>
          </c:extLst>
        </c:ser>
        <c:dLbls>
          <c:dLblPos val="ctr"/>
          <c:showLegendKey val="0"/>
          <c:showVal val="1"/>
          <c:showCatName val="0"/>
          <c:showSerName val="0"/>
          <c:showPercent val="0"/>
          <c:showBubbleSize val="0"/>
        </c:dLbls>
        <c:gapWidth val="50"/>
        <c:overlap val="100"/>
        <c:axId val="450813656"/>
        <c:axId val="450810912"/>
      </c:barChart>
      <c:catAx>
        <c:axId val="450813656"/>
        <c:scaling>
          <c:orientation val="minMax"/>
        </c:scaling>
        <c:delete val="0"/>
        <c:axPos val="b"/>
        <c:numFmt formatCode="General" sourceLinked="1"/>
        <c:majorTickMark val="none"/>
        <c:minorTickMark val="none"/>
        <c:tickLblPos val="nextTo"/>
        <c:spPr>
          <a:noFill/>
          <a:ln w="9525" cap="flat" cmpd="sng" algn="ctr">
            <a:no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Roboto regular" pitchFamily="2" charset="0"/>
                <a:ea typeface="Roboto regular" pitchFamily="2" charset="0"/>
                <a:cs typeface="+mn-cs"/>
              </a:defRPr>
            </a:pPr>
            <a:endParaRPr lang="en-US"/>
          </a:p>
        </c:txPr>
        <c:crossAx val="450810912"/>
        <c:crosses val="autoZero"/>
        <c:auto val="1"/>
        <c:lblAlgn val="ctr"/>
        <c:lblOffset val="100"/>
        <c:noMultiLvlLbl val="0"/>
      </c:catAx>
      <c:valAx>
        <c:axId val="450810912"/>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45C]#,##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Roboto regular" pitchFamily="2" charset="0"/>
                <a:ea typeface="Roboto regular" pitchFamily="2" charset="0"/>
                <a:cs typeface="+mn-cs"/>
              </a:defRPr>
            </a:pPr>
            <a:endParaRPr lang="en-US"/>
          </a:p>
        </c:txPr>
        <c:crossAx val="4508136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Roboto Light" pitchFamily="2" charset="0"/>
                <a:ea typeface="Roboto Light" pitchFamily="2" charset="0"/>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Roboto Light" pitchFamily="2" charset="0"/>
                <a:ea typeface="Roboto Light" pitchFamily="2" charset="0"/>
                <a:cs typeface="+mn-cs"/>
              </a:defRPr>
            </a:pPr>
            <a:endParaRPr lang="en-US"/>
          </a:p>
        </c:txPr>
      </c:legendEntry>
      <c:layout>
        <c:manualLayout>
          <c:xMode val="edge"/>
          <c:yMode val="edge"/>
          <c:x val="0.31576381327475878"/>
          <c:y val="0.93214348206474196"/>
          <c:w val="0.36847217493754286"/>
          <c:h val="6.7856517935258098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Roboto Light" pitchFamily="2" charset="0"/>
              <a:ea typeface="Roboto Light" pitchFamily="2" charset="0"/>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b="0" i="0" dirty="0">
                <a:latin typeface="Roboto" pitchFamily="2" charset="0"/>
                <a:ea typeface="Roboto" pitchFamily="2" charset="0"/>
              </a:rPr>
              <a:t>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AA2-174A-B246-D0594D3F780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AA2-174A-B246-D0594D3F780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AA2-174A-B246-D0594D3F780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AA2-174A-B246-D0594D3F780B}"/>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9D7-7245-920E-0D6741BD735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oboto" pitchFamily="2" charset="0"/>
              <a:ea typeface="Roboto"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Roboto" pitchFamily="2" charset="0"/>
              <a:ea typeface="Roboto" pitchFamily="2" charset="0"/>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15F5-5F45-9654-131AE989DCBB}"/>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15F5-5F45-9654-131AE989DCBB}"/>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15F5-5F45-9654-131AE989DCBB}"/>
            </c:ext>
          </c:extLst>
        </c:ser>
        <c:dLbls>
          <c:showLegendKey val="0"/>
          <c:showVal val="0"/>
          <c:showCatName val="0"/>
          <c:showSerName val="0"/>
          <c:showPercent val="0"/>
          <c:showBubbleSize val="0"/>
        </c:dLbls>
        <c:smooth val="0"/>
        <c:axId val="1988974192"/>
        <c:axId val="1988962608"/>
      </c:lineChart>
      <c:catAx>
        <c:axId val="1988974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pitchFamily="2" charset="0"/>
                <a:ea typeface="Roboto" pitchFamily="2" charset="0"/>
                <a:cs typeface="+mn-cs"/>
              </a:defRPr>
            </a:pPr>
            <a:endParaRPr lang="en-US"/>
          </a:p>
        </c:txPr>
        <c:crossAx val="1988962608"/>
        <c:crosses val="autoZero"/>
        <c:auto val="1"/>
        <c:lblAlgn val="ctr"/>
        <c:lblOffset val="100"/>
        <c:noMultiLvlLbl val="0"/>
      </c:catAx>
      <c:valAx>
        <c:axId val="1988962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pitchFamily="2" charset="0"/>
                <a:ea typeface="Roboto" pitchFamily="2" charset="0"/>
                <a:cs typeface="+mn-cs"/>
              </a:defRPr>
            </a:pPr>
            <a:endParaRPr lang="en-US"/>
          </a:p>
        </c:txPr>
        <c:crossAx val="1988974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oboto" pitchFamily="2" charset="0"/>
              <a:ea typeface="Roboto"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Roboto" pitchFamily="2" charset="0"/>
              <a:ea typeface="Roboto" pitchFamily="2" charset="0"/>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511-9044-9F75-5E977C646B4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511-9044-9F75-5E977C646B4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511-9044-9F75-5E977C646B4A}"/>
            </c:ext>
          </c:extLst>
        </c:ser>
        <c:dLbls>
          <c:showLegendKey val="0"/>
          <c:showVal val="0"/>
          <c:showCatName val="0"/>
          <c:showSerName val="0"/>
          <c:showPercent val="0"/>
          <c:showBubbleSize val="0"/>
        </c:dLbls>
        <c:gapWidth val="182"/>
        <c:axId val="2112276816"/>
        <c:axId val="2112278464"/>
      </c:barChart>
      <c:catAx>
        <c:axId val="21122768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pitchFamily="2" charset="0"/>
                <a:ea typeface="Roboto" pitchFamily="2" charset="0"/>
                <a:cs typeface="+mn-cs"/>
              </a:defRPr>
            </a:pPr>
            <a:endParaRPr lang="en-US"/>
          </a:p>
        </c:txPr>
        <c:crossAx val="2112278464"/>
        <c:crosses val="autoZero"/>
        <c:auto val="1"/>
        <c:lblAlgn val="ctr"/>
        <c:lblOffset val="100"/>
        <c:noMultiLvlLbl val="0"/>
      </c:catAx>
      <c:valAx>
        <c:axId val="21122784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Roboto" pitchFamily="2" charset="0"/>
                <a:ea typeface="Roboto" pitchFamily="2" charset="0"/>
                <a:cs typeface="+mn-cs"/>
              </a:defRPr>
            </a:pPr>
            <a:endParaRPr lang="en-US"/>
          </a:p>
        </c:txPr>
        <c:crossAx val="2112276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Roboto" pitchFamily="2" charset="0"/>
              <a:ea typeface="Roboto"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0" i="0">
          <a:latin typeface="Roboto" pitchFamily="2" charset="0"/>
          <a:ea typeface="Roboto"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900"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1600"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dirty="0">
              <a:latin typeface="Roboto Bold"/>
              <a:cs typeface="Roboto Bold"/>
            </a:endParaRPr>
          </a:p>
        </p:txBody>
      </p:sp>
      <p:pic>
        <p:nvPicPr>
          <p:cNvPr id="4" name="Picture 3"/>
          <p:cNvPicPr>
            <a:picLocks noChangeAspect="1"/>
          </p:cNvPicPr>
          <p:nvPr/>
        </p:nvPicPr>
        <p:blipFill>
          <a:blip r:embed="rId2"/>
          <a:stretch>
            <a:fillRect/>
          </a:stretch>
        </p:blipFill>
        <p:spPr>
          <a:xfrm>
            <a:off x="4686299" y="268390"/>
            <a:ext cx="1782232" cy="426186"/>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8/10/21</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p:cNvPicPr>
            <a:picLocks noChangeAspect="1"/>
          </p:cNvPicPr>
          <p:nvPr/>
        </p:nvPicPr>
        <p:blipFill>
          <a:blip r:embed="rId2"/>
          <a:stretch>
            <a:fillRect/>
          </a:stretch>
        </p:blipFill>
        <p:spPr>
          <a:xfrm>
            <a:off x="4718509" y="308965"/>
            <a:ext cx="1782232" cy="426186"/>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406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in red background</a:t>
            </a:r>
          </a:p>
        </p:txBody>
      </p:sp>
    </p:spTree>
    <p:extLst>
      <p:ext uri="{BB962C8B-B14F-4D97-AF65-F5344CB8AC3E}">
        <p14:creationId xmlns:p14="http://schemas.microsoft.com/office/powerpoint/2010/main" val="3250977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336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93695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32233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901608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6479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438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05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Example of a table formatted with RG colours and font</a:t>
            </a:r>
          </a:p>
          <a:p>
            <a:endParaRPr lang="en-US" dirty="0"/>
          </a:p>
        </p:txBody>
      </p:sp>
    </p:spTree>
    <p:extLst>
      <p:ext uri="{BB962C8B-B14F-4D97-AF65-F5344CB8AC3E}">
        <p14:creationId xmlns:p14="http://schemas.microsoft.com/office/powerpoint/2010/main" val="581952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a:t>
            </a:r>
          </a:p>
          <a:p>
            <a:endParaRPr lang="en-US" dirty="0"/>
          </a:p>
        </p:txBody>
      </p:sp>
    </p:spTree>
    <p:extLst>
      <p:ext uri="{BB962C8B-B14F-4D97-AF65-F5344CB8AC3E}">
        <p14:creationId xmlns:p14="http://schemas.microsoft.com/office/powerpoint/2010/main" val="245973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071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a:t>
            </a:r>
          </a:p>
        </p:txBody>
      </p:sp>
    </p:spTree>
    <p:extLst>
      <p:ext uri="{BB962C8B-B14F-4D97-AF65-F5344CB8AC3E}">
        <p14:creationId xmlns:p14="http://schemas.microsoft.com/office/powerpoint/2010/main" val="2707066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Pie</a:t>
            </a:r>
          </a:p>
          <a:p>
            <a:endParaRPr lang="en-US" dirty="0"/>
          </a:p>
        </p:txBody>
      </p:sp>
    </p:spTree>
    <p:extLst>
      <p:ext uri="{BB962C8B-B14F-4D97-AF65-F5344CB8AC3E}">
        <p14:creationId xmlns:p14="http://schemas.microsoft.com/office/powerpoint/2010/main" val="3628993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t>
            </a:r>
          </a:p>
        </p:txBody>
      </p:sp>
    </p:spTree>
    <p:extLst>
      <p:ext uri="{BB962C8B-B14F-4D97-AF65-F5344CB8AC3E}">
        <p14:creationId xmlns:p14="http://schemas.microsoft.com/office/powerpoint/2010/main" val="4191815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 bar</a:t>
            </a:r>
          </a:p>
        </p:txBody>
      </p:sp>
    </p:spTree>
    <p:extLst>
      <p:ext uri="{BB962C8B-B14F-4D97-AF65-F5344CB8AC3E}">
        <p14:creationId xmlns:p14="http://schemas.microsoft.com/office/powerpoint/2010/main" val="3934670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873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18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634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01817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4793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2649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68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9C52956-70BA-DE4F-9431-BB3B2EE65619}"/>
              </a:ext>
            </a:extLst>
          </p:cNvPr>
          <p:cNvGrpSpPr/>
          <p:nvPr userDrawn="1"/>
        </p:nvGrpSpPr>
        <p:grpSpPr>
          <a:xfrm>
            <a:off x="10061333" y="6101613"/>
            <a:ext cx="1783531" cy="426186"/>
            <a:chOff x="676275" y="1096963"/>
            <a:chExt cx="5354638" cy="1279525"/>
          </a:xfrm>
        </p:grpSpPr>
        <p:sp>
          <p:nvSpPr>
            <p:cNvPr id="10" name="Freeform 1">
              <a:extLst>
                <a:ext uri="{FF2B5EF4-FFF2-40B4-BE49-F238E27FC236}">
                  <a16:creationId xmlns:a16="http://schemas.microsoft.com/office/drawing/2014/main" id="{C980A46A-3BAA-994E-ACC1-AF6099BD064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2">
              <a:extLst>
                <a:ext uri="{FF2B5EF4-FFF2-40B4-BE49-F238E27FC236}">
                  <a16:creationId xmlns:a16="http://schemas.microsoft.com/office/drawing/2014/main" id="{51951AC1-C199-154C-A970-91841E8F3F30}"/>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GB" dirty="0"/>
              <a:t>Click to edit Master title style</a:t>
            </a:r>
            <a:endParaRPr lang="en-US" dirty="0"/>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thin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dirty="0"/>
          </a:p>
        </p:txBody>
      </p:sp>
      <p:grpSp>
        <p:nvGrpSpPr>
          <p:cNvPr id="23" name="Group 22">
            <a:extLst>
              <a:ext uri="{FF2B5EF4-FFF2-40B4-BE49-F238E27FC236}">
                <a16:creationId xmlns:a16="http://schemas.microsoft.com/office/drawing/2014/main" id="{0167F532-F835-E744-95EA-375B8B7A1F79}"/>
              </a:ext>
            </a:extLst>
          </p:cNvPr>
          <p:cNvGrpSpPr/>
          <p:nvPr userDrawn="1"/>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6" name="Freeform 25">
            <a:extLst>
              <a:ext uri="{FF2B5EF4-FFF2-40B4-BE49-F238E27FC236}">
                <a16:creationId xmlns:a16="http://schemas.microsoft.com/office/drawing/2014/main" id="{476CF0B3-9496-D045-9B84-3013FD3D3234}"/>
              </a:ext>
            </a:extLst>
          </p:cNvPr>
          <p:cNvSpPr>
            <a:spLocks noGrp="1"/>
          </p:cNvSpPr>
          <p:nvPr>
            <p:ph type="pic" sz="quarter" idx="10"/>
          </p:nvPr>
        </p:nvSpPr>
        <p:spPr bwMode="auto">
          <a:xfrm>
            <a:off x="1122412"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dirty="0"/>
          </a:p>
        </p:txBody>
      </p:sp>
      <p:sp>
        <p:nvSpPr>
          <p:cNvPr id="29" name="Freeform 28">
            <a:extLst>
              <a:ext uri="{FF2B5EF4-FFF2-40B4-BE49-F238E27FC236}">
                <a16:creationId xmlns:a16="http://schemas.microsoft.com/office/drawing/2014/main" id="{78AF89F4-1287-AE41-AB70-3526BD8AC52A}"/>
              </a:ext>
            </a:extLst>
          </p:cNvPr>
          <p:cNvSpPr>
            <a:spLocks noGrp="1"/>
          </p:cNvSpPr>
          <p:nvPr>
            <p:ph type="pic" sz="quarter" idx="11"/>
          </p:nvPr>
        </p:nvSpPr>
        <p:spPr bwMode="auto">
          <a:xfrm>
            <a:off x="4999339"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dirty="0"/>
          </a:p>
        </p:txBody>
      </p:sp>
      <p:sp>
        <p:nvSpPr>
          <p:cNvPr id="30" name="Freeform 29">
            <a:extLst>
              <a:ext uri="{FF2B5EF4-FFF2-40B4-BE49-F238E27FC236}">
                <a16:creationId xmlns:a16="http://schemas.microsoft.com/office/drawing/2014/main" id="{BA2F925C-D911-4145-8D09-3EB7839C93B2}"/>
              </a:ext>
            </a:extLst>
          </p:cNvPr>
          <p:cNvSpPr>
            <a:spLocks noGrp="1"/>
          </p:cNvSpPr>
          <p:nvPr>
            <p:ph type="pic" sz="quarter" idx="12"/>
          </p:nvPr>
        </p:nvSpPr>
        <p:spPr bwMode="auto">
          <a:xfrm>
            <a:off x="8876267" y="1810874"/>
            <a:ext cx="2193321" cy="2913895"/>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dirty="0"/>
          </a:p>
        </p:txBody>
      </p:sp>
      <p:sp>
        <p:nvSpPr>
          <p:cNvPr id="31" name="Text Placeholder 7">
            <a:extLst>
              <a:ext uri="{FF2B5EF4-FFF2-40B4-BE49-F238E27FC236}">
                <a16:creationId xmlns:a16="http://schemas.microsoft.com/office/drawing/2014/main" id="{BB86CE64-B29B-BE40-926D-A040582E3AA8}"/>
              </a:ext>
            </a:extLst>
          </p:cNvPr>
          <p:cNvSpPr>
            <a:spLocks noGrp="1"/>
          </p:cNvSpPr>
          <p:nvPr>
            <p:ph type="body" sz="quarter" idx="13" hasCustomPrompt="1"/>
          </p:nvPr>
        </p:nvSpPr>
        <p:spPr>
          <a:xfrm>
            <a:off x="583750"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dirty="0">
                <a:latin typeface="gatebase Medium" pitchFamily="2" charset="77"/>
              </a:rPr>
              <a:t>Title</a:t>
            </a:r>
            <a:endParaRPr lang="en-US" dirty="0"/>
          </a:p>
        </p:txBody>
      </p:sp>
      <p:sp>
        <p:nvSpPr>
          <p:cNvPr id="32" name="Text Placeholder 7">
            <a:extLst>
              <a:ext uri="{FF2B5EF4-FFF2-40B4-BE49-F238E27FC236}">
                <a16:creationId xmlns:a16="http://schemas.microsoft.com/office/drawing/2014/main" id="{2D214595-CF2F-B34C-9633-B7013D75788F}"/>
              </a:ext>
            </a:extLst>
          </p:cNvPr>
          <p:cNvSpPr>
            <a:spLocks noGrp="1"/>
          </p:cNvSpPr>
          <p:nvPr>
            <p:ph type="body" sz="quarter" idx="14" hasCustomPrompt="1"/>
          </p:nvPr>
        </p:nvSpPr>
        <p:spPr>
          <a:xfrm>
            <a:off x="4460677"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dirty="0">
                <a:latin typeface="gatebase Medium" pitchFamily="2" charset="77"/>
              </a:rPr>
              <a:t>Title</a:t>
            </a:r>
            <a:endParaRPr lang="en-US" dirty="0"/>
          </a:p>
        </p:txBody>
      </p:sp>
      <p:sp>
        <p:nvSpPr>
          <p:cNvPr id="33" name="Text Placeholder 7">
            <a:extLst>
              <a:ext uri="{FF2B5EF4-FFF2-40B4-BE49-F238E27FC236}">
                <a16:creationId xmlns:a16="http://schemas.microsoft.com/office/drawing/2014/main" id="{7A9A987C-4A7C-E740-A22A-52E4E6265FC6}"/>
              </a:ext>
            </a:extLst>
          </p:cNvPr>
          <p:cNvSpPr>
            <a:spLocks noGrp="1"/>
          </p:cNvSpPr>
          <p:nvPr>
            <p:ph type="body" sz="quarter" idx="15" hasCustomPrompt="1"/>
          </p:nvPr>
        </p:nvSpPr>
        <p:spPr>
          <a:xfrm>
            <a:off x="8337604" y="5017135"/>
            <a:ext cx="3270646"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dirty="0">
                <a:latin typeface="gatebase Medium" pitchFamily="2" charset="77"/>
              </a:rPr>
              <a:t>Title</a:t>
            </a:r>
            <a:endParaRPr lang="en-US" dirty="0"/>
          </a:p>
        </p:txBody>
      </p:sp>
    </p:spTree>
    <p:extLst>
      <p:ext uri="{BB962C8B-B14F-4D97-AF65-F5344CB8AC3E}">
        <p14:creationId xmlns:p14="http://schemas.microsoft.com/office/powerpoint/2010/main" val="621229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dirty="0"/>
              <a:t>This is a breaker page, it can be used to split topics</a:t>
            </a:r>
          </a:p>
        </p:txBody>
      </p:sp>
      <p:grpSp>
        <p:nvGrpSpPr>
          <p:cNvPr id="11" name="Group 10">
            <a:extLst>
              <a:ext uri="{FF2B5EF4-FFF2-40B4-BE49-F238E27FC236}">
                <a16:creationId xmlns:a16="http://schemas.microsoft.com/office/drawing/2014/main" id="{3828F324-3C1C-BC4C-99C0-268B62C4210C}"/>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D0A15D9C-51F1-1449-AC10-D78E55B441C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3" name="Freeform 2">
              <a:extLst>
                <a:ext uri="{FF2B5EF4-FFF2-40B4-BE49-F238E27FC236}">
                  <a16:creationId xmlns:a16="http://schemas.microsoft.com/office/drawing/2014/main" id="{3ED01779-C7E5-4241-A82E-60E0762E3F5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a:solidFill>
                  <a:schemeClr val="accent2"/>
                </a:solidFill>
                <a:latin typeface="gatebase Medium" pitchFamily="2" charset="77"/>
              </a:defRPr>
            </a:lvl1pPr>
          </a:lstStyle>
          <a:p>
            <a:r>
              <a:rPr lang="en-GB"/>
              <a:t>Click to edit Master title style</a:t>
            </a:r>
            <a:endParaRPr lang="en-US" dirty="0"/>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p:txBody>
      </p:sp>
      <p:grpSp>
        <p:nvGrpSpPr>
          <p:cNvPr id="11" name="Group 10">
            <a:extLst>
              <a:ext uri="{FF2B5EF4-FFF2-40B4-BE49-F238E27FC236}">
                <a16:creationId xmlns:a16="http://schemas.microsoft.com/office/drawing/2014/main" id="{710F54C2-ECBD-DE4D-9390-A66AA7605BCA}"/>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FF60F3CE-15AB-0A4E-AC91-B34352FE31F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3" name="Freeform 2">
              <a:extLst>
                <a:ext uri="{FF2B5EF4-FFF2-40B4-BE49-F238E27FC236}">
                  <a16:creationId xmlns:a16="http://schemas.microsoft.com/office/drawing/2014/main" id="{02E56180-A420-B347-9A90-77DD3C209753}"/>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D5B558A-B2EC-8C4D-A20D-E7B056A11B2F}"/>
              </a:ext>
            </a:extLst>
          </p:cNvPr>
          <p:cNvGrpSpPr/>
          <p:nvPr userDrawn="1"/>
        </p:nvGrpSpPr>
        <p:grpSpPr>
          <a:xfrm>
            <a:off x="10061333" y="6101613"/>
            <a:ext cx="1783531" cy="426186"/>
            <a:chOff x="676275" y="1096963"/>
            <a:chExt cx="5354638" cy="1279525"/>
          </a:xfrm>
        </p:grpSpPr>
        <p:sp>
          <p:nvSpPr>
            <p:cNvPr id="12" name="Freeform 1">
              <a:extLst>
                <a:ext uri="{FF2B5EF4-FFF2-40B4-BE49-F238E27FC236}">
                  <a16:creationId xmlns:a16="http://schemas.microsoft.com/office/drawing/2014/main" id="{3B8313DD-220F-1D41-B103-B25ADB7BC932}"/>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3" name="Freeform 2">
              <a:extLst>
                <a:ext uri="{FF2B5EF4-FFF2-40B4-BE49-F238E27FC236}">
                  <a16:creationId xmlns:a16="http://schemas.microsoft.com/office/drawing/2014/main" id="{7D0A9652-236F-2042-8F7A-03DA4BC8D461}"/>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515762" y="1227052"/>
            <a:ext cx="9442450" cy="3703637"/>
          </a:xfrm>
        </p:spPr>
        <p:txBody>
          <a:bodyPr anchor="ctr">
            <a:normAutofit/>
          </a:bodyPr>
          <a:lstStyle>
            <a:lvl1pPr algn="ctr">
              <a:lnSpc>
                <a:spcPct val="120000"/>
              </a:lnSpc>
              <a:defRPr sz="4000" b="0" i="0" baseline="0">
                <a:solidFill>
                  <a:schemeClr val="tx2"/>
                </a:solidFill>
                <a:latin typeface="gatebase Medium" pitchFamily="2" charset="77"/>
                <a:cs typeface="gatebase Medium" pitchFamily="2" charset="77"/>
              </a:defRPr>
            </a:lvl1pPr>
          </a:lstStyle>
          <a:p>
            <a:r>
              <a:rPr lang="en-US" sz="48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515762" y="4930689"/>
            <a:ext cx="9442450" cy="881063"/>
          </a:xfrm>
        </p:spPr>
        <p:txBody>
          <a:bodyPr/>
          <a:lstStyle>
            <a:lvl1pPr marL="0" indent="0" algn="ctr">
              <a:buNone/>
              <a:defRPr sz="3200" b="0" i="0" baseline="0">
                <a:solidFill>
                  <a:schemeClr val="tx1"/>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spTree>
    <p:extLst>
      <p:ext uri="{BB962C8B-B14F-4D97-AF65-F5344CB8AC3E}">
        <p14:creationId xmlns:p14="http://schemas.microsoft.com/office/powerpoint/2010/main" val="281846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65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ogo slide in red">
    <p:bg>
      <p:bgPr>
        <a:solidFill>
          <a:srgbClr val="CC0000"/>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2CFB103-B488-A249-9437-0DF2BC2F8250}"/>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4E5EA918-EF89-ED43-BF01-3F65B3B5A1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chemeClr val="bg1"/>
                </a:solidFill>
              </a:endParaRPr>
            </a:p>
          </p:txBody>
        </p:sp>
        <p:sp>
          <p:nvSpPr>
            <p:cNvPr id="11" name="Freeform 2">
              <a:extLst>
                <a:ext uri="{FF2B5EF4-FFF2-40B4-BE49-F238E27FC236}">
                  <a16:creationId xmlns:a16="http://schemas.microsoft.com/office/drawing/2014/main" id="{D374E611-A1CA-F548-9165-6071807F8094}"/>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chemeClr val="bg1"/>
                </a:solidFill>
              </a:endParaRPr>
            </a:p>
          </p:txBody>
        </p:sp>
      </p:grpSp>
    </p:spTree>
    <p:extLst>
      <p:ext uri="{BB962C8B-B14F-4D97-AF65-F5344CB8AC3E}">
        <p14:creationId xmlns:p14="http://schemas.microsoft.com/office/powerpoint/2010/main" val="1073243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ogo slide in whit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7D12A2A-007B-D44A-B137-59A068CC9C6C}"/>
              </a:ext>
            </a:extLst>
          </p:cNvPr>
          <p:cNvGrpSpPr/>
          <p:nvPr userDrawn="1"/>
        </p:nvGrpSpPr>
        <p:grpSpPr>
          <a:xfrm>
            <a:off x="3352796" y="2802118"/>
            <a:ext cx="5246828" cy="1253763"/>
            <a:chOff x="676275" y="1096963"/>
            <a:chExt cx="5354638" cy="1279525"/>
          </a:xfrm>
        </p:grpSpPr>
        <p:sp>
          <p:nvSpPr>
            <p:cNvPr id="10" name="Freeform 1">
              <a:extLst>
                <a:ext uri="{FF2B5EF4-FFF2-40B4-BE49-F238E27FC236}">
                  <a16:creationId xmlns:a16="http://schemas.microsoft.com/office/drawing/2014/main" id="{D5AE6326-95DC-4D45-9AEC-242D36F32F4D}"/>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1" name="Freeform 2">
              <a:extLst>
                <a:ext uri="{FF2B5EF4-FFF2-40B4-BE49-F238E27FC236}">
                  <a16:creationId xmlns:a16="http://schemas.microsoft.com/office/drawing/2014/main" id="{8F75C11C-2A97-674A-8EF7-C2C2F71305FF}"/>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Tree>
    <p:extLst>
      <p:ext uri="{BB962C8B-B14F-4D97-AF65-F5344CB8AC3E}">
        <p14:creationId xmlns:p14="http://schemas.microsoft.com/office/powerpoint/2010/main" val="1723754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99972B4-6962-164C-ABD2-FEEDD79CFEB2}"/>
              </a:ext>
            </a:extLst>
          </p:cNvPr>
          <p:cNvGrpSpPr/>
          <p:nvPr userDrawn="1"/>
        </p:nvGrpSpPr>
        <p:grpSpPr>
          <a:xfrm>
            <a:off x="10061333" y="6101613"/>
            <a:ext cx="1783531" cy="426186"/>
            <a:chOff x="676275" y="1096963"/>
            <a:chExt cx="5354638" cy="1279525"/>
          </a:xfrm>
        </p:grpSpPr>
        <p:sp>
          <p:nvSpPr>
            <p:cNvPr id="15" name="Freeform 1">
              <a:extLst>
                <a:ext uri="{FF2B5EF4-FFF2-40B4-BE49-F238E27FC236}">
                  <a16:creationId xmlns:a16="http://schemas.microsoft.com/office/drawing/2014/main" id="{6957F26E-7714-074F-BAE6-962049A8FAD6}"/>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16" name="Freeform 2">
              <a:extLst>
                <a:ext uri="{FF2B5EF4-FFF2-40B4-BE49-F238E27FC236}">
                  <a16:creationId xmlns:a16="http://schemas.microsoft.com/office/drawing/2014/main" id="{27699352-24C0-0543-AFEC-4736A058947A}"/>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2" name="Title 1"/>
          <p:cNvSpPr>
            <a:spLocks noGrp="1"/>
          </p:cNvSpPr>
          <p:nvPr>
            <p:ph type="title"/>
          </p:nvPr>
        </p:nvSpPr>
        <p:spPr/>
        <p:txBody>
          <a:bodyPr/>
          <a:lstStyle>
            <a:lvl1pPr>
              <a:defRPr>
                <a:solidFill>
                  <a:schemeClr val="accent2"/>
                </a:solidFill>
                <a:latin typeface="gatebase Medium" pitchFamily="2" charset="77"/>
              </a:defRPr>
            </a:lvl1pPr>
          </a:lstStyle>
          <a:p>
            <a:r>
              <a:rPr lang="en-GB"/>
              <a:t>Click to edit Master title style</a:t>
            </a:r>
            <a:endParaRPr lang="en-US" dirty="0"/>
          </a:p>
        </p:txBody>
      </p:sp>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5300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content and spac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02262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on 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199" y="1825625"/>
            <a:ext cx="6282765" cy="4351338"/>
          </a:xfrm>
        </p:spPr>
        <p:txBody>
          <a:bodyPr/>
          <a:lstStyle/>
          <a:p>
            <a:pPr lvl="0"/>
            <a:r>
              <a:rPr lang="en-GB" dirty="0"/>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dirty="0"/>
              <a:t>Click to edit Master title style</a:t>
            </a:r>
            <a:endParaRPr lang="en-US" dirty="0"/>
          </a:p>
        </p:txBody>
      </p:sp>
      <p:sp>
        <p:nvSpPr>
          <p:cNvPr id="27" name="Freeform 26">
            <a:extLst>
              <a:ext uri="{FF2B5EF4-FFF2-40B4-BE49-F238E27FC236}">
                <a16:creationId xmlns:a16="http://schemas.microsoft.com/office/drawing/2014/main" id="{CC5FE7D6-0FBE-0E44-B05C-BE4982AF248C}"/>
              </a:ext>
            </a:extLst>
          </p:cNvPr>
          <p:cNvSpPr>
            <a:spLocks noGrp="1"/>
          </p:cNvSpPr>
          <p:nvPr>
            <p:ph type="pic" sz="quarter" idx="10"/>
          </p:nvPr>
        </p:nvSpPr>
        <p:spPr bwMode="auto">
          <a:xfrm>
            <a:off x="8004511" y="1361904"/>
            <a:ext cx="2868931" cy="3811464"/>
          </a:xfrm>
          <a:custGeom>
            <a:avLst/>
            <a:gdLst>
              <a:gd name="connsiteX0" fmla="*/ 1637650 w 3275301"/>
              <a:gd name="connsiteY0" fmla="*/ 0 h 4351339"/>
              <a:gd name="connsiteX1" fmla="*/ 3258526 w 3275301"/>
              <a:gd name="connsiteY1" fmla="*/ 351841 h 4351339"/>
              <a:gd name="connsiteX2" fmla="*/ 3275301 w 3275301"/>
              <a:gd name="connsiteY2" fmla="*/ 363113 h 4351339"/>
              <a:gd name="connsiteX3" fmla="*/ 3275301 w 3275301"/>
              <a:gd name="connsiteY3" fmla="*/ 1232932 h 4351339"/>
              <a:gd name="connsiteX4" fmla="*/ 3270751 w 3275301"/>
              <a:gd name="connsiteY4" fmla="*/ 1235989 h 4351339"/>
              <a:gd name="connsiteX5" fmla="*/ 3270751 w 3275301"/>
              <a:gd name="connsiteY5" fmla="*/ 3115351 h 4351339"/>
              <a:gd name="connsiteX6" fmla="*/ 3275301 w 3275301"/>
              <a:gd name="connsiteY6" fmla="*/ 3118409 h 4351339"/>
              <a:gd name="connsiteX7" fmla="*/ 3275301 w 3275301"/>
              <a:gd name="connsiteY7" fmla="*/ 3988226 h 4351339"/>
              <a:gd name="connsiteX8" fmla="*/ 3258526 w 3275301"/>
              <a:gd name="connsiteY8" fmla="*/ 3999499 h 4351339"/>
              <a:gd name="connsiteX9" fmla="*/ 1637650 w 3275301"/>
              <a:gd name="connsiteY9" fmla="*/ 4351339 h 4351339"/>
              <a:gd name="connsiteX10" fmla="*/ 16774 w 3275301"/>
              <a:gd name="connsiteY10" fmla="*/ 3999499 h 4351339"/>
              <a:gd name="connsiteX11" fmla="*/ 0 w 3275301"/>
              <a:gd name="connsiteY11" fmla="*/ 3988227 h 4351339"/>
              <a:gd name="connsiteX12" fmla="*/ 0 w 3275301"/>
              <a:gd name="connsiteY12" fmla="*/ 3118408 h 4351339"/>
              <a:gd name="connsiteX13" fmla="*/ 4547 w 3275301"/>
              <a:gd name="connsiteY13" fmla="*/ 3115352 h 4351339"/>
              <a:gd name="connsiteX14" fmla="*/ 4547 w 3275301"/>
              <a:gd name="connsiteY14" fmla="*/ 1235987 h 4351339"/>
              <a:gd name="connsiteX15" fmla="*/ 0 w 3275301"/>
              <a:gd name="connsiteY15" fmla="*/ 1232932 h 4351339"/>
              <a:gd name="connsiteX16" fmla="*/ 0 w 3275301"/>
              <a:gd name="connsiteY16" fmla="*/ 363113 h 4351339"/>
              <a:gd name="connsiteX17" fmla="*/ 16774 w 3275301"/>
              <a:gd name="connsiteY17" fmla="*/ 351841 h 4351339"/>
              <a:gd name="connsiteX18" fmla="*/ 1637650 w 3275301"/>
              <a:gd name="connsiteY18" fmla="*/ 0 h 435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75301" h="4351339">
                <a:moveTo>
                  <a:pt x="1637650" y="0"/>
                </a:moveTo>
                <a:cubicBezTo>
                  <a:pt x="2312373" y="0"/>
                  <a:pt x="2907251" y="139565"/>
                  <a:pt x="3258526" y="351841"/>
                </a:cubicBezTo>
                <a:lnTo>
                  <a:pt x="3275301" y="363113"/>
                </a:lnTo>
                <a:lnTo>
                  <a:pt x="3275301" y="1232932"/>
                </a:lnTo>
                <a:lnTo>
                  <a:pt x="3270751" y="1235989"/>
                </a:lnTo>
                <a:lnTo>
                  <a:pt x="3270751" y="3115351"/>
                </a:lnTo>
                <a:lnTo>
                  <a:pt x="3275301" y="3118409"/>
                </a:lnTo>
                <a:lnTo>
                  <a:pt x="3275301" y="3988226"/>
                </a:lnTo>
                <a:lnTo>
                  <a:pt x="3258526" y="3999499"/>
                </a:lnTo>
                <a:cubicBezTo>
                  <a:pt x="2907251" y="4211774"/>
                  <a:pt x="2312373" y="4351339"/>
                  <a:pt x="1637650" y="4351339"/>
                </a:cubicBezTo>
                <a:cubicBezTo>
                  <a:pt x="962927" y="4351339"/>
                  <a:pt x="368049" y="4211774"/>
                  <a:pt x="16774" y="3999499"/>
                </a:cubicBezTo>
                <a:lnTo>
                  <a:pt x="0" y="3988227"/>
                </a:lnTo>
                <a:lnTo>
                  <a:pt x="0" y="3118408"/>
                </a:lnTo>
                <a:lnTo>
                  <a:pt x="4547" y="3115352"/>
                </a:lnTo>
                <a:lnTo>
                  <a:pt x="4547" y="1235987"/>
                </a:lnTo>
                <a:lnTo>
                  <a:pt x="0" y="1232932"/>
                </a:lnTo>
                <a:lnTo>
                  <a:pt x="0" y="363113"/>
                </a:lnTo>
                <a:lnTo>
                  <a:pt x="16774" y="351841"/>
                </a:lnTo>
                <a:cubicBezTo>
                  <a:pt x="368049" y="139565"/>
                  <a:pt x="962927" y="0"/>
                  <a:pt x="1637650" y="0"/>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2329295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large image">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584200" y="1825625"/>
            <a:ext cx="6210300" cy="4351338"/>
          </a:xfrm>
        </p:spPr>
        <p:txBody>
          <a:bodyPr/>
          <a:lstStyle/>
          <a:p>
            <a:pPr lvl="0"/>
            <a:r>
              <a:rPr lang="en-GB" dirty="0"/>
              <a:t>Click to edit Master text styles    </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a:xfrm>
            <a:off x="584200" y="365125"/>
            <a:ext cx="6210300" cy="1325563"/>
          </a:xfrm>
        </p:spPr>
        <p:txBody>
          <a:bodyPr/>
          <a:lstStyle/>
          <a:p>
            <a:r>
              <a:rPr lang="en-GB" dirty="0"/>
              <a:t>Click to edit Master title</a:t>
            </a:r>
            <a:endParaRPr lang="en-US" dirty="0"/>
          </a:p>
        </p:txBody>
      </p:sp>
      <p:sp>
        <p:nvSpPr>
          <p:cNvPr id="16" name="Freeform 15">
            <a:extLst>
              <a:ext uri="{FF2B5EF4-FFF2-40B4-BE49-F238E27FC236}">
                <a16:creationId xmlns:a16="http://schemas.microsoft.com/office/drawing/2014/main" id="{030DD0B5-7F5A-6E41-9195-D528F18E2D78}"/>
              </a:ext>
            </a:extLst>
          </p:cNvPr>
          <p:cNvSpPr>
            <a:spLocks noGrp="1"/>
          </p:cNvSpPr>
          <p:nvPr>
            <p:ph type="pic" sz="quarter" idx="17"/>
          </p:nvPr>
        </p:nvSpPr>
        <p:spPr bwMode="auto">
          <a:xfrm>
            <a:off x="6721195" y="0"/>
            <a:ext cx="5470805" cy="6858000"/>
          </a:xfrm>
          <a:custGeom>
            <a:avLst/>
            <a:gdLst>
              <a:gd name="connsiteX0" fmla="*/ 2273191 w 5470805"/>
              <a:gd name="connsiteY0" fmla="*/ 0 h 6858000"/>
              <a:gd name="connsiteX1" fmla="*/ 3552358 w 5470805"/>
              <a:gd name="connsiteY1" fmla="*/ 0 h 6858000"/>
              <a:gd name="connsiteX2" fmla="*/ 5419407 w 5470805"/>
              <a:gd name="connsiteY2" fmla="*/ 0 h 6858000"/>
              <a:gd name="connsiteX3" fmla="*/ 5470805 w 5470805"/>
              <a:gd name="connsiteY3" fmla="*/ 0 h 6858000"/>
              <a:gd name="connsiteX4" fmla="*/ 5470805 w 5470805"/>
              <a:gd name="connsiteY4" fmla="*/ 14733 h 6858000"/>
              <a:gd name="connsiteX5" fmla="*/ 5470805 w 5470805"/>
              <a:gd name="connsiteY5" fmla="*/ 1846729 h 6858000"/>
              <a:gd name="connsiteX6" fmla="*/ 5470805 w 5470805"/>
              <a:gd name="connsiteY6" fmla="*/ 6858000 h 6858000"/>
              <a:gd name="connsiteX7" fmla="*/ 1166884 w 5470805"/>
              <a:gd name="connsiteY7" fmla="*/ 6858000 h 6858000"/>
              <a:gd name="connsiteX8" fmla="*/ 0 w 5470805"/>
              <a:gd name="connsiteY8" fmla="*/ 1181100 h 6858000"/>
              <a:gd name="connsiteX9" fmla="*/ 2067599 w 5470805"/>
              <a:gd name="connsiteY9" fmla="*/ 582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70805" h="6858000">
                <a:moveTo>
                  <a:pt x="2273191" y="0"/>
                </a:moveTo>
                <a:lnTo>
                  <a:pt x="3552358" y="0"/>
                </a:lnTo>
                <a:lnTo>
                  <a:pt x="5419407" y="0"/>
                </a:lnTo>
                <a:lnTo>
                  <a:pt x="5470805" y="0"/>
                </a:lnTo>
                <a:lnTo>
                  <a:pt x="5470805" y="14733"/>
                </a:lnTo>
                <a:lnTo>
                  <a:pt x="5470805" y="1846729"/>
                </a:lnTo>
                <a:lnTo>
                  <a:pt x="5470805" y="6858000"/>
                </a:lnTo>
                <a:lnTo>
                  <a:pt x="1166884" y="6858000"/>
                </a:lnTo>
                <a:lnTo>
                  <a:pt x="0" y="1181100"/>
                </a:lnTo>
                <a:cubicBezTo>
                  <a:pt x="565117" y="722336"/>
                  <a:pt x="1263460" y="313206"/>
                  <a:pt x="2067599" y="58280"/>
                </a:cubicBezTo>
                <a:close/>
              </a:path>
            </a:pathLst>
          </a:custGeom>
          <a:solidFill>
            <a:schemeClr val="bg1">
              <a:lumMod val="9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noAutofit/>
          </a:bodyPr>
          <a:lstStyle>
            <a:lvl1pPr marL="0" marR="0" indent="0" algn="l" defTabSz="914400" rtl="0" eaLnBrk="1" fontAlgn="base" latinLnBrk="0" hangingPunct="1">
              <a:lnSpc>
                <a:spcPct val="100000"/>
              </a:lnSpc>
              <a:spcBef>
                <a:spcPts val="1000"/>
              </a:spcBef>
              <a:spcAft>
                <a:spcPts val="300"/>
              </a:spcAft>
              <a:buClr>
                <a:srgbClr val="CC0000"/>
              </a:buClr>
              <a:buSzPct val="100000"/>
              <a:buFont typeface="Arial"/>
              <a:buNone/>
              <a:tabLst/>
              <a:defRPr>
                <a:highlight>
                  <a:srgbClr val="FFFF00"/>
                </a:highlight>
              </a:defRPr>
            </a:lvl1pPr>
          </a:lstStyle>
          <a:p>
            <a:pPr marL="0" marR="0" lvl="0" indent="0" algn="l" defTabSz="914400" rtl="0" eaLnBrk="1" fontAlgn="base" latinLnBrk="0" hangingPunct="1">
              <a:lnSpc>
                <a:spcPct val="100000"/>
              </a:lnSpc>
              <a:spcBef>
                <a:spcPts val="1000"/>
              </a:spcBef>
              <a:spcAft>
                <a:spcPts val="300"/>
              </a:spcAft>
              <a:buClr>
                <a:srgbClr val="CC0000"/>
              </a:buClr>
              <a:buSzPct val="100000"/>
              <a:buFont typeface="Arial"/>
              <a:buNone/>
              <a:tabLst/>
              <a:defRPr/>
            </a:pPr>
            <a:endParaRPr lang="en-US" dirty="0"/>
          </a:p>
        </p:txBody>
      </p:sp>
    </p:spTree>
    <p:extLst>
      <p:ext uri="{BB962C8B-B14F-4D97-AF65-F5344CB8AC3E}">
        <p14:creationId xmlns:p14="http://schemas.microsoft.com/office/powerpoint/2010/main" val="374927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on lef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B6B041D-5AC7-8245-B5CA-DF51DA851CB9}"/>
              </a:ext>
            </a:extLst>
          </p:cNvPr>
          <p:cNvGrpSpPr/>
          <p:nvPr userDrawn="1"/>
        </p:nvGrpSpPr>
        <p:grpSpPr>
          <a:xfrm>
            <a:off x="10061333" y="6101613"/>
            <a:ext cx="1783531" cy="426186"/>
            <a:chOff x="676275" y="1096963"/>
            <a:chExt cx="5354638" cy="1279525"/>
          </a:xfrm>
        </p:grpSpPr>
        <p:sp>
          <p:nvSpPr>
            <p:cNvPr id="8" name="Freeform 1">
              <a:extLst>
                <a:ext uri="{FF2B5EF4-FFF2-40B4-BE49-F238E27FC236}">
                  <a16:creationId xmlns:a16="http://schemas.microsoft.com/office/drawing/2014/main" id="{D01B407F-1CDB-7B43-A9EC-A84F7FDF1818}"/>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9" name="Freeform 2">
              <a:extLst>
                <a:ext uri="{FF2B5EF4-FFF2-40B4-BE49-F238E27FC236}">
                  <a16:creationId xmlns:a16="http://schemas.microsoft.com/office/drawing/2014/main" id="{32DCBBE5-501D-AC48-BDA0-99001A1A0F22}"/>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4" name="Content Placeholder 2">
            <a:extLst>
              <a:ext uri="{FF2B5EF4-FFF2-40B4-BE49-F238E27FC236}">
                <a16:creationId xmlns:a16="http://schemas.microsoft.com/office/drawing/2014/main" id="{EAF1E5A0-D425-C347-B9BD-EB00F8D14F08}"/>
              </a:ext>
            </a:extLst>
          </p:cNvPr>
          <p:cNvSpPr>
            <a:spLocks noGrp="1"/>
          </p:cNvSpPr>
          <p:nvPr>
            <p:ph idx="1"/>
          </p:nvPr>
        </p:nvSpPr>
        <p:spPr>
          <a:xfrm>
            <a:off x="5143500" y="1825625"/>
            <a:ext cx="6210300" cy="4351338"/>
          </a:xfrm>
        </p:spPr>
        <p:txBody>
          <a:bodyPr/>
          <a:lstStyle/>
          <a:p>
            <a:pPr lvl="0"/>
            <a:r>
              <a:rPr lang="en-GB"/>
              <a:t>Click to edit Master text styles</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dirty="0"/>
          </a:p>
        </p:txBody>
      </p:sp>
      <p:sp>
        <p:nvSpPr>
          <p:cNvPr id="12" name="Picture Placeholder 11">
            <a:extLst>
              <a:ext uri="{FF2B5EF4-FFF2-40B4-BE49-F238E27FC236}">
                <a16:creationId xmlns:a16="http://schemas.microsoft.com/office/drawing/2014/main" id="{C5F3B090-2211-5A4C-AC0F-8A940E3DA75D}"/>
              </a:ext>
            </a:extLst>
          </p:cNvPr>
          <p:cNvSpPr>
            <a:spLocks noGrp="1"/>
          </p:cNvSpPr>
          <p:nvPr>
            <p:ph type="pic" sz="quarter" idx="10"/>
          </p:nvPr>
        </p:nvSpPr>
        <p:spPr bwMode="auto">
          <a:xfrm>
            <a:off x="-6725" y="1844515"/>
            <a:ext cx="4733365" cy="5013483"/>
          </a:xfrm>
          <a:custGeom>
            <a:avLst/>
            <a:gdLst>
              <a:gd name="connsiteX0" fmla="*/ 0 w 4726641"/>
              <a:gd name="connsiteY0" fmla="*/ 0 h 4370294"/>
              <a:gd name="connsiteX1" fmla="*/ 4726641 w 4726641"/>
              <a:gd name="connsiteY1" fmla="*/ 0 h 4370294"/>
              <a:gd name="connsiteX2" fmla="*/ 4726641 w 4726641"/>
              <a:gd name="connsiteY2" fmla="*/ 4370294 h 4370294"/>
              <a:gd name="connsiteX3" fmla="*/ 0 w 4726641"/>
              <a:gd name="connsiteY3" fmla="*/ 4370294 h 4370294"/>
              <a:gd name="connsiteX4" fmla="*/ 0 w 4726641"/>
              <a:gd name="connsiteY4" fmla="*/ 0 h 4370294"/>
              <a:gd name="connsiteX0" fmla="*/ 0 w 4733365"/>
              <a:gd name="connsiteY0" fmla="*/ 0 h 4820771"/>
              <a:gd name="connsiteX1" fmla="*/ 4733365 w 4733365"/>
              <a:gd name="connsiteY1" fmla="*/ 450477 h 4820771"/>
              <a:gd name="connsiteX2" fmla="*/ 4733365 w 4733365"/>
              <a:gd name="connsiteY2" fmla="*/ 4820771 h 4820771"/>
              <a:gd name="connsiteX3" fmla="*/ 6724 w 4733365"/>
              <a:gd name="connsiteY3" fmla="*/ 4820771 h 4820771"/>
              <a:gd name="connsiteX4" fmla="*/ 0 w 4733365"/>
              <a:gd name="connsiteY4" fmla="*/ 0 h 4820771"/>
              <a:gd name="connsiteX0" fmla="*/ 0 w 4733365"/>
              <a:gd name="connsiteY0" fmla="*/ 149451 h 4970222"/>
              <a:gd name="connsiteX1" fmla="*/ 4733365 w 4733365"/>
              <a:gd name="connsiteY1" fmla="*/ 599928 h 4970222"/>
              <a:gd name="connsiteX2" fmla="*/ 4733365 w 4733365"/>
              <a:gd name="connsiteY2" fmla="*/ 4970222 h 4970222"/>
              <a:gd name="connsiteX3" fmla="*/ 6724 w 4733365"/>
              <a:gd name="connsiteY3" fmla="*/ 4970222 h 4970222"/>
              <a:gd name="connsiteX4" fmla="*/ 0 w 4733365"/>
              <a:gd name="connsiteY4" fmla="*/ 149451 h 4970222"/>
              <a:gd name="connsiteX0" fmla="*/ 0 w 4733365"/>
              <a:gd name="connsiteY0" fmla="*/ 198640 h 5019411"/>
              <a:gd name="connsiteX1" fmla="*/ 4733365 w 4733365"/>
              <a:gd name="connsiteY1" fmla="*/ 649117 h 5019411"/>
              <a:gd name="connsiteX2" fmla="*/ 4733365 w 4733365"/>
              <a:gd name="connsiteY2" fmla="*/ 5019411 h 5019411"/>
              <a:gd name="connsiteX3" fmla="*/ 6724 w 4733365"/>
              <a:gd name="connsiteY3" fmla="*/ 5019411 h 5019411"/>
              <a:gd name="connsiteX4" fmla="*/ 0 w 4733365"/>
              <a:gd name="connsiteY4" fmla="*/ 198640 h 5019411"/>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 name="connsiteX0" fmla="*/ 0 w 4733365"/>
              <a:gd name="connsiteY0" fmla="*/ 192712 h 5013483"/>
              <a:gd name="connsiteX1" fmla="*/ 4733365 w 4733365"/>
              <a:gd name="connsiteY1" fmla="*/ 643189 h 5013483"/>
              <a:gd name="connsiteX2" fmla="*/ 4733365 w 4733365"/>
              <a:gd name="connsiteY2" fmla="*/ 5013483 h 5013483"/>
              <a:gd name="connsiteX3" fmla="*/ 6724 w 4733365"/>
              <a:gd name="connsiteY3" fmla="*/ 5013483 h 5013483"/>
              <a:gd name="connsiteX4" fmla="*/ 0 w 4733365"/>
              <a:gd name="connsiteY4" fmla="*/ 192712 h 5013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3365" h="5013483">
                <a:moveTo>
                  <a:pt x="0" y="192712"/>
                </a:moveTo>
                <a:cubicBezTo>
                  <a:pt x="2149288" y="-262247"/>
                  <a:pt x="4029636" y="170300"/>
                  <a:pt x="4733365" y="643189"/>
                </a:cubicBezTo>
                <a:lnTo>
                  <a:pt x="4733365" y="5013483"/>
                </a:lnTo>
                <a:lnTo>
                  <a:pt x="6724" y="5013483"/>
                </a:lnTo>
                <a:cubicBezTo>
                  <a:pt x="4483" y="3406559"/>
                  <a:pt x="2241" y="1799636"/>
                  <a:pt x="0" y="192712"/>
                </a:cubicBez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281967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dirty="0"/>
              <a:t>Something goes here</a:t>
            </a:r>
          </a:p>
        </p:txBody>
      </p:sp>
      <p:sp>
        <p:nvSpPr>
          <p:cNvPr id="2" name="Title 1">
            <a:extLst>
              <a:ext uri="{FF2B5EF4-FFF2-40B4-BE49-F238E27FC236}">
                <a16:creationId xmlns:a16="http://schemas.microsoft.com/office/drawing/2014/main" id="{277B2CC6-CE85-DA43-8D4F-7A9B810CD067}"/>
              </a:ext>
            </a:extLst>
          </p:cNvPr>
          <p:cNvSpPr>
            <a:spLocks noGrp="1"/>
          </p:cNvSpPr>
          <p:nvPr>
            <p:ph type="title"/>
          </p:nvPr>
        </p:nvSpPr>
        <p:spPr/>
        <p:txBody>
          <a:bodyPr/>
          <a:lstStyle/>
          <a:p>
            <a:r>
              <a:rPr lang="en-GB"/>
              <a:t>Click to edit Master title style</a:t>
            </a:r>
            <a:endParaRPr lang="en-US" dirty="0"/>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dirty="0"/>
              <a:t>Something goes here</a:t>
            </a:r>
          </a:p>
        </p:txBody>
      </p:sp>
      <p:grpSp>
        <p:nvGrpSpPr>
          <p:cNvPr id="23" name="Group 22">
            <a:extLst>
              <a:ext uri="{FF2B5EF4-FFF2-40B4-BE49-F238E27FC236}">
                <a16:creationId xmlns:a16="http://schemas.microsoft.com/office/drawing/2014/main" id="{0167F532-F835-E744-95EA-375B8B7A1F79}"/>
              </a:ext>
            </a:extLst>
          </p:cNvPr>
          <p:cNvGrpSpPr/>
          <p:nvPr userDrawn="1"/>
        </p:nvGrpSpPr>
        <p:grpSpPr>
          <a:xfrm>
            <a:off x="10061333" y="6101613"/>
            <a:ext cx="1783531" cy="426186"/>
            <a:chOff x="676275" y="1096963"/>
            <a:chExt cx="5354638" cy="1279525"/>
          </a:xfrm>
        </p:grpSpPr>
        <p:sp>
          <p:nvSpPr>
            <p:cNvPr id="24" name="Freeform 1">
              <a:extLst>
                <a:ext uri="{FF2B5EF4-FFF2-40B4-BE49-F238E27FC236}">
                  <a16:creationId xmlns:a16="http://schemas.microsoft.com/office/drawing/2014/main" id="{48ED5FFD-777C-2E48-9B6C-6B6812D6E627}"/>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5" name="Freeform 2">
              <a:extLst>
                <a:ext uri="{FF2B5EF4-FFF2-40B4-BE49-F238E27FC236}">
                  <a16:creationId xmlns:a16="http://schemas.microsoft.com/office/drawing/2014/main" id="{B254F71A-3BB4-E14B-98B8-F2BAE0BF28C9}"/>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sp>
        <p:nvSpPr>
          <p:cNvPr id="8" name="Text Placeholder 7">
            <a:extLst>
              <a:ext uri="{FF2B5EF4-FFF2-40B4-BE49-F238E27FC236}">
                <a16:creationId xmlns:a16="http://schemas.microsoft.com/office/drawing/2014/main" id="{85152927-0757-6443-A3BA-AB7A136C3F88}"/>
              </a:ext>
            </a:extLst>
          </p:cNvPr>
          <p:cNvSpPr>
            <a:spLocks noGrp="1"/>
          </p:cNvSpPr>
          <p:nvPr>
            <p:ph type="body" sz="quarter" idx="13" hasCustomPrompt="1"/>
          </p:nvPr>
        </p:nvSpPr>
        <p:spPr>
          <a:xfrm>
            <a:off x="394656"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dirty="0">
                <a:latin typeface="gatebase Medium" pitchFamily="2" charset="77"/>
              </a:rPr>
              <a:t>Title</a:t>
            </a:r>
            <a:endParaRPr lang="en-US" dirty="0"/>
          </a:p>
        </p:txBody>
      </p:sp>
      <p:sp>
        <p:nvSpPr>
          <p:cNvPr id="28" name="Text Placeholder 7">
            <a:extLst>
              <a:ext uri="{FF2B5EF4-FFF2-40B4-BE49-F238E27FC236}">
                <a16:creationId xmlns:a16="http://schemas.microsoft.com/office/drawing/2014/main" id="{32113C95-47EB-844D-A98A-BB68168A9249}"/>
              </a:ext>
            </a:extLst>
          </p:cNvPr>
          <p:cNvSpPr>
            <a:spLocks noGrp="1"/>
          </p:cNvSpPr>
          <p:nvPr>
            <p:ph type="body" sz="quarter" idx="14" hasCustomPrompt="1"/>
          </p:nvPr>
        </p:nvSpPr>
        <p:spPr>
          <a:xfrm>
            <a:off x="3281292"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dirty="0">
                <a:latin typeface="gatebase Medium" pitchFamily="2" charset="77"/>
              </a:rPr>
              <a:t>Title</a:t>
            </a:r>
            <a:endParaRPr lang="en-US" dirty="0"/>
          </a:p>
        </p:txBody>
      </p:sp>
      <p:sp>
        <p:nvSpPr>
          <p:cNvPr id="29" name="Text Placeholder 7">
            <a:extLst>
              <a:ext uri="{FF2B5EF4-FFF2-40B4-BE49-F238E27FC236}">
                <a16:creationId xmlns:a16="http://schemas.microsoft.com/office/drawing/2014/main" id="{F8707229-23A4-D644-9A58-E7D4AFBE254E}"/>
              </a:ext>
            </a:extLst>
          </p:cNvPr>
          <p:cNvSpPr>
            <a:spLocks noGrp="1"/>
          </p:cNvSpPr>
          <p:nvPr>
            <p:ph type="body" sz="quarter" idx="15" hasCustomPrompt="1"/>
          </p:nvPr>
        </p:nvSpPr>
        <p:spPr>
          <a:xfrm>
            <a:off x="6178154"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dirty="0">
                <a:latin typeface="gatebase Medium" pitchFamily="2" charset="77"/>
              </a:rPr>
              <a:t>Title</a:t>
            </a:r>
            <a:endParaRPr lang="en-US" dirty="0"/>
          </a:p>
        </p:txBody>
      </p:sp>
      <p:sp>
        <p:nvSpPr>
          <p:cNvPr id="30" name="Text Placeholder 7">
            <a:extLst>
              <a:ext uri="{FF2B5EF4-FFF2-40B4-BE49-F238E27FC236}">
                <a16:creationId xmlns:a16="http://schemas.microsoft.com/office/drawing/2014/main" id="{FB70474B-3124-524D-A3D6-05F700E22EFF}"/>
              </a:ext>
            </a:extLst>
          </p:cNvPr>
          <p:cNvSpPr>
            <a:spLocks noGrp="1"/>
          </p:cNvSpPr>
          <p:nvPr>
            <p:ph type="body" sz="quarter" idx="16" hasCustomPrompt="1"/>
          </p:nvPr>
        </p:nvSpPr>
        <p:spPr>
          <a:xfrm>
            <a:off x="9069901" y="3962385"/>
            <a:ext cx="2774963" cy="810863"/>
          </a:xfrm>
        </p:spPr>
        <p:txBody>
          <a:bodyPr anchor="t">
            <a:normAutofit/>
          </a:bodyPr>
          <a:lstStyle>
            <a:lvl1pPr marL="0" indent="0" algn="ctr">
              <a:lnSpc>
                <a:spcPct val="100000"/>
              </a:lnSpc>
              <a:buNone/>
              <a:defRPr sz="2800">
                <a:solidFill>
                  <a:schemeClr val="tx2"/>
                </a:solidFill>
                <a:latin typeface="gatebase Medium" pitchFamily="2" charset="77"/>
              </a:defRPr>
            </a:lvl1pPr>
          </a:lstStyle>
          <a:p>
            <a:pPr lvl="0"/>
            <a:r>
              <a:rPr lang="en-US" dirty="0">
                <a:latin typeface="gatebase Medium" pitchFamily="2" charset="77"/>
              </a:rPr>
              <a:t>Title</a:t>
            </a:r>
            <a:endParaRPr lang="en-US" dirty="0"/>
          </a:p>
        </p:txBody>
      </p:sp>
    </p:spTree>
    <p:extLst>
      <p:ext uri="{BB962C8B-B14F-4D97-AF65-F5344CB8AC3E}">
        <p14:creationId xmlns:p14="http://schemas.microsoft.com/office/powerpoint/2010/main" val="111523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584200" y="365125"/>
            <a:ext cx="100203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GB" altLang="en-US"/>
              <a:t>Click to edit Master title style</a:t>
            </a:r>
            <a:endParaRPr lang="en-US" altLang="en-US" dirty="0"/>
          </a:p>
        </p:txBody>
      </p:sp>
      <p:sp>
        <p:nvSpPr>
          <p:cNvPr id="46083" name="Text Placeholder 2"/>
          <p:cNvSpPr>
            <a:spLocks noGrp="1"/>
          </p:cNvSpPr>
          <p:nvPr>
            <p:ph type="body" idx="1"/>
          </p:nvPr>
        </p:nvSpPr>
        <p:spPr bwMode="auto">
          <a:xfrm>
            <a:off x="584200"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51" r:id="rId7"/>
    <p:sldLayoutId id="2147483749" r:id="rId8"/>
    <p:sldLayoutId id="2147483745" r:id="rId9"/>
    <p:sldLayoutId id="2147483753" r:id="rId10"/>
    <p:sldLayoutId id="2147483746" r:id="rId11"/>
    <p:sldLayoutId id="2147483747" r:id="rId12"/>
    <p:sldLayoutId id="2147483748" r:id="rId13"/>
    <p:sldLayoutId id="2147483752" r:id="rId14"/>
  </p:sldLayoutIdLst>
  <p:txStyles>
    <p:title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info.red-gate.com/display/BRND/Typography"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6.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svg"/><Relationship Id="rId26" Type="http://schemas.openxmlformats.org/officeDocument/2006/relationships/image" Target="../media/image55.sv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svg"/><Relationship Id="rId42" Type="http://schemas.openxmlformats.org/officeDocument/2006/relationships/image" Target="../media/image71.svg"/><Relationship Id="rId7" Type="http://schemas.openxmlformats.org/officeDocument/2006/relationships/image" Target="../media/image36.png"/><Relationship Id="rId2" Type="http://schemas.openxmlformats.org/officeDocument/2006/relationships/notesSlide" Target="../notesSlides/notesSlide16.xml"/><Relationship Id="rId16" Type="http://schemas.openxmlformats.org/officeDocument/2006/relationships/image" Target="../media/image45.svg"/><Relationship Id="rId29" Type="http://schemas.openxmlformats.org/officeDocument/2006/relationships/image" Target="../media/image58.png"/><Relationship Id="rId1" Type="http://schemas.openxmlformats.org/officeDocument/2006/relationships/slideLayout" Target="../slideLayouts/slideLayout4.xml"/><Relationship Id="rId6" Type="http://schemas.openxmlformats.org/officeDocument/2006/relationships/image" Target="../media/image35.svg"/><Relationship Id="rId11" Type="http://schemas.openxmlformats.org/officeDocument/2006/relationships/image" Target="../media/image40.png"/><Relationship Id="rId24" Type="http://schemas.openxmlformats.org/officeDocument/2006/relationships/image" Target="../media/image53.svg"/><Relationship Id="rId32" Type="http://schemas.openxmlformats.org/officeDocument/2006/relationships/image" Target="../media/image61.svg"/><Relationship Id="rId37" Type="http://schemas.openxmlformats.org/officeDocument/2006/relationships/image" Target="../media/image66.png"/><Relationship Id="rId40" Type="http://schemas.openxmlformats.org/officeDocument/2006/relationships/image" Target="../media/image69.sv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svg"/><Relationship Id="rId36" Type="http://schemas.openxmlformats.org/officeDocument/2006/relationships/image" Target="../media/image65.svg"/><Relationship Id="rId10" Type="http://schemas.openxmlformats.org/officeDocument/2006/relationships/image" Target="../media/image39.sv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 Id="rId22" Type="http://schemas.openxmlformats.org/officeDocument/2006/relationships/image" Target="../media/image51.svg"/><Relationship Id="rId27" Type="http://schemas.openxmlformats.org/officeDocument/2006/relationships/image" Target="../media/image56.png"/><Relationship Id="rId30" Type="http://schemas.openxmlformats.org/officeDocument/2006/relationships/image" Target="../media/image59.svg"/><Relationship Id="rId35" Type="http://schemas.openxmlformats.org/officeDocument/2006/relationships/image" Target="../media/image64.png"/><Relationship Id="rId43" Type="http://schemas.openxmlformats.org/officeDocument/2006/relationships/image" Target="../media/image72.png"/><Relationship Id="rId8" Type="http://schemas.openxmlformats.org/officeDocument/2006/relationships/image" Target="../media/image37.svg"/><Relationship Id="rId3" Type="http://schemas.openxmlformats.org/officeDocument/2006/relationships/image" Target="../media/image32.png"/><Relationship Id="rId12" Type="http://schemas.openxmlformats.org/officeDocument/2006/relationships/image" Target="../media/image41.sv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svg"/><Relationship Id="rId46" Type="http://schemas.openxmlformats.org/officeDocument/2006/relationships/image" Target="../media/image75.svg"/><Relationship Id="rId20" Type="http://schemas.openxmlformats.org/officeDocument/2006/relationships/image" Target="../media/image49.svg"/><Relationship Id="rId41" Type="http://schemas.openxmlformats.org/officeDocument/2006/relationships/image" Target="../media/image7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6.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6.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6.em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76.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4.xml"/><Relationship Id="rId5" Type="http://schemas.openxmlformats.org/officeDocument/2006/relationships/image" Target="../media/image95.emf"/><Relationship Id="rId4" Type="http://schemas.openxmlformats.org/officeDocument/2006/relationships/image" Target="../media/image94.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AFBF8-E38A-F849-B579-10865917F290}"/>
              </a:ext>
            </a:extLst>
          </p:cNvPr>
          <p:cNvSpPr>
            <a:spLocks noGrp="1"/>
          </p:cNvSpPr>
          <p:nvPr>
            <p:ph type="ctrTitle"/>
          </p:nvPr>
        </p:nvSpPr>
        <p:spPr/>
        <p:txBody>
          <a:bodyPr/>
          <a:lstStyle/>
          <a:p>
            <a:r>
              <a:rPr lang="en-US" dirty="0"/>
              <a:t>Redgate PowerPoint template </a:t>
            </a:r>
          </a:p>
        </p:txBody>
      </p:sp>
      <p:sp>
        <p:nvSpPr>
          <p:cNvPr id="3" name="Subtitle 2">
            <a:extLst>
              <a:ext uri="{FF2B5EF4-FFF2-40B4-BE49-F238E27FC236}">
                <a16:creationId xmlns:a16="http://schemas.microsoft.com/office/drawing/2014/main" id="{F4F344AE-B20A-EE49-994F-C88569E905FB}"/>
              </a:ext>
            </a:extLst>
          </p:cNvPr>
          <p:cNvSpPr>
            <a:spLocks noGrp="1"/>
          </p:cNvSpPr>
          <p:nvPr>
            <p:ph type="subTitle" idx="1"/>
          </p:nvPr>
        </p:nvSpPr>
        <p:spPr>
          <a:xfrm>
            <a:off x="2038350" y="4059238"/>
            <a:ext cx="8115300" cy="1655762"/>
          </a:xfrm>
        </p:spPr>
        <p:txBody>
          <a:bodyPr/>
          <a:lstStyle/>
          <a:p>
            <a:r>
              <a:rPr lang="en-US" dirty="0"/>
              <a:t>Any questions or problems with this PowerPoint template please email </a:t>
            </a:r>
            <a:r>
              <a:rPr lang="en-US" dirty="0" err="1"/>
              <a:t>Brand@red-gate.com</a:t>
            </a:r>
            <a:endParaRPr lang="en-US" dirty="0"/>
          </a:p>
        </p:txBody>
      </p:sp>
    </p:spTree>
    <p:extLst>
      <p:ext uri="{BB962C8B-B14F-4D97-AF65-F5344CB8AC3E}">
        <p14:creationId xmlns:p14="http://schemas.microsoft.com/office/powerpoint/2010/main" val="135183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9955-8E8B-C241-92DF-F363EF313184}"/>
              </a:ext>
            </a:extLst>
          </p:cNvPr>
          <p:cNvSpPr>
            <a:spLocks noGrp="1"/>
          </p:cNvSpPr>
          <p:nvPr>
            <p:ph type="title"/>
          </p:nvPr>
        </p:nvSpPr>
        <p:spPr/>
        <p:txBody>
          <a:bodyPr/>
          <a:lstStyle/>
          <a:p>
            <a:r>
              <a:rPr lang="en-US" dirty="0"/>
              <a:t>Title of a page</a:t>
            </a:r>
          </a:p>
        </p:txBody>
      </p:sp>
      <p:sp>
        <p:nvSpPr>
          <p:cNvPr id="6" name="Content Placeholder 5">
            <a:extLst>
              <a:ext uri="{FF2B5EF4-FFF2-40B4-BE49-F238E27FC236}">
                <a16:creationId xmlns:a16="http://schemas.microsoft.com/office/drawing/2014/main" id="{D549E240-758D-E441-B0E5-6193649D4EDD}"/>
              </a:ext>
            </a:extLst>
          </p:cNvPr>
          <p:cNvSpPr>
            <a:spLocks noGrp="1"/>
          </p:cNvSpPr>
          <p:nvPr>
            <p:ph idx="1"/>
          </p:nvPr>
        </p:nvSpPr>
        <p:spPr/>
        <p:txBody>
          <a:bodyPr/>
          <a:lstStyle/>
          <a:p>
            <a:r>
              <a:rPr lang="en-US" dirty="0"/>
              <a:t>First bullet point</a:t>
            </a:r>
          </a:p>
          <a:p>
            <a:r>
              <a:rPr lang="en-US" dirty="0"/>
              <a:t>Another one</a:t>
            </a:r>
          </a:p>
          <a:p>
            <a:r>
              <a:rPr lang="en-US" dirty="0"/>
              <a:t>This is the third point</a:t>
            </a:r>
          </a:p>
          <a:p>
            <a:r>
              <a:rPr lang="en-US" dirty="0"/>
              <a:t>Forth point</a:t>
            </a:r>
          </a:p>
          <a:p>
            <a:r>
              <a:rPr lang="en-US" dirty="0"/>
              <a:t>Is this one too many?</a:t>
            </a:r>
          </a:p>
        </p:txBody>
      </p:sp>
    </p:spTree>
    <p:extLst>
      <p:ext uri="{BB962C8B-B14F-4D97-AF65-F5344CB8AC3E}">
        <p14:creationId xmlns:p14="http://schemas.microsoft.com/office/powerpoint/2010/main" val="326710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66036A-E4CB-C74D-8B9D-3B5C6548EE51}"/>
              </a:ext>
            </a:extLst>
          </p:cNvPr>
          <p:cNvSpPr>
            <a:spLocks noGrp="1"/>
          </p:cNvSpPr>
          <p:nvPr>
            <p:ph type="title"/>
          </p:nvPr>
        </p:nvSpPr>
        <p:spPr/>
        <p:txBody>
          <a:bodyPr/>
          <a:lstStyle/>
          <a:p>
            <a:r>
              <a:rPr lang="en-US" dirty="0"/>
              <a:t>Standard slide layout</a:t>
            </a:r>
          </a:p>
        </p:txBody>
      </p:sp>
      <p:sp>
        <p:nvSpPr>
          <p:cNvPr id="5" name="Content Placeholder 4">
            <a:extLst>
              <a:ext uri="{FF2B5EF4-FFF2-40B4-BE49-F238E27FC236}">
                <a16:creationId xmlns:a16="http://schemas.microsoft.com/office/drawing/2014/main" id="{87256A49-865B-B342-AA3C-58333A3A0E91}"/>
              </a:ext>
            </a:extLst>
          </p:cNvPr>
          <p:cNvSpPr>
            <a:spLocks noGrp="1"/>
          </p:cNvSpPr>
          <p:nvPr>
            <p:ph idx="1"/>
          </p:nvPr>
        </p:nvSpPr>
        <p:spPr/>
        <p:txBody>
          <a:bodyPr/>
          <a:lstStyle/>
          <a:p>
            <a:pPr marL="0" indent="0">
              <a:buNone/>
            </a:pPr>
            <a:r>
              <a:rPr lang="en-US" dirty="0"/>
              <a:t>With a title and a space for content</a:t>
            </a:r>
          </a:p>
        </p:txBody>
      </p:sp>
    </p:spTree>
    <p:extLst>
      <p:ext uri="{BB962C8B-B14F-4D97-AF65-F5344CB8AC3E}">
        <p14:creationId xmlns:p14="http://schemas.microsoft.com/office/powerpoint/2010/main" val="2352056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90FB3B-4F02-3448-A717-1C6C049076FF}"/>
              </a:ext>
            </a:extLst>
          </p:cNvPr>
          <p:cNvSpPr>
            <a:spLocks noGrp="1"/>
          </p:cNvSpPr>
          <p:nvPr>
            <p:ph idx="1"/>
          </p:nvPr>
        </p:nvSpPr>
        <p:spPr/>
        <p:txBody>
          <a:bodyPr/>
          <a:lstStyle/>
          <a:p>
            <a:r>
              <a:rPr lang="en-US" dirty="0"/>
              <a:t>And space for content</a:t>
            </a:r>
          </a:p>
        </p:txBody>
      </p:sp>
      <p:sp>
        <p:nvSpPr>
          <p:cNvPr id="3" name="Title 2">
            <a:extLst>
              <a:ext uri="{FF2B5EF4-FFF2-40B4-BE49-F238E27FC236}">
                <a16:creationId xmlns:a16="http://schemas.microsoft.com/office/drawing/2014/main" id="{B0BEB718-3E63-9A44-8E10-9717BC9CAFC6}"/>
              </a:ext>
            </a:extLst>
          </p:cNvPr>
          <p:cNvSpPr>
            <a:spLocks noGrp="1"/>
          </p:cNvSpPr>
          <p:nvPr>
            <p:ph type="title"/>
          </p:nvPr>
        </p:nvSpPr>
        <p:spPr/>
        <p:txBody>
          <a:bodyPr/>
          <a:lstStyle/>
          <a:p>
            <a:r>
              <a:rPr lang="en-US" dirty="0"/>
              <a:t>Slide with an image</a:t>
            </a:r>
          </a:p>
        </p:txBody>
      </p:sp>
      <p:pic>
        <p:nvPicPr>
          <p:cNvPr id="6" name="Picture Placeholder 5" descr="A picture containing text, person, standing&#10;&#10;Description automatically generated">
            <a:extLst>
              <a:ext uri="{FF2B5EF4-FFF2-40B4-BE49-F238E27FC236}">
                <a16:creationId xmlns:a16="http://schemas.microsoft.com/office/drawing/2014/main" id="{E9D5E363-36A8-764F-A73D-EC0B9C24CC29}"/>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l="23356" r="23356"/>
          <a:stretch/>
        </p:blipFill>
        <p:spPr/>
      </p:pic>
    </p:spTree>
    <p:extLst>
      <p:ext uri="{BB962C8B-B14F-4D97-AF65-F5344CB8AC3E}">
        <p14:creationId xmlns:p14="http://schemas.microsoft.com/office/powerpoint/2010/main" val="4179292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FFAF5-4516-FC48-9605-12ED5365359C}"/>
              </a:ext>
            </a:extLst>
          </p:cNvPr>
          <p:cNvSpPr>
            <a:spLocks noGrp="1"/>
          </p:cNvSpPr>
          <p:nvPr>
            <p:ph idx="1"/>
          </p:nvPr>
        </p:nvSpPr>
        <p:spPr/>
        <p:txBody>
          <a:bodyPr/>
          <a:lstStyle/>
          <a:p>
            <a:pPr marL="0" indent="0">
              <a:buNone/>
            </a:pPr>
            <a:r>
              <a:rPr lang="en-US" dirty="0"/>
              <a:t>And space for content</a:t>
            </a:r>
          </a:p>
          <a:p>
            <a:pPr marL="0" indent="0">
              <a:buNone/>
            </a:pPr>
            <a:endParaRPr lang="en-US" dirty="0"/>
          </a:p>
        </p:txBody>
      </p:sp>
      <p:sp>
        <p:nvSpPr>
          <p:cNvPr id="3" name="Title 2">
            <a:extLst>
              <a:ext uri="{FF2B5EF4-FFF2-40B4-BE49-F238E27FC236}">
                <a16:creationId xmlns:a16="http://schemas.microsoft.com/office/drawing/2014/main" id="{F3F56471-0B76-FF4F-9FC3-0B913AA26D59}"/>
              </a:ext>
            </a:extLst>
          </p:cNvPr>
          <p:cNvSpPr>
            <a:spLocks noGrp="1"/>
          </p:cNvSpPr>
          <p:nvPr>
            <p:ph type="title"/>
          </p:nvPr>
        </p:nvSpPr>
        <p:spPr/>
        <p:txBody>
          <a:bodyPr/>
          <a:lstStyle/>
          <a:p>
            <a:r>
              <a:rPr lang="en-US" dirty="0"/>
              <a:t>Slide with an image on the left</a:t>
            </a:r>
          </a:p>
        </p:txBody>
      </p:sp>
      <p:pic>
        <p:nvPicPr>
          <p:cNvPr id="6" name="Picture Placeholder 5" descr="Two people smiling&#10;&#10;Description automatically generated with low confidence">
            <a:extLst>
              <a:ext uri="{FF2B5EF4-FFF2-40B4-BE49-F238E27FC236}">
                <a16:creationId xmlns:a16="http://schemas.microsoft.com/office/drawing/2014/main" id="{3F4C8950-E9EA-7240-A408-E625B659B26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8470" r="18470"/>
          <a:stretch>
            <a:fillRect/>
          </a:stretch>
        </p:blipFill>
        <p:spPr/>
      </p:pic>
    </p:spTree>
    <p:extLst>
      <p:ext uri="{BB962C8B-B14F-4D97-AF65-F5344CB8AC3E}">
        <p14:creationId xmlns:p14="http://schemas.microsoft.com/office/powerpoint/2010/main" val="2574199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A851A21-5ECD-0340-A3A4-95C7BF97523A}"/>
              </a:ext>
            </a:extLst>
          </p:cNvPr>
          <p:cNvSpPr>
            <a:spLocks noGrp="1"/>
          </p:cNvSpPr>
          <p:nvPr>
            <p:ph idx="1"/>
          </p:nvPr>
        </p:nvSpPr>
        <p:spPr/>
        <p:txBody>
          <a:bodyPr/>
          <a:lstStyle/>
          <a:p>
            <a:pPr marL="0" indent="0">
              <a:buNone/>
            </a:pPr>
            <a:r>
              <a:rPr lang="en-US" dirty="0"/>
              <a:t>And space for content</a:t>
            </a:r>
          </a:p>
          <a:p>
            <a:pPr marL="0" indent="0">
              <a:buNone/>
            </a:pPr>
            <a:endParaRPr lang="en-US" dirty="0"/>
          </a:p>
        </p:txBody>
      </p:sp>
      <p:sp>
        <p:nvSpPr>
          <p:cNvPr id="5" name="Title 4">
            <a:extLst>
              <a:ext uri="{FF2B5EF4-FFF2-40B4-BE49-F238E27FC236}">
                <a16:creationId xmlns:a16="http://schemas.microsoft.com/office/drawing/2014/main" id="{F362FFC5-17E5-194A-A8AB-A1071FCE62A0}"/>
              </a:ext>
            </a:extLst>
          </p:cNvPr>
          <p:cNvSpPr>
            <a:spLocks noGrp="1"/>
          </p:cNvSpPr>
          <p:nvPr>
            <p:ph type="title"/>
          </p:nvPr>
        </p:nvSpPr>
        <p:spPr/>
        <p:txBody>
          <a:bodyPr/>
          <a:lstStyle/>
          <a:p>
            <a:r>
              <a:rPr lang="en-US" dirty="0"/>
              <a:t>Slide with an image</a:t>
            </a:r>
          </a:p>
        </p:txBody>
      </p:sp>
      <p:pic>
        <p:nvPicPr>
          <p:cNvPr id="11" name="Picture Placeholder 10" descr="A picture containing text, person, person, indoor&#10;&#10;Description automatically generated">
            <a:extLst>
              <a:ext uri="{FF2B5EF4-FFF2-40B4-BE49-F238E27FC236}">
                <a16:creationId xmlns:a16="http://schemas.microsoft.com/office/drawing/2014/main" id="{94B4021D-88FA-5D41-8B61-3C0E404744E3}"/>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8824" r="28824"/>
          <a:stretch>
            <a:fillRect/>
          </a:stretch>
        </p:blipFill>
        <p:spPr>
          <a:xfrm>
            <a:off x="8004511" y="1308120"/>
            <a:ext cx="2868931" cy="3811464"/>
          </a:xfrm>
        </p:spPr>
      </p:pic>
    </p:spTree>
    <p:extLst>
      <p:ext uri="{BB962C8B-B14F-4D97-AF65-F5344CB8AC3E}">
        <p14:creationId xmlns:p14="http://schemas.microsoft.com/office/powerpoint/2010/main" val="1745278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9B5E-1993-FB47-AD42-30EA1C1984D2}"/>
              </a:ext>
            </a:extLst>
          </p:cNvPr>
          <p:cNvSpPr>
            <a:spLocks noGrp="1"/>
          </p:cNvSpPr>
          <p:nvPr>
            <p:ph type="title"/>
          </p:nvPr>
        </p:nvSpPr>
        <p:spPr/>
        <p:txBody>
          <a:bodyPr/>
          <a:lstStyle/>
          <a:p>
            <a:r>
              <a:rPr lang="en-US" dirty="0"/>
              <a:t>Three images</a:t>
            </a:r>
          </a:p>
        </p:txBody>
      </p:sp>
      <p:pic>
        <p:nvPicPr>
          <p:cNvPr id="7" name="Picture Placeholder 6" descr="A picture containing text, person, standing&#10;&#10;Description automatically generated">
            <a:extLst>
              <a:ext uri="{FF2B5EF4-FFF2-40B4-BE49-F238E27FC236}">
                <a16:creationId xmlns:a16="http://schemas.microsoft.com/office/drawing/2014/main" id="{3827E7D2-F40F-1647-B2FE-A10653061A7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4844" r="24844"/>
          <a:stretch/>
        </p:blipFill>
        <p:spPr/>
      </p:pic>
      <p:pic>
        <p:nvPicPr>
          <p:cNvPr id="9" name="Picture Placeholder 8" descr="Two people smiling&#10;&#10;Description automatically generated with low confidence">
            <a:extLst>
              <a:ext uri="{FF2B5EF4-FFF2-40B4-BE49-F238E27FC236}">
                <a16:creationId xmlns:a16="http://schemas.microsoft.com/office/drawing/2014/main" id="{5ADBA8DB-5827-0A4F-89A9-E43D8E8C040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4844" r="24844"/>
          <a:stretch/>
        </p:blipFill>
        <p:spPr/>
      </p:pic>
      <p:pic>
        <p:nvPicPr>
          <p:cNvPr id="11" name="Picture Placeholder 10" descr="A picture containing text, person, person, indoor&#10;&#10;Description automatically generated">
            <a:extLst>
              <a:ext uri="{FF2B5EF4-FFF2-40B4-BE49-F238E27FC236}">
                <a16:creationId xmlns:a16="http://schemas.microsoft.com/office/drawing/2014/main" id="{D6A06CFC-87F0-9A40-AA57-C78DFB0F4402}"/>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28818" r="28818"/>
          <a:stretch/>
        </p:blipFill>
        <p:spPr/>
      </p:pic>
      <p:sp>
        <p:nvSpPr>
          <p:cNvPr id="18" name="Text Placeholder 17">
            <a:extLst>
              <a:ext uri="{FF2B5EF4-FFF2-40B4-BE49-F238E27FC236}">
                <a16:creationId xmlns:a16="http://schemas.microsoft.com/office/drawing/2014/main" id="{7F83F743-EF20-3E40-83B1-FD2DA360444B}"/>
              </a:ext>
            </a:extLst>
          </p:cNvPr>
          <p:cNvSpPr>
            <a:spLocks noGrp="1"/>
          </p:cNvSpPr>
          <p:nvPr>
            <p:ph type="body" sz="quarter" idx="13"/>
          </p:nvPr>
        </p:nvSpPr>
        <p:spPr/>
        <p:txBody>
          <a:bodyPr/>
          <a:lstStyle/>
          <a:p>
            <a:r>
              <a:rPr lang="en-US" dirty="0"/>
              <a:t>Image 1</a:t>
            </a:r>
          </a:p>
        </p:txBody>
      </p:sp>
      <p:sp>
        <p:nvSpPr>
          <p:cNvPr id="19" name="Text Placeholder 18">
            <a:extLst>
              <a:ext uri="{FF2B5EF4-FFF2-40B4-BE49-F238E27FC236}">
                <a16:creationId xmlns:a16="http://schemas.microsoft.com/office/drawing/2014/main" id="{4CF349D3-9718-FE4E-9D3C-FEDC67C05A92}"/>
              </a:ext>
            </a:extLst>
          </p:cNvPr>
          <p:cNvSpPr>
            <a:spLocks noGrp="1"/>
          </p:cNvSpPr>
          <p:nvPr>
            <p:ph type="body" sz="quarter" idx="14"/>
          </p:nvPr>
        </p:nvSpPr>
        <p:spPr/>
        <p:txBody>
          <a:bodyPr/>
          <a:lstStyle/>
          <a:p>
            <a:r>
              <a:rPr lang="en-US" dirty="0"/>
              <a:t>Image 2</a:t>
            </a:r>
          </a:p>
        </p:txBody>
      </p:sp>
      <p:sp>
        <p:nvSpPr>
          <p:cNvPr id="20" name="Text Placeholder 19">
            <a:extLst>
              <a:ext uri="{FF2B5EF4-FFF2-40B4-BE49-F238E27FC236}">
                <a16:creationId xmlns:a16="http://schemas.microsoft.com/office/drawing/2014/main" id="{174C7973-CDF1-A840-AFDF-4512E655DD29}"/>
              </a:ext>
            </a:extLst>
          </p:cNvPr>
          <p:cNvSpPr>
            <a:spLocks noGrp="1"/>
          </p:cNvSpPr>
          <p:nvPr>
            <p:ph type="body" sz="quarter" idx="15"/>
          </p:nvPr>
        </p:nvSpPr>
        <p:spPr/>
        <p:txBody>
          <a:bodyPr/>
          <a:lstStyle/>
          <a:p>
            <a:r>
              <a:rPr lang="en-US" dirty="0"/>
              <a:t>Image 3</a:t>
            </a:r>
          </a:p>
        </p:txBody>
      </p:sp>
    </p:spTree>
    <p:extLst>
      <p:ext uri="{BB962C8B-B14F-4D97-AF65-F5344CB8AC3E}">
        <p14:creationId xmlns:p14="http://schemas.microsoft.com/office/powerpoint/2010/main" val="2174236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070DAE-9109-9C4C-9222-DF4C9CBD56DC}"/>
              </a:ext>
            </a:extLst>
          </p:cNvPr>
          <p:cNvSpPr>
            <a:spLocks noGrp="1"/>
          </p:cNvSpPr>
          <p:nvPr>
            <p:ph idx="1"/>
          </p:nvPr>
        </p:nvSpPr>
        <p:spPr/>
        <p:txBody>
          <a:bodyPr/>
          <a:lstStyle/>
          <a:p>
            <a:r>
              <a:rPr lang="en-US" dirty="0"/>
              <a:t>And some points</a:t>
            </a:r>
          </a:p>
          <a:p>
            <a:r>
              <a:rPr lang="en-US" dirty="0"/>
              <a:t>Can go here</a:t>
            </a:r>
          </a:p>
        </p:txBody>
      </p:sp>
      <p:sp>
        <p:nvSpPr>
          <p:cNvPr id="3" name="Title 2">
            <a:extLst>
              <a:ext uri="{FF2B5EF4-FFF2-40B4-BE49-F238E27FC236}">
                <a16:creationId xmlns:a16="http://schemas.microsoft.com/office/drawing/2014/main" id="{2D863F00-45DE-1749-864C-DDC3E8FC36D9}"/>
              </a:ext>
            </a:extLst>
          </p:cNvPr>
          <p:cNvSpPr>
            <a:spLocks noGrp="1"/>
          </p:cNvSpPr>
          <p:nvPr>
            <p:ph type="title"/>
          </p:nvPr>
        </p:nvSpPr>
        <p:spPr/>
        <p:txBody>
          <a:bodyPr/>
          <a:lstStyle/>
          <a:p>
            <a:r>
              <a:rPr lang="en-US" dirty="0"/>
              <a:t>Slide with space for a graphic or image</a:t>
            </a:r>
          </a:p>
        </p:txBody>
      </p:sp>
      <p:pic>
        <p:nvPicPr>
          <p:cNvPr id="4" name="Graphic 3">
            <a:extLst>
              <a:ext uri="{FF2B5EF4-FFF2-40B4-BE49-F238E27FC236}">
                <a16:creationId xmlns:a16="http://schemas.microsoft.com/office/drawing/2014/main" id="{A03A1D9C-A3A1-D349-B23C-3F6EB23E52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975116"/>
            <a:ext cx="3604771" cy="3604771"/>
          </a:xfrm>
          <a:prstGeom prst="rect">
            <a:avLst/>
          </a:prstGeom>
        </p:spPr>
      </p:pic>
    </p:spTree>
    <p:extLst>
      <p:ext uri="{BB962C8B-B14F-4D97-AF65-F5344CB8AC3E}">
        <p14:creationId xmlns:p14="http://schemas.microsoft.com/office/powerpoint/2010/main" val="154603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AF288F-E356-C748-B445-F4B4BF9B7BFA}"/>
              </a:ext>
            </a:extLst>
          </p:cNvPr>
          <p:cNvSpPr>
            <a:spLocks noGrp="1"/>
          </p:cNvSpPr>
          <p:nvPr>
            <p:ph type="ctrTitle"/>
          </p:nvPr>
        </p:nvSpPr>
        <p:spPr>
          <a:xfrm>
            <a:off x="1374546" y="1185762"/>
            <a:ext cx="9442908" cy="3703638"/>
          </a:xfrm>
        </p:spPr>
        <p:txBody>
          <a:bodyPr anchor="t">
            <a:normAutofit/>
          </a:bodyPr>
          <a:lstStyle>
            <a:lvl1pPr algn="ctr">
              <a:lnSpc>
                <a:spcPct val="120000"/>
              </a:lnSpc>
              <a:defRPr sz="6000" b="0" i="0" baseline="0">
                <a:solidFill>
                  <a:srgbClr val="CC0000"/>
                </a:solidFill>
                <a:latin typeface="gatebase Medium" pitchFamily="2" charset="77"/>
                <a:cs typeface="gatebase Medium" pitchFamily="2" charset="77"/>
              </a:defRPr>
            </a:lvl1pPr>
          </a:lstStyle>
          <a:p>
            <a:r>
              <a:rPr lang="en-US" sz="4800" dirty="0">
                <a:solidFill>
                  <a:schemeClr val="bg1"/>
                </a:solidFill>
              </a:rPr>
              <a:t>“A quote from someone great can go right here.”</a:t>
            </a:r>
          </a:p>
        </p:txBody>
      </p:sp>
      <p:sp>
        <p:nvSpPr>
          <p:cNvPr id="4" name="Subtitle 2">
            <a:extLst>
              <a:ext uri="{FF2B5EF4-FFF2-40B4-BE49-F238E27FC236}">
                <a16:creationId xmlns:a16="http://schemas.microsoft.com/office/drawing/2014/main" id="{7D54F453-5515-6146-81FD-17B126EF0A9A}"/>
              </a:ext>
            </a:extLst>
          </p:cNvPr>
          <p:cNvSpPr txBox="1">
            <a:spLocks/>
          </p:cNvSpPr>
          <p:nvPr/>
        </p:nvSpPr>
        <p:spPr>
          <a:xfrm>
            <a:off x="1130300" y="4326949"/>
            <a:ext cx="9817100" cy="881062"/>
          </a:xfrm>
          <a:prstGeom prst="rect">
            <a:avLst/>
          </a:prstGeom>
        </p:spPr>
        <p:txBody>
          <a:bodyPr/>
          <a:lstStyle>
            <a:lvl1pPr marL="0" indent="0" algn="ctr" rtl="0" fontAlgn="base">
              <a:lnSpc>
                <a:spcPct val="130000"/>
              </a:lnSpc>
              <a:spcBef>
                <a:spcPts val="1000"/>
              </a:spcBef>
              <a:spcAft>
                <a:spcPct val="0"/>
              </a:spcAft>
              <a:buClr>
                <a:srgbClr val="CC0000"/>
              </a:buClr>
              <a:buSzPct val="100000"/>
              <a:buFont typeface="Arial"/>
              <a:buNone/>
              <a:defRPr sz="3200" b="0" i="0" kern="1200" baseline="0">
                <a:solidFill>
                  <a:srgbClr val="191919"/>
                </a:solidFill>
                <a:latin typeface="Roboto Bold"/>
                <a:ea typeface="+mn-ea"/>
                <a:cs typeface="Roboto Bold"/>
              </a:defRPr>
            </a:lvl1pPr>
            <a:lvl2pPr marL="457200" indent="0" algn="ctr" rtl="0" fontAlgn="base">
              <a:lnSpc>
                <a:spcPct val="130000"/>
              </a:lnSpc>
              <a:spcBef>
                <a:spcPts val="500"/>
              </a:spcBef>
              <a:spcAft>
                <a:spcPct val="0"/>
              </a:spcAft>
              <a:buClr>
                <a:srgbClr val="CC0000"/>
              </a:buClr>
              <a:buSzPct val="100000"/>
              <a:buFont typeface="Arial"/>
              <a:buNone/>
              <a:defRPr sz="2000" b="0" i="0" kern="1200">
                <a:solidFill>
                  <a:srgbClr val="191919"/>
                </a:solidFill>
                <a:latin typeface="Roboto Regular"/>
                <a:ea typeface="+mn-ea"/>
                <a:cs typeface="Roboto Regular"/>
              </a:defRPr>
            </a:lvl2pPr>
            <a:lvl3pPr marL="914400" indent="0" algn="ctr" rtl="0" fontAlgn="base">
              <a:lnSpc>
                <a:spcPct val="130000"/>
              </a:lnSpc>
              <a:spcBef>
                <a:spcPts val="500"/>
              </a:spcBef>
              <a:spcAft>
                <a:spcPct val="0"/>
              </a:spcAft>
              <a:buClr>
                <a:srgbClr val="CC0000"/>
              </a:buClr>
              <a:buSzPct val="100000"/>
              <a:buFont typeface="Arial"/>
              <a:buNone/>
              <a:defRPr sz="1800" b="0" i="0" kern="1200">
                <a:solidFill>
                  <a:srgbClr val="191919"/>
                </a:solidFill>
                <a:latin typeface="Roboto Regular"/>
                <a:ea typeface="+mn-ea"/>
                <a:cs typeface="Roboto Regular"/>
              </a:defRPr>
            </a:lvl3pPr>
            <a:lvl4pPr marL="1371600" indent="0" algn="ctr" rtl="0" fontAlgn="base">
              <a:lnSpc>
                <a:spcPct val="120000"/>
              </a:lnSpc>
              <a:spcBef>
                <a:spcPts val="500"/>
              </a:spcBef>
              <a:spcAft>
                <a:spcPct val="0"/>
              </a:spcAft>
              <a:buFont typeface="Arial" panose="020B0604020202020204" pitchFamily="34" charset="0"/>
              <a:buNone/>
              <a:defRPr sz="1600" b="0" i="0" kern="1200">
                <a:solidFill>
                  <a:srgbClr val="191919"/>
                </a:solidFill>
                <a:latin typeface="Roboto Regular"/>
                <a:ea typeface="+mn-ea"/>
                <a:cs typeface="Roboto Regular"/>
              </a:defRPr>
            </a:lvl4pPr>
            <a:lvl5pPr marL="1828800" indent="0" algn="ctr" rtl="0" fontAlgn="base">
              <a:lnSpc>
                <a:spcPct val="120000"/>
              </a:lnSpc>
              <a:spcBef>
                <a:spcPts val="500"/>
              </a:spcBef>
              <a:spcAft>
                <a:spcPct val="0"/>
              </a:spcAft>
              <a:buFont typeface="Arial" panose="020B0604020202020204" pitchFamily="34" charset="0"/>
              <a:buNone/>
              <a:defRPr sz="1600" b="0" i="0" kern="1200">
                <a:solidFill>
                  <a:srgbClr val="191919"/>
                </a:solidFill>
                <a:latin typeface="Roboto Regular"/>
                <a:ea typeface="+mn-ea"/>
                <a:cs typeface="Roboto Regular"/>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solidFill>
                  <a:schemeClr val="bg1"/>
                </a:solidFill>
                <a:latin typeface="Roboto" panose="02000000000000000000" pitchFamily="2" charset="0"/>
                <a:ea typeface="Roboto" panose="02000000000000000000" pitchFamily="2" charset="0"/>
              </a:rPr>
              <a:t>Person or Company Logo</a:t>
            </a:r>
          </a:p>
        </p:txBody>
      </p:sp>
    </p:spTree>
    <p:extLst>
      <p:ext uri="{BB962C8B-B14F-4D97-AF65-F5344CB8AC3E}">
        <p14:creationId xmlns:p14="http://schemas.microsoft.com/office/powerpoint/2010/main" val="263165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5378-28AD-9643-8F8F-A1CC39C194E9}"/>
              </a:ext>
            </a:extLst>
          </p:cNvPr>
          <p:cNvSpPr>
            <a:spLocks noGrp="1"/>
          </p:cNvSpPr>
          <p:nvPr>
            <p:ph type="ctrTitle"/>
          </p:nvPr>
        </p:nvSpPr>
        <p:spPr/>
        <p:txBody>
          <a:bodyPr/>
          <a:lstStyle/>
          <a:p>
            <a:r>
              <a:rPr lang="en-US" dirty="0"/>
              <a:t>A different section breaker slide here</a:t>
            </a:r>
          </a:p>
        </p:txBody>
      </p:sp>
    </p:spTree>
    <p:extLst>
      <p:ext uri="{BB962C8B-B14F-4D97-AF65-F5344CB8AC3E}">
        <p14:creationId xmlns:p14="http://schemas.microsoft.com/office/powerpoint/2010/main" val="3757624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807C-F0E3-2849-9779-DA60F00427DE}"/>
              </a:ext>
            </a:extLst>
          </p:cNvPr>
          <p:cNvSpPr>
            <a:spLocks noGrp="1"/>
          </p:cNvSpPr>
          <p:nvPr>
            <p:ph type="title"/>
          </p:nvPr>
        </p:nvSpPr>
        <p:spPr/>
        <p:txBody>
          <a:bodyPr>
            <a:normAutofit/>
          </a:bodyPr>
          <a:lstStyle/>
          <a:p>
            <a:r>
              <a:rPr lang="en-US" dirty="0"/>
              <a:t>A subtle section breaker slide</a:t>
            </a:r>
          </a:p>
        </p:txBody>
      </p:sp>
      <p:sp>
        <p:nvSpPr>
          <p:cNvPr id="3" name="Content Placeholder 2">
            <a:extLst>
              <a:ext uri="{FF2B5EF4-FFF2-40B4-BE49-F238E27FC236}">
                <a16:creationId xmlns:a16="http://schemas.microsoft.com/office/drawing/2014/main" id="{99BDE2DD-A69E-3B43-856C-85E999EE2117}"/>
              </a:ext>
            </a:extLst>
          </p:cNvPr>
          <p:cNvSpPr>
            <a:spLocks noGrp="1"/>
          </p:cNvSpPr>
          <p:nvPr>
            <p:ph idx="1"/>
          </p:nvPr>
        </p:nvSpPr>
        <p:spPr/>
        <p:txBody>
          <a:bodyPr/>
          <a:lstStyle/>
          <a:p>
            <a:r>
              <a:rPr lang="en-US" dirty="0"/>
              <a:t>With a subtitle</a:t>
            </a:r>
          </a:p>
        </p:txBody>
      </p:sp>
    </p:spTree>
    <p:extLst>
      <p:ext uri="{BB962C8B-B14F-4D97-AF65-F5344CB8AC3E}">
        <p14:creationId xmlns:p14="http://schemas.microsoft.com/office/powerpoint/2010/main" val="421535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0261DE-2437-9948-833E-70EAF3FE375C}"/>
              </a:ext>
            </a:extLst>
          </p:cNvPr>
          <p:cNvSpPr>
            <a:spLocks noGrp="1"/>
          </p:cNvSpPr>
          <p:nvPr>
            <p:ph type="title"/>
          </p:nvPr>
        </p:nvSpPr>
        <p:spPr/>
        <p:txBody>
          <a:bodyPr>
            <a:normAutofit/>
          </a:bodyPr>
          <a:lstStyle/>
          <a:p>
            <a:pPr algn="l"/>
            <a:r>
              <a:rPr lang="en-US" sz="4000" dirty="0"/>
              <a:t>Redgate PowerPoint template</a:t>
            </a:r>
          </a:p>
        </p:txBody>
      </p:sp>
      <p:sp>
        <p:nvSpPr>
          <p:cNvPr id="3" name="Content Placeholder 2">
            <a:extLst>
              <a:ext uri="{FF2B5EF4-FFF2-40B4-BE49-F238E27FC236}">
                <a16:creationId xmlns:a16="http://schemas.microsoft.com/office/drawing/2014/main" id="{531122BD-F469-F64E-9ABA-657BFF2E8492}"/>
              </a:ext>
            </a:extLst>
          </p:cNvPr>
          <p:cNvSpPr>
            <a:spLocks noGrp="1"/>
          </p:cNvSpPr>
          <p:nvPr>
            <p:ph idx="1"/>
          </p:nvPr>
        </p:nvSpPr>
        <p:spPr/>
        <p:txBody>
          <a:bodyPr>
            <a:normAutofit fontScale="85000" lnSpcReduction="20000"/>
          </a:bodyPr>
          <a:lstStyle/>
          <a:p>
            <a:r>
              <a:rPr lang="en-US" b="1" dirty="0">
                <a:solidFill>
                  <a:schemeClr val="tx1"/>
                </a:solidFill>
                <a:latin typeface="Roboto" panose="02000000000000000000" pitchFamily="2" charset="0"/>
                <a:ea typeface="Roboto" panose="02000000000000000000" pitchFamily="2" charset="0"/>
              </a:rPr>
              <a:t>Tip 1</a:t>
            </a:r>
            <a:r>
              <a:rPr lang="en-US" dirty="0">
                <a:solidFill>
                  <a:schemeClr val="tx1"/>
                </a:solidFill>
              </a:rPr>
              <a:t> - avoid putting any content in the top right-hand corner, this is often where the presenter appears in zoom recordings.</a:t>
            </a:r>
          </a:p>
          <a:p>
            <a:r>
              <a:rPr lang="en-US" b="1" dirty="0">
                <a:latin typeface="Roboto" panose="02000000000000000000" pitchFamily="2" charset="0"/>
                <a:ea typeface="Roboto" panose="02000000000000000000" pitchFamily="2" charset="0"/>
              </a:rPr>
              <a:t>Tip 2</a:t>
            </a:r>
            <a:r>
              <a:rPr lang="en-US" dirty="0"/>
              <a:t> - </a:t>
            </a:r>
            <a:r>
              <a:rPr lang="en-GB" dirty="0"/>
              <a:t>The correct fonts don't always display correctly even though they're embedded in the PowerPoint file. So the fonts reliably display correctly download and install the fonts onto your computer. You can find the fonts on the </a:t>
            </a:r>
            <a:r>
              <a:rPr lang="en-GB" dirty="0">
                <a:hlinkClick r:id="rId3"/>
              </a:rPr>
              <a:t>typography page</a:t>
            </a:r>
            <a:r>
              <a:rPr lang="en-GB" dirty="0"/>
              <a:t>.</a:t>
            </a:r>
          </a:p>
        </p:txBody>
      </p:sp>
      <p:sp>
        <p:nvSpPr>
          <p:cNvPr id="5" name="Rectangle 4">
            <a:extLst>
              <a:ext uri="{FF2B5EF4-FFF2-40B4-BE49-F238E27FC236}">
                <a16:creationId xmlns:a16="http://schemas.microsoft.com/office/drawing/2014/main" id="{DD46A52B-7D7C-9848-88E8-9455D47F0134}"/>
              </a:ext>
            </a:extLst>
          </p:cNvPr>
          <p:cNvSpPr/>
          <p:nvPr/>
        </p:nvSpPr>
        <p:spPr>
          <a:xfrm>
            <a:off x="10604500" y="1"/>
            <a:ext cx="1587500" cy="9016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1" name="Graphic 10">
            <a:extLst>
              <a:ext uri="{FF2B5EF4-FFF2-40B4-BE49-F238E27FC236}">
                <a16:creationId xmlns:a16="http://schemas.microsoft.com/office/drawing/2014/main" id="{5ED5E11B-6F3E-C04D-82C4-680AB08555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50600" y="185737"/>
            <a:ext cx="495300" cy="495300"/>
          </a:xfrm>
          <a:prstGeom prst="rect">
            <a:avLst/>
          </a:prstGeom>
        </p:spPr>
      </p:pic>
    </p:spTree>
    <p:extLst>
      <p:ext uri="{BB962C8B-B14F-4D97-AF65-F5344CB8AC3E}">
        <p14:creationId xmlns:p14="http://schemas.microsoft.com/office/powerpoint/2010/main" val="980467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3929B-ACF2-8248-BEBB-11596439465B}"/>
              </a:ext>
            </a:extLst>
          </p:cNvPr>
          <p:cNvSpPr>
            <a:spLocks noGrp="1"/>
          </p:cNvSpPr>
          <p:nvPr>
            <p:ph type="title"/>
          </p:nvPr>
        </p:nvSpPr>
        <p:spPr>
          <a:xfrm>
            <a:off x="584200" y="365125"/>
            <a:ext cx="4894385" cy="1325563"/>
          </a:xfrm>
        </p:spPr>
        <p:txBody>
          <a:bodyPr/>
          <a:lstStyle/>
          <a:p>
            <a:r>
              <a:rPr lang="en-US" dirty="0"/>
              <a:t>About Redgate</a:t>
            </a:r>
          </a:p>
        </p:txBody>
      </p:sp>
      <p:sp>
        <p:nvSpPr>
          <p:cNvPr id="5" name="Subtitle 2">
            <a:extLst>
              <a:ext uri="{FF2B5EF4-FFF2-40B4-BE49-F238E27FC236}">
                <a16:creationId xmlns:a16="http://schemas.microsoft.com/office/drawing/2014/main" id="{D9339283-1B27-C54A-8DCA-7B85E1986C1B}"/>
              </a:ext>
            </a:extLst>
          </p:cNvPr>
          <p:cNvSpPr txBox="1">
            <a:spLocks/>
          </p:cNvSpPr>
          <p:nvPr/>
        </p:nvSpPr>
        <p:spPr>
          <a:xfrm>
            <a:off x="1756597" y="3249028"/>
            <a:ext cx="1932385" cy="3010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800" b="0" dirty="0">
                <a:latin typeface="Roboto" pitchFamily="2" charset="0"/>
                <a:ea typeface="Roboto" pitchFamily="2" charset="0"/>
                <a:cs typeface="Arial" charset="0"/>
              </a:rPr>
              <a:t>Redgaters</a:t>
            </a:r>
          </a:p>
        </p:txBody>
      </p:sp>
      <p:sp>
        <p:nvSpPr>
          <p:cNvPr id="6" name="Subtitle 2">
            <a:extLst>
              <a:ext uri="{FF2B5EF4-FFF2-40B4-BE49-F238E27FC236}">
                <a16:creationId xmlns:a16="http://schemas.microsoft.com/office/drawing/2014/main" id="{91AE5BBE-4573-1D41-9CBA-3F9FB01426CC}"/>
              </a:ext>
            </a:extLst>
          </p:cNvPr>
          <p:cNvSpPr txBox="1">
            <a:spLocks/>
          </p:cNvSpPr>
          <p:nvPr/>
        </p:nvSpPr>
        <p:spPr>
          <a:xfrm>
            <a:off x="5393700" y="2701473"/>
            <a:ext cx="1404600" cy="7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4000" b="1" dirty="0">
                <a:solidFill>
                  <a:schemeClr val="tx2"/>
                </a:solidFill>
                <a:latin typeface="gatebase Medium" pitchFamily="2" charset="77"/>
                <a:ea typeface="Arial" charset="0"/>
                <a:cs typeface="Arial" charset="0"/>
              </a:rPr>
              <a:t>21</a:t>
            </a:r>
          </a:p>
        </p:txBody>
      </p:sp>
      <p:sp>
        <p:nvSpPr>
          <p:cNvPr id="7" name="Subtitle 2">
            <a:extLst>
              <a:ext uri="{FF2B5EF4-FFF2-40B4-BE49-F238E27FC236}">
                <a16:creationId xmlns:a16="http://schemas.microsoft.com/office/drawing/2014/main" id="{6B853A3D-3317-5047-B545-711DF6438B0C}"/>
              </a:ext>
            </a:extLst>
          </p:cNvPr>
          <p:cNvSpPr txBox="1">
            <a:spLocks/>
          </p:cNvSpPr>
          <p:nvPr/>
        </p:nvSpPr>
        <p:spPr>
          <a:xfrm>
            <a:off x="5129808" y="3249027"/>
            <a:ext cx="1932385" cy="3010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800" b="0" dirty="0">
                <a:latin typeface="Roboto" pitchFamily="2" charset="0"/>
                <a:ea typeface="Roboto" pitchFamily="2" charset="0"/>
                <a:cs typeface="Arial" charset="0"/>
              </a:rPr>
              <a:t>years young</a:t>
            </a:r>
          </a:p>
        </p:txBody>
      </p:sp>
      <p:sp>
        <p:nvSpPr>
          <p:cNvPr id="8" name="Subtitle 2">
            <a:extLst>
              <a:ext uri="{FF2B5EF4-FFF2-40B4-BE49-F238E27FC236}">
                <a16:creationId xmlns:a16="http://schemas.microsoft.com/office/drawing/2014/main" id="{5B0C4DB6-6349-4C44-9DCA-DB414C1C69D4}"/>
              </a:ext>
            </a:extLst>
          </p:cNvPr>
          <p:cNvSpPr txBox="1">
            <a:spLocks/>
          </p:cNvSpPr>
          <p:nvPr/>
        </p:nvSpPr>
        <p:spPr>
          <a:xfrm>
            <a:off x="7806137" y="2701473"/>
            <a:ext cx="2883083" cy="8020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4000" b="1" dirty="0">
                <a:solidFill>
                  <a:schemeClr val="tx2"/>
                </a:solidFill>
                <a:latin typeface="gatebase Medium" pitchFamily="2" charset="77"/>
                <a:ea typeface="Arial" charset="0"/>
                <a:cs typeface="Arial" charset="0"/>
              </a:rPr>
              <a:t>202,000</a:t>
            </a:r>
          </a:p>
        </p:txBody>
      </p:sp>
      <p:sp>
        <p:nvSpPr>
          <p:cNvPr id="9" name="Subtitle 2">
            <a:extLst>
              <a:ext uri="{FF2B5EF4-FFF2-40B4-BE49-F238E27FC236}">
                <a16:creationId xmlns:a16="http://schemas.microsoft.com/office/drawing/2014/main" id="{E89125CB-6BDA-4E4E-8FCD-F08ED4D4D722}"/>
              </a:ext>
            </a:extLst>
          </p:cNvPr>
          <p:cNvSpPr txBox="1">
            <a:spLocks/>
          </p:cNvSpPr>
          <p:nvPr/>
        </p:nvSpPr>
        <p:spPr>
          <a:xfrm>
            <a:off x="8281486" y="3249027"/>
            <a:ext cx="1932385" cy="30107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800" b="0" dirty="0">
                <a:latin typeface="Roboto" pitchFamily="2" charset="0"/>
                <a:ea typeface="Roboto" pitchFamily="2" charset="0"/>
                <a:cs typeface="Arial" charset="0"/>
              </a:rPr>
              <a:t>customers</a:t>
            </a:r>
          </a:p>
        </p:txBody>
      </p:sp>
      <p:sp>
        <p:nvSpPr>
          <p:cNvPr id="12" name="Subtitle 2">
            <a:extLst>
              <a:ext uri="{FF2B5EF4-FFF2-40B4-BE49-F238E27FC236}">
                <a16:creationId xmlns:a16="http://schemas.microsoft.com/office/drawing/2014/main" id="{487AF89D-6670-3C42-98D6-786AFF936989}"/>
              </a:ext>
            </a:extLst>
          </p:cNvPr>
          <p:cNvSpPr txBox="1">
            <a:spLocks/>
          </p:cNvSpPr>
          <p:nvPr/>
        </p:nvSpPr>
        <p:spPr>
          <a:xfrm>
            <a:off x="1933989" y="4989850"/>
            <a:ext cx="1577601" cy="6001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4000" b="1" dirty="0">
                <a:solidFill>
                  <a:schemeClr val="tx2"/>
                </a:solidFill>
                <a:latin typeface="gatebase Medium" pitchFamily="2" charset="77"/>
                <a:ea typeface="Arial" charset="0"/>
                <a:cs typeface="Arial" charset="0"/>
              </a:rPr>
              <a:t>91%</a:t>
            </a:r>
          </a:p>
        </p:txBody>
      </p:sp>
      <p:sp>
        <p:nvSpPr>
          <p:cNvPr id="13" name="Subtitle 2">
            <a:extLst>
              <a:ext uri="{FF2B5EF4-FFF2-40B4-BE49-F238E27FC236}">
                <a16:creationId xmlns:a16="http://schemas.microsoft.com/office/drawing/2014/main" id="{EF3EB539-5BF1-D444-B990-7C3793ACA950}"/>
              </a:ext>
            </a:extLst>
          </p:cNvPr>
          <p:cNvSpPr txBox="1">
            <a:spLocks/>
          </p:cNvSpPr>
          <p:nvPr/>
        </p:nvSpPr>
        <p:spPr>
          <a:xfrm>
            <a:off x="1627717" y="5533518"/>
            <a:ext cx="2190144" cy="5066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b="0" dirty="0">
                <a:latin typeface="Roboto" pitchFamily="2" charset="0"/>
                <a:ea typeface="Roboto" pitchFamily="2" charset="0"/>
                <a:cs typeface="Arial" charset="0"/>
              </a:rPr>
              <a:t>of the Fortune 100 use our tools</a:t>
            </a:r>
          </a:p>
        </p:txBody>
      </p:sp>
      <p:sp>
        <p:nvSpPr>
          <p:cNvPr id="14" name="Subtitle 2">
            <a:extLst>
              <a:ext uri="{FF2B5EF4-FFF2-40B4-BE49-F238E27FC236}">
                <a16:creationId xmlns:a16="http://schemas.microsoft.com/office/drawing/2014/main" id="{AE0D791E-3D4C-0144-95B3-1086CEFC85C6}"/>
              </a:ext>
            </a:extLst>
          </p:cNvPr>
          <p:cNvSpPr txBox="1">
            <a:spLocks/>
          </p:cNvSpPr>
          <p:nvPr/>
        </p:nvSpPr>
        <p:spPr>
          <a:xfrm>
            <a:off x="5307200" y="4989850"/>
            <a:ext cx="1577601" cy="5066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4000" b="1" dirty="0">
                <a:solidFill>
                  <a:schemeClr val="tx2"/>
                </a:solidFill>
                <a:latin typeface="gatebase Medium" pitchFamily="2" charset="77"/>
                <a:ea typeface="Arial" charset="0"/>
                <a:cs typeface="Arial" charset="0"/>
              </a:rPr>
              <a:t>4m</a:t>
            </a:r>
          </a:p>
        </p:txBody>
      </p:sp>
      <p:sp>
        <p:nvSpPr>
          <p:cNvPr id="15" name="Subtitle 2">
            <a:extLst>
              <a:ext uri="{FF2B5EF4-FFF2-40B4-BE49-F238E27FC236}">
                <a16:creationId xmlns:a16="http://schemas.microsoft.com/office/drawing/2014/main" id="{4892C271-B3FD-3242-81F0-1B8960F8BF7D}"/>
              </a:ext>
            </a:extLst>
          </p:cNvPr>
          <p:cNvSpPr txBox="1">
            <a:spLocks/>
          </p:cNvSpPr>
          <p:nvPr/>
        </p:nvSpPr>
        <p:spPr>
          <a:xfrm>
            <a:off x="5261754" y="5533518"/>
            <a:ext cx="1668492" cy="5066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b="0" dirty="0">
                <a:latin typeface="Roboto" pitchFamily="2" charset="0"/>
                <a:ea typeface="Roboto" pitchFamily="2" charset="0"/>
                <a:cs typeface="Arial" charset="0"/>
              </a:rPr>
              <a:t>website visits per quarter</a:t>
            </a:r>
          </a:p>
        </p:txBody>
      </p:sp>
      <p:sp>
        <p:nvSpPr>
          <p:cNvPr id="16" name="Subtitle 2">
            <a:extLst>
              <a:ext uri="{FF2B5EF4-FFF2-40B4-BE49-F238E27FC236}">
                <a16:creationId xmlns:a16="http://schemas.microsoft.com/office/drawing/2014/main" id="{F8DBED85-A1FD-2449-8A0E-003353F709F0}"/>
              </a:ext>
            </a:extLst>
          </p:cNvPr>
          <p:cNvSpPr txBox="1">
            <a:spLocks/>
          </p:cNvSpPr>
          <p:nvPr/>
        </p:nvSpPr>
        <p:spPr>
          <a:xfrm>
            <a:off x="8281486" y="4989850"/>
            <a:ext cx="1932384" cy="60016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4000" b="1" dirty="0">
                <a:solidFill>
                  <a:schemeClr val="tx2"/>
                </a:solidFill>
                <a:latin typeface="gatebase Medium" pitchFamily="2" charset="77"/>
                <a:ea typeface="Arial" charset="0"/>
                <a:cs typeface="Arial" charset="0"/>
              </a:rPr>
              <a:t>713</a:t>
            </a:r>
          </a:p>
        </p:txBody>
      </p:sp>
      <p:sp>
        <p:nvSpPr>
          <p:cNvPr id="17" name="Subtitle 2">
            <a:extLst>
              <a:ext uri="{FF2B5EF4-FFF2-40B4-BE49-F238E27FC236}">
                <a16:creationId xmlns:a16="http://schemas.microsoft.com/office/drawing/2014/main" id="{408029FF-AC2B-C74B-8EC1-9F8E1D49D3FB}"/>
              </a:ext>
            </a:extLst>
          </p:cNvPr>
          <p:cNvSpPr txBox="1">
            <a:spLocks/>
          </p:cNvSpPr>
          <p:nvPr/>
        </p:nvSpPr>
        <p:spPr>
          <a:xfrm>
            <a:off x="8281486" y="5533518"/>
            <a:ext cx="1932385" cy="5066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b="0" dirty="0">
                <a:latin typeface="Roboto" pitchFamily="2" charset="0"/>
                <a:ea typeface="Roboto" pitchFamily="2" charset="0"/>
                <a:cs typeface="Arial" charset="0"/>
              </a:rPr>
              <a:t>product releases so far this year</a:t>
            </a:r>
          </a:p>
        </p:txBody>
      </p:sp>
      <p:sp>
        <p:nvSpPr>
          <p:cNvPr id="29" name="Subtitle 2">
            <a:extLst>
              <a:ext uri="{FF2B5EF4-FFF2-40B4-BE49-F238E27FC236}">
                <a16:creationId xmlns:a16="http://schemas.microsoft.com/office/drawing/2014/main" id="{1CC3998B-6469-F248-BB87-33907B9AFE1F}"/>
              </a:ext>
            </a:extLst>
          </p:cNvPr>
          <p:cNvSpPr txBox="1">
            <a:spLocks/>
          </p:cNvSpPr>
          <p:nvPr/>
        </p:nvSpPr>
        <p:spPr>
          <a:xfrm>
            <a:off x="2020489" y="2701473"/>
            <a:ext cx="1404600" cy="75902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4000" b="1" dirty="0">
                <a:solidFill>
                  <a:schemeClr val="tx2"/>
                </a:solidFill>
                <a:latin typeface="gatebase Medium" pitchFamily="2" charset="77"/>
                <a:ea typeface="Arial" charset="0"/>
                <a:cs typeface="Arial" charset="0"/>
              </a:rPr>
              <a:t>374</a:t>
            </a:r>
          </a:p>
        </p:txBody>
      </p:sp>
      <p:pic>
        <p:nvPicPr>
          <p:cNvPr id="11" name="Graphic 10">
            <a:extLst>
              <a:ext uri="{FF2B5EF4-FFF2-40B4-BE49-F238E27FC236}">
                <a16:creationId xmlns:a16="http://schemas.microsoft.com/office/drawing/2014/main" id="{E6B26AB5-63B5-E74B-B7D1-375FF4BA4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4297" y="1578192"/>
            <a:ext cx="1066761" cy="1066761"/>
          </a:xfrm>
          <a:prstGeom prst="rect">
            <a:avLst/>
          </a:prstGeom>
        </p:spPr>
      </p:pic>
      <p:pic>
        <p:nvPicPr>
          <p:cNvPr id="19" name="Graphic 18">
            <a:extLst>
              <a:ext uri="{FF2B5EF4-FFF2-40B4-BE49-F238E27FC236}">
                <a16:creationId xmlns:a16="http://schemas.microsoft.com/office/drawing/2014/main" id="{05636A2C-C1C8-3F41-BDE0-30A4284E82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89407" y="3855253"/>
            <a:ext cx="1066761" cy="1066761"/>
          </a:xfrm>
          <a:prstGeom prst="rect">
            <a:avLst/>
          </a:prstGeom>
        </p:spPr>
      </p:pic>
      <p:pic>
        <p:nvPicPr>
          <p:cNvPr id="21" name="Graphic 20">
            <a:extLst>
              <a:ext uri="{FF2B5EF4-FFF2-40B4-BE49-F238E27FC236}">
                <a16:creationId xmlns:a16="http://schemas.microsoft.com/office/drawing/2014/main" id="{0EAA671F-DCFE-AA45-969F-F9B356B1DF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14296" y="3835430"/>
            <a:ext cx="1066761" cy="1066761"/>
          </a:xfrm>
          <a:prstGeom prst="rect">
            <a:avLst/>
          </a:prstGeom>
        </p:spPr>
      </p:pic>
      <p:pic>
        <p:nvPicPr>
          <p:cNvPr id="23" name="Graphic 22">
            <a:extLst>
              <a:ext uri="{FF2B5EF4-FFF2-40B4-BE49-F238E27FC236}">
                <a16:creationId xmlns:a16="http://schemas.microsoft.com/office/drawing/2014/main" id="{18DB321C-C8F3-944F-9968-D00CD02ED8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89408" y="1598459"/>
            <a:ext cx="1066761" cy="1066761"/>
          </a:xfrm>
          <a:prstGeom prst="rect">
            <a:avLst/>
          </a:prstGeom>
        </p:spPr>
      </p:pic>
      <p:pic>
        <p:nvPicPr>
          <p:cNvPr id="25" name="Graphic 24">
            <a:extLst>
              <a:ext uri="{FF2B5EF4-FFF2-40B4-BE49-F238E27FC236}">
                <a16:creationId xmlns:a16="http://schemas.microsoft.com/office/drawing/2014/main" id="{031E6428-C689-E941-B6BA-D2113A8D60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2619" y="3892577"/>
            <a:ext cx="1066761" cy="1066761"/>
          </a:xfrm>
          <a:prstGeom prst="rect">
            <a:avLst/>
          </a:prstGeom>
        </p:spPr>
      </p:pic>
      <p:pic>
        <p:nvPicPr>
          <p:cNvPr id="27" name="Graphic 26">
            <a:extLst>
              <a:ext uri="{FF2B5EF4-FFF2-40B4-BE49-F238E27FC236}">
                <a16:creationId xmlns:a16="http://schemas.microsoft.com/office/drawing/2014/main" id="{8DB73A1A-D13C-A64C-8E71-F548904E8EA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562618" y="1598459"/>
            <a:ext cx="1066761" cy="1066761"/>
          </a:xfrm>
          <a:prstGeom prst="rect">
            <a:avLst/>
          </a:prstGeom>
        </p:spPr>
      </p:pic>
    </p:spTree>
    <p:extLst>
      <p:ext uri="{BB962C8B-B14F-4D97-AF65-F5344CB8AC3E}">
        <p14:creationId xmlns:p14="http://schemas.microsoft.com/office/powerpoint/2010/main" val="52402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8060-5095-0B42-977D-74645D00AFD2}"/>
              </a:ext>
            </a:extLst>
          </p:cNvPr>
          <p:cNvSpPr>
            <a:spLocks noGrp="1"/>
          </p:cNvSpPr>
          <p:nvPr>
            <p:ph type="ctrTitle"/>
          </p:nvPr>
        </p:nvSpPr>
        <p:spPr>
          <a:xfrm>
            <a:off x="1219200" y="1771811"/>
            <a:ext cx="9753600" cy="2387600"/>
          </a:xfrm>
        </p:spPr>
        <p:txBody>
          <a:bodyPr/>
          <a:lstStyle/>
          <a:p>
            <a:r>
              <a:rPr lang="en-US" dirty="0"/>
              <a:t>Logos and icons</a:t>
            </a:r>
          </a:p>
        </p:txBody>
      </p:sp>
    </p:spTree>
    <p:extLst>
      <p:ext uri="{BB962C8B-B14F-4D97-AF65-F5344CB8AC3E}">
        <p14:creationId xmlns:p14="http://schemas.microsoft.com/office/powerpoint/2010/main" val="2852297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7D1281D-241F-C144-B5F2-E23C6187A1CB}"/>
              </a:ext>
            </a:extLst>
          </p:cNvPr>
          <p:cNvGrpSpPr/>
          <p:nvPr/>
        </p:nvGrpSpPr>
        <p:grpSpPr>
          <a:xfrm>
            <a:off x="336602" y="698500"/>
            <a:ext cx="2217738" cy="450850"/>
            <a:chOff x="336602" y="698500"/>
            <a:chExt cx="2217738" cy="450850"/>
          </a:xfrm>
        </p:grpSpPr>
        <p:sp>
          <p:nvSpPr>
            <p:cNvPr id="33" name="Freeform 1">
              <a:extLst>
                <a:ext uri="{FF2B5EF4-FFF2-40B4-BE49-F238E27FC236}">
                  <a16:creationId xmlns:a16="http://schemas.microsoft.com/office/drawing/2014/main" id="{628CA995-E21F-D141-999F-FADADCF2FF11}"/>
                </a:ext>
              </a:extLst>
            </p:cNvPr>
            <p:cNvSpPr>
              <a:spLocks noChangeArrowheads="1"/>
            </p:cNvSpPr>
            <p:nvPr/>
          </p:nvSpPr>
          <p:spPr bwMode="auto">
            <a:xfrm>
              <a:off x="336602" y="698500"/>
              <a:ext cx="338138" cy="450850"/>
            </a:xfrm>
            <a:custGeom>
              <a:avLst/>
              <a:gdLst>
                <a:gd name="T0" fmla="*/ 579 w 940"/>
                <a:gd name="T1" fmla="*/ 824 h 1253"/>
                <a:gd name="T2" fmla="*/ 579 w 940"/>
                <a:gd name="T3" fmla="*/ 824 h 1253"/>
                <a:gd name="T4" fmla="*/ 471 w 940"/>
                <a:gd name="T5" fmla="*/ 843 h 1253"/>
                <a:gd name="T6" fmla="*/ 198 w 940"/>
                <a:gd name="T7" fmla="*/ 687 h 1253"/>
                <a:gd name="T8" fmla="*/ 310 w 940"/>
                <a:gd name="T9" fmla="*/ 254 h 1253"/>
                <a:gd name="T10" fmla="*/ 743 w 940"/>
                <a:gd name="T11" fmla="*/ 366 h 1253"/>
                <a:gd name="T12" fmla="*/ 764 w 940"/>
                <a:gd name="T13" fmla="*/ 644 h 1253"/>
                <a:gd name="T14" fmla="*/ 687 w 940"/>
                <a:gd name="T15" fmla="*/ 677 h 1253"/>
                <a:gd name="T16" fmla="*/ 655 w 940"/>
                <a:gd name="T17" fmla="*/ 600 h 1253"/>
                <a:gd name="T18" fmla="*/ 642 w 940"/>
                <a:gd name="T19" fmla="*/ 425 h 1253"/>
                <a:gd name="T20" fmla="*/ 370 w 940"/>
                <a:gd name="T21" fmla="*/ 355 h 1253"/>
                <a:gd name="T22" fmla="*/ 299 w 940"/>
                <a:gd name="T23" fmla="*/ 627 h 1253"/>
                <a:gd name="T24" fmla="*/ 572 w 940"/>
                <a:gd name="T25" fmla="*/ 697 h 1253"/>
                <a:gd name="T26" fmla="*/ 652 w 940"/>
                <a:gd name="T27" fmla="*/ 718 h 1253"/>
                <a:gd name="T28" fmla="*/ 917 w 940"/>
                <a:gd name="T29" fmla="*/ 1164 h 1253"/>
                <a:gd name="T30" fmla="*/ 939 w 940"/>
                <a:gd name="T31" fmla="*/ 1150 h 1253"/>
                <a:gd name="T32" fmla="*/ 939 w 940"/>
                <a:gd name="T33" fmla="*/ 102 h 1253"/>
                <a:gd name="T34" fmla="*/ 470 w 940"/>
                <a:gd name="T35" fmla="*/ 0 h 1253"/>
                <a:gd name="T36" fmla="*/ 0 w 940"/>
                <a:gd name="T37" fmla="*/ 102 h 1253"/>
                <a:gd name="T38" fmla="*/ 0 w 940"/>
                <a:gd name="T39" fmla="*/ 1150 h 1253"/>
                <a:gd name="T40" fmla="*/ 470 w 940"/>
                <a:gd name="T41" fmla="*/ 1252 h 1253"/>
                <a:gd name="T42" fmla="*/ 807 w 940"/>
                <a:gd name="T43" fmla="*/ 1209 h 1253"/>
                <a:gd name="T44" fmla="*/ 579 w 940"/>
                <a:gd name="T45" fmla="*/ 824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0" h="1253">
                  <a:moveTo>
                    <a:pt x="579" y="824"/>
                  </a:moveTo>
                  <a:lnTo>
                    <a:pt x="579" y="824"/>
                  </a:lnTo>
                  <a:cubicBezTo>
                    <a:pt x="544" y="836"/>
                    <a:pt x="507" y="843"/>
                    <a:pt x="471" y="843"/>
                  </a:cubicBezTo>
                  <a:cubicBezTo>
                    <a:pt x="363" y="843"/>
                    <a:pt x="257" y="787"/>
                    <a:pt x="198" y="687"/>
                  </a:cubicBezTo>
                  <a:cubicBezTo>
                    <a:pt x="109" y="536"/>
                    <a:pt x="159" y="343"/>
                    <a:pt x="310" y="254"/>
                  </a:cubicBezTo>
                  <a:cubicBezTo>
                    <a:pt x="460" y="165"/>
                    <a:pt x="654" y="215"/>
                    <a:pt x="743" y="366"/>
                  </a:cubicBezTo>
                  <a:cubicBezTo>
                    <a:pt x="793" y="450"/>
                    <a:pt x="801" y="552"/>
                    <a:pt x="764" y="644"/>
                  </a:cubicBezTo>
                  <a:cubicBezTo>
                    <a:pt x="752" y="674"/>
                    <a:pt x="718" y="689"/>
                    <a:pt x="687" y="677"/>
                  </a:cubicBezTo>
                  <a:cubicBezTo>
                    <a:pt x="657" y="665"/>
                    <a:pt x="643" y="630"/>
                    <a:pt x="655" y="600"/>
                  </a:cubicBezTo>
                  <a:cubicBezTo>
                    <a:pt x="678" y="542"/>
                    <a:pt x="673" y="478"/>
                    <a:pt x="642" y="425"/>
                  </a:cubicBezTo>
                  <a:cubicBezTo>
                    <a:pt x="587" y="331"/>
                    <a:pt x="464" y="299"/>
                    <a:pt x="370" y="355"/>
                  </a:cubicBezTo>
                  <a:cubicBezTo>
                    <a:pt x="275" y="411"/>
                    <a:pt x="243" y="532"/>
                    <a:pt x="299" y="627"/>
                  </a:cubicBezTo>
                  <a:cubicBezTo>
                    <a:pt x="355" y="722"/>
                    <a:pt x="478" y="753"/>
                    <a:pt x="572" y="697"/>
                  </a:cubicBezTo>
                  <a:cubicBezTo>
                    <a:pt x="599" y="681"/>
                    <a:pt x="635" y="690"/>
                    <a:pt x="652" y="718"/>
                  </a:cubicBezTo>
                  <a:cubicBezTo>
                    <a:pt x="917" y="1164"/>
                    <a:pt x="917" y="1164"/>
                    <a:pt x="917" y="1164"/>
                  </a:cubicBezTo>
                  <a:cubicBezTo>
                    <a:pt x="925" y="1160"/>
                    <a:pt x="932" y="1155"/>
                    <a:pt x="939" y="1150"/>
                  </a:cubicBezTo>
                  <a:cubicBezTo>
                    <a:pt x="939" y="102"/>
                    <a:pt x="939" y="102"/>
                    <a:pt x="939" y="102"/>
                  </a:cubicBezTo>
                  <a:cubicBezTo>
                    <a:pt x="855" y="42"/>
                    <a:pt x="676" y="0"/>
                    <a:pt x="470" y="0"/>
                  </a:cubicBezTo>
                  <a:cubicBezTo>
                    <a:pt x="263" y="0"/>
                    <a:pt x="84" y="42"/>
                    <a:pt x="0" y="102"/>
                  </a:cubicBezTo>
                  <a:cubicBezTo>
                    <a:pt x="0" y="1150"/>
                    <a:pt x="0" y="1150"/>
                    <a:pt x="0" y="1150"/>
                  </a:cubicBezTo>
                  <a:cubicBezTo>
                    <a:pt x="84" y="1210"/>
                    <a:pt x="263" y="1252"/>
                    <a:pt x="470" y="1252"/>
                  </a:cubicBezTo>
                  <a:cubicBezTo>
                    <a:pt x="598" y="1252"/>
                    <a:pt x="716" y="1236"/>
                    <a:pt x="807" y="1209"/>
                  </a:cubicBezTo>
                  <a:lnTo>
                    <a:pt x="579" y="824"/>
                  </a:ln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2">
              <a:extLst>
                <a:ext uri="{FF2B5EF4-FFF2-40B4-BE49-F238E27FC236}">
                  <a16:creationId xmlns:a16="http://schemas.microsoft.com/office/drawing/2014/main" id="{B7B20A56-2C8C-6540-848B-5202B81E2975}"/>
                </a:ext>
              </a:extLst>
            </p:cNvPr>
            <p:cNvSpPr>
              <a:spLocks noChangeArrowheads="1"/>
            </p:cNvSpPr>
            <p:nvPr/>
          </p:nvSpPr>
          <p:spPr bwMode="auto">
            <a:xfrm>
              <a:off x="804915" y="795338"/>
              <a:ext cx="1749425" cy="296862"/>
            </a:xfrm>
            <a:custGeom>
              <a:avLst/>
              <a:gdLst>
                <a:gd name="T0" fmla="*/ 44 w 4859"/>
                <a:gd name="T1" fmla="*/ 554 h 824"/>
                <a:gd name="T2" fmla="*/ 293 w 4859"/>
                <a:gd name="T3" fmla="*/ 380 h 824"/>
                <a:gd name="T4" fmla="*/ 553 w 4859"/>
                <a:gd name="T5" fmla="*/ 70 h 824"/>
                <a:gd name="T6" fmla="*/ 128 w 4859"/>
                <a:gd name="T7" fmla="*/ 196 h 824"/>
                <a:gd name="T8" fmla="*/ 279 w 4859"/>
                <a:gd name="T9" fmla="*/ 711 h 824"/>
                <a:gd name="T10" fmla="*/ 1049 w 4859"/>
                <a:gd name="T11" fmla="*/ 817 h 824"/>
                <a:gd name="T12" fmla="*/ 642 w 4859"/>
                <a:gd name="T13" fmla="*/ 489 h 824"/>
                <a:gd name="T14" fmla="*/ 931 w 4859"/>
                <a:gd name="T15" fmla="*/ 0 h 824"/>
                <a:gd name="T16" fmla="*/ 1174 w 4859"/>
                <a:gd name="T17" fmla="*/ 648 h 824"/>
                <a:gd name="T18" fmla="*/ 1156 w 4859"/>
                <a:gd name="T19" fmla="*/ 817 h 824"/>
                <a:gd name="T20" fmla="*/ 1105 w 4859"/>
                <a:gd name="T21" fmla="*/ 566 h 824"/>
                <a:gd name="T22" fmla="*/ 931 w 4859"/>
                <a:gd name="T23" fmla="*/ 96 h 824"/>
                <a:gd name="T24" fmla="*/ 919 w 4859"/>
                <a:gd name="T25" fmla="*/ 618 h 824"/>
                <a:gd name="T26" fmla="*/ 1332 w 4859"/>
                <a:gd name="T27" fmla="*/ 697 h 824"/>
                <a:gd name="T28" fmla="*/ 1332 w 4859"/>
                <a:gd name="T29" fmla="*/ 8 h 824"/>
                <a:gd name="T30" fmla="*/ 1436 w 4859"/>
                <a:gd name="T31" fmla="*/ 609 h 824"/>
                <a:gd name="T32" fmla="*/ 1796 w 4859"/>
                <a:gd name="T33" fmla="*/ 657 h 824"/>
                <a:gd name="T34" fmla="*/ 1541 w 4859"/>
                <a:gd name="T35" fmla="*/ 710 h 824"/>
                <a:gd name="T36" fmla="*/ 2019 w 4859"/>
                <a:gd name="T37" fmla="*/ 639 h 824"/>
                <a:gd name="T38" fmla="*/ 2483 w 4859"/>
                <a:gd name="T39" fmla="*/ 493 h 824"/>
                <a:gd name="T40" fmla="*/ 2317 w 4859"/>
                <a:gd name="T41" fmla="*/ 2 h 824"/>
                <a:gd name="T42" fmla="*/ 2317 w 4859"/>
                <a:gd name="T43" fmla="*/ 100 h 824"/>
                <a:gd name="T44" fmla="*/ 2598 w 4859"/>
                <a:gd name="T45" fmla="*/ 493 h 824"/>
                <a:gd name="T46" fmla="*/ 2656 w 4859"/>
                <a:gd name="T47" fmla="*/ 555 h 824"/>
                <a:gd name="T48" fmla="*/ 2696 w 4859"/>
                <a:gd name="T49" fmla="*/ 259 h 824"/>
                <a:gd name="T50" fmla="*/ 3064 w 4859"/>
                <a:gd name="T51" fmla="*/ 509 h 824"/>
                <a:gd name="T52" fmla="*/ 2763 w 4859"/>
                <a:gd name="T53" fmla="*/ 552 h 824"/>
                <a:gd name="T54" fmla="*/ 3065 w 4859"/>
                <a:gd name="T55" fmla="*/ 658 h 824"/>
                <a:gd name="T56" fmla="*/ 2656 w 4859"/>
                <a:gd name="T57" fmla="*/ 555 h 824"/>
                <a:gd name="T58" fmla="*/ 2983 w 4859"/>
                <a:gd name="T59" fmla="*/ 377 h 824"/>
                <a:gd name="T60" fmla="*/ 2765 w 4859"/>
                <a:gd name="T61" fmla="*/ 428 h 824"/>
                <a:gd name="T62" fmla="*/ 3148 w 4859"/>
                <a:gd name="T63" fmla="*/ 551 h 824"/>
                <a:gd name="T64" fmla="*/ 3181 w 4859"/>
                <a:gd name="T65" fmla="*/ 257 h 824"/>
                <a:gd name="T66" fmla="*/ 3585 w 4859"/>
                <a:gd name="T67" fmla="*/ 573 h 824"/>
                <a:gd name="T68" fmla="*/ 3492 w 4859"/>
                <a:gd name="T69" fmla="*/ 705 h 824"/>
                <a:gd name="T70" fmla="*/ 3148 w 4859"/>
                <a:gd name="T71" fmla="*/ 551 h 824"/>
                <a:gd name="T72" fmla="*/ 3477 w 4859"/>
                <a:gd name="T73" fmla="*/ 327 h 824"/>
                <a:gd name="T74" fmla="*/ 3255 w 4859"/>
                <a:gd name="T75" fmla="*/ 593 h 824"/>
                <a:gd name="T76" fmla="*/ 3668 w 4859"/>
                <a:gd name="T77" fmla="*/ 705 h 824"/>
                <a:gd name="T78" fmla="*/ 3657 w 4859"/>
                <a:gd name="T79" fmla="*/ 516 h 824"/>
                <a:gd name="T80" fmla="*/ 3939 w 4859"/>
                <a:gd name="T81" fmla="*/ 214 h 824"/>
                <a:gd name="T82" fmla="*/ 3883 w 4859"/>
                <a:gd name="T83" fmla="*/ 303 h 824"/>
                <a:gd name="T84" fmla="*/ 3765 w 4859"/>
                <a:gd name="T85" fmla="*/ 705 h 824"/>
                <a:gd name="T86" fmla="*/ 3980 w 4859"/>
                <a:gd name="T87" fmla="*/ 555 h 824"/>
                <a:gd name="T88" fmla="*/ 4013 w 4859"/>
                <a:gd name="T89" fmla="*/ 257 h 824"/>
                <a:gd name="T90" fmla="*/ 4319 w 4859"/>
                <a:gd name="T91" fmla="*/ 318 h 824"/>
                <a:gd name="T92" fmla="*/ 4087 w 4859"/>
                <a:gd name="T93" fmla="*/ 504 h 824"/>
                <a:gd name="T94" fmla="*/ 4326 w 4859"/>
                <a:gd name="T95" fmla="*/ 607 h 824"/>
                <a:gd name="T96" fmla="*/ 3980 w 4859"/>
                <a:gd name="T97" fmla="*/ 555 h 824"/>
                <a:gd name="T98" fmla="*/ 4420 w 4859"/>
                <a:gd name="T99" fmla="*/ 602 h 824"/>
                <a:gd name="T100" fmla="*/ 4479 w 4859"/>
                <a:gd name="T101" fmla="*/ 2 h 824"/>
                <a:gd name="T102" fmla="*/ 4638 w 4859"/>
                <a:gd name="T103" fmla="*/ 208 h 824"/>
                <a:gd name="T104" fmla="*/ 4846 w 4859"/>
                <a:gd name="T105" fmla="*/ 705 h 824"/>
                <a:gd name="T106" fmla="*/ 4748 w 4859"/>
                <a:gd name="T107" fmla="*/ 380 h 824"/>
                <a:gd name="T108" fmla="*/ 4528 w 4859"/>
                <a:gd name="T109" fmla="*/ 705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859" h="824">
                  <a:moveTo>
                    <a:pt x="0" y="639"/>
                  </a:moveTo>
                  <a:lnTo>
                    <a:pt x="0" y="639"/>
                  </a:lnTo>
                  <a:cubicBezTo>
                    <a:pt x="4" y="605"/>
                    <a:pt x="21" y="570"/>
                    <a:pt x="44" y="554"/>
                  </a:cubicBezTo>
                  <a:cubicBezTo>
                    <a:pt x="122" y="596"/>
                    <a:pt x="208" y="615"/>
                    <a:pt x="279" y="615"/>
                  </a:cubicBezTo>
                  <a:cubicBezTo>
                    <a:pt x="359" y="615"/>
                    <a:pt x="464" y="586"/>
                    <a:pt x="464" y="493"/>
                  </a:cubicBezTo>
                  <a:cubicBezTo>
                    <a:pt x="464" y="393"/>
                    <a:pt x="374" y="385"/>
                    <a:pt x="293" y="380"/>
                  </a:cubicBezTo>
                  <a:cubicBezTo>
                    <a:pt x="169" y="372"/>
                    <a:pt x="14" y="356"/>
                    <a:pt x="14" y="196"/>
                  </a:cubicBezTo>
                  <a:cubicBezTo>
                    <a:pt x="14" y="52"/>
                    <a:pt x="164" y="2"/>
                    <a:pt x="298" y="2"/>
                  </a:cubicBezTo>
                  <a:cubicBezTo>
                    <a:pt x="400" y="2"/>
                    <a:pt x="475" y="26"/>
                    <a:pt x="553" y="70"/>
                  </a:cubicBezTo>
                  <a:cubicBezTo>
                    <a:pt x="550" y="103"/>
                    <a:pt x="535" y="133"/>
                    <a:pt x="507" y="151"/>
                  </a:cubicBezTo>
                  <a:cubicBezTo>
                    <a:pt x="434" y="113"/>
                    <a:pt x="368" y="100"/>
                    <a:pt x="298" y="100"/>
                  </a:cubicBezTo>
                  <a:cubicBezTo>
                    <a:pt x="234" y="100"/>
                    <a:pt x="128" y="112"/>
                    <a:pt x="128" y="196"/>
                  </a:cubicBezTo>
                  <a:cubicBezTo>
                    <a:pt x="128" y="289"/>
                    <a:pt x="259" y="278"/>
                    <a:pt x="379" y="296"/>
                  </a:cubicBezTo>
                  <a:cubicBezTo>
                    <a:pt x="482" y="312"/>
                    <a:pt x="578" y="350"/>
                    <a:pt x="578" y="493"/>
                  </a:cubicBezTo>
                  <a:cubicBezTo>
                    <a:pt x="578" y="654"/>
                    <a:pt x="422" y="711"/>
                    <a:pt x="279" y="711"/>
                  </a:cubicBezTo>
                  <a:cubicBezTo>
                    <a:pt x="185" y="711"/>
                    <a:pt x="90" y="688"/>
                    <a:pt x="0" y="639"/>
                  </a:cubicBezTo>
                  <a:close/>
                  <a:moveTo>
                    <a:pt x="1049" y="817"/>
                  </a:moveTo>
                  <a:lnTo>
                    <a:pt x="1049" y="817"/>
                  </a:lnTo>
                  <a:lnTo>
                    <a:pt x="992" y="708"/>
                  </a:lnTo>
                  <a:cubicBezTo>
                    <a:pt x="973" y="712"/>
                    <a:pt x="952" y="715"/>
                    <a:pt x="931" y="715"/>
                  </a:cubicBezTo>
                  <a:cubicBezTo>
                    <a:pt x="820" y="715"/>
                    <a:pt x="642" y="699"/>
                    <a:pt x="642" y="489"/>
                  </a:cubicBezTo>
                  <a:lnTo>
                    <a:pt x="642" y="398"/>
                  </a:lnTo>
                  <a:cubicBezTo>
                    <a:pt x="642" y="300"/>
                    <a:pt x="649" y="169"/>
                    <a:pt x="686" y="67"/>
                  </a:cubicBezTo>
                  <a:cubicBezTo>
                    <a:pt x="764" y="27"/>
                    <a:pt x="840" y="0"/>
                    <a:pt x="931" y="0"/>
                  </a:cubicBezTo>
                  <a:cubicBezTo>
                    <a:pt x="1105" y="0"/>
                    <a:pt x="1219" y="51"/>
                    <a:pt x="1219" y="222"/>
                  </a:cubicBezTo>
                  <a:cubicBezTo>
                    <a:pt x="1219" y="315"/>
                    <a:pt x="1219" y="284"/>
                    <a:pt x="1219" y="315"/>
                  </a:cubicBezTo>
                  <a:cubicBezTo>
                    <a:pt x="1219" y="414"/>
                    <a:pt x="1209" y="569"/>
                    <a:pt x="1174" y="648"/>
                  </a:cubicBezTo>
                  <a:cubicBezTo>
                    <a:pt x="1149" y="659"/>
                    <a:pt x="1124" y="671"/>
                    <a:pt x="1098" y="681"/>
                  </a:cubicBezTo>
                  <a:lnTo>
                    <a:pt x="1124" y="728"/>
                  </a:lnTo>
                  <a:cubicBezTo>
                    <a:pt x="1139" y="759"/>
                    <a:pt x="1153" y="789"/>
                    <a:pt x="1156" y="817"/>
                  </a:cubicBezTo>
                  <a:cubicBezTo>
                    <a:pt x="1136" y="821"/>
                    <a:pt x="1120" y="823"/>
                    <a:pt x="1104" y="823"/>
                  </a:cubicBezTo>
                  <a:cubicBezTo>
                    <a:pt x="1087" y="823"/>
                    <a:pt x="1070" y="821"/>
                    <a:pt x="1049" y="817"/>
                  </a:cubicBezTo>
                  <a:close/>
                  <a:moveTo>
                    <a:pt x="1105" y="566"/>
                  </a:moveTo>
                  <a:lnTo>
                    <a:pt x="1105" y="566"/>
                  </a:lnTo>
                  <a:lnTo>
                    <a:pt x="1105" y="138"/>
                  </a:lnTo>
                  <a:cubicBezTo>
                    <a:pt x="1071" y="110"/>
                    <a:pt x="1001" y="96"/>
                    <a:pt x="931" y="96"/>
                  </a:cubicBezTo>
                  <a:cubicBezTo>
                    <a:pt x="861" y="96"/>
                    <a:pt x="792" y="110"/>
                    <a:pt x="757" y="138"/>
                  </a:cubicBezTo>
                  <a:lnTo>
                    <a:pt x="757" y="574"/>
                  </a:lnTo>
                  <a:cubicBezTo>
                    <a:pt x="793" y="604"/>
                    <a:pt x="855" y="618"/>
                    <a:pt x="919" y="618"/>
                  </a:cubicBezTo>
                  <a:cubicBezTo>
                    <a:pt x="989" y="618"/>
                    <a:pt x="1063" y="600"/>
                    <a:pt x="1105" y="566"/>
                  </a:cubicBezTo>
                  <a:close/>
                  <a:moveTo>
                    <a:pt x="1332" y="697"/>
                  </a:moveTo>
                  <a:lnTo>
                    <a:pt x="1332" y="697"/>
                  </a:lnTo>
                  <a:cubicBezTo>
                    <a:pt x="1321" y="660"/>
                    <a:pt x="1321" y="624"/>
                    <a:pt x="1321" y="585"/>
                  </a:cubicBezTo>
                  <a:lnTo>
                    <a:pt x="1321" y="120"/>
                  </a:lnTo>
                  <a:cubicBezTo>
                    <a:pt x="1321" y="83"/>
                    <a:pt x="1321" y="45"/>
                    <a:pt x="1332" y="8"/>
                  </a:cubicBezTo>
                  <a:cubicBezTo>
                    <a:pt x="1353" y="5"/>
                    <a:pt x="1369" y="3"/>
                    <a:pt x="1385" y="3"/>
                  </a:cubicBezTo>
                  <a:cubicBezTo>
                    <a:pt x="1401" y="3"/>
                    <a:pt x="1417" y="5"/>
                    <a:pt x="1436" y="8"/>
                  </a:cubicBezTo>
                  <a:lnTo>
                    <a:pt x="1436" y="609"/>
                  </a:lnTo>
                  <a:cubicBezTo>
                    <a:pt x="1468" y="613"/>
                    <a:pt x="1500" y="613"/>
                    <a:pt x="1538" y="613"/>
                  </a:cubicBezTo>
                  <a:lnTo>
                    <a:pt x="1791" y="613"/>
                  </a:lnTo>
                  <a:cubicBezTo>
                    <a:pt x="1794" y="629"/>
                    <a:pt x="1796" y="642"/>
                    <a:pt x="1796" y="657"/>
                  </a:cubicBezTo>
                  <a:cubicBezTo>
                    <a:pt x="1796" y="669"/>
                    <a:pt x="1794" y="683"/>
                    <a:pt x="1791" y="700"/>
                  </a:cubicBezTo>
                  <a:cubicBezTo>
                    <a:pt x="1759" y="710"/>
                    <a:pt x="1726" y="710"/>
                    <a:pt x="1695" y="710"/>
                  </a:cubicBezTo>
                  <a:lnTo>
                    <a:pt x="1541" y="710"/>
                  </a:lnTo>
                  <a:cubicBezTo>
                    <a:pt x="1470" y="710"/>
                    <a:pt x="1398" y="709"/>
                    <a:pt x="1332" y="697"/>
                  </a:cubicBezTo>
                  <a:close/>
                  <a:moveTo>
                    <a:pt x="2019" y="639"/>
                  </a:moveTo>
                  <a:lnTo>
                    <a:pt x="2019" y="639"/>
                  </a:lnTo>
                  <a:cubicBezTo>
                    <a:pt x="2023" y="605"/>
                    <a:pt x="2040" y="570"/>
                    <a:pt x="2063" y="554"/>
                  </a:cubicBezTo>
                  <a:cubicBezTo>
                    <a:pt x="2141" y="596"/>
                    <a:pt x="2227" y="615"/>
                    <a:pt x="2298" y="615"/>
                  </a:cubicBezTo>
                  <a:cubicBezTo>
                    <a:pt x="2378" y="615"/>
                    <a:pt x="2483" y="586"/>
                    <a:pt x="2483" y="493"/>
                  </a:cubicBezTo>
                  <a:cubicBezTo>
                    <a:pt x="2483" y="393"/>
                    <a:pt x="2393" y="385"/>
                    <a:pt x="2312" y="380"/>
                  </a:cubicBezTo>
                  <a:cubicBezTo>
                    <a:pt x="2188" y="372"/>
                    <a:pt x="2034" y="356"/>
                    <a:pt x="2034" y="196"/>
                  </a:cubicBezTo>
                  <a:cubicBezTo>
                    <a:pt x="2034" y="52"/>
                    <a:pt x="2184" y="2"/>
                    <a:pt x="2317" y="2"/>
                  </a:cubicBezTo>
                  <a:cubicBezTo>
                    <a:pt x="2419" y="2"/>
                    <a:pt x="2494" y="26"/>
                    <a:pt x="2574" y="70"/>
                  </a:cubicBezTo>
                  <a:cubicBezTo>
                    <a:pt x="2570" y="103"/>
                    <a:pt x="2556" y="133"/>
                    <a:pt x="2527" y="151"/>
                  </a:cubicBezTo>
                  <a:cubicBezTo>
                    <a:pt x="2454" y="113"/>
                    <a:pt x="2388" y="100"/>
                    <a:pt x="2317" y="100"/>
                  </a:cubicBezTo>
                  <a:cubicBezTo>
                    <a:pt x="2253" y="100"/>
                    <a:pt x="2147" y="112"/>
                    <a:pt x="2147" y="196"/>
                  </a:cubicBezTo>
                  <a:cubicBezTo>
                    <a:pt x="2147" y="289"/>
                    <a:pt x="2278" y="278"/>
                    <a:pt x="2398" y="296"/>
                  </a:cubicBezTo>
                  <a:cubicBezTo>
                    <a:pt x="2502" y="312"/>
                    <a:pt x="2598" y="350"/>
                    <a:pt x="2598" y="493"/>
                  </a:cubicBezTo>
                  <a:cubicBezTo>
                    <a:pt x="2598" y="654"/>
                    <a:pt x="2441" y="711"/>
                    <a:pt x="2298" y="711"/>
                  </a:cubicBezTo>
                  <a:cubicBezTo>
                    <a:pt x="2204" y="711"/>
                    <a:pt x="2109" y="688"/>
                    <a:pt x="2019" y="639"/>
                  </a:cubicBezTo>
                  <a:close/>
                  <a:moveTo>
                    <a:pt x="2656" y="555"/>
                  </a:moveTo>
                  <a:lnTo>
                    <a:pt x="2656" y="555"/>
                  </a:lnTo>
                  <a:lnTo>
                    <a:pt x="2656" y="490"/>
                  </a:lnTo>
                  <a:cubicBezTo>
                    <a:pt x="2656" y="422"/>
                    <a:pt x="2669" y="323"/>
                    <a:pt x="2696" y="259"/>
                  </a:cubicBezTo>
                  <a:cubicBezTo>
                    <a:pt x="2759" y="225"/>
                    <a:pt x="2821" y="208"/>
                    <a:pt x="2876" y="208"/>
                  </a:cubicBezTo>
                  <a:cubicBezTo>
                    <a:pt x="2999" y="208"/>
                    <a:pt x="3087" y="246"/>
                    <a:pt x="3087" y="374"/>
                  </a:cubicBezTo>
                  <a:cubicBezTo>
                    <a:pt x="3087" y="407"/>
                    <a:pt x="3079" y="474"/>
                    <a:pt x="3064" y="509"/>
                  </a:cubicBezTo>
                  <a:cubicBezTo>
                    <a:pt x="3023" y="514"/>
                    <a:pt x="2966" y="521"/>
                    <a:pt x="2912" y="521"/>
                  </a:cubicBezTo>
                  <a:cubicBezTo>
                    <a:pt x="2874" y="521"/>
                    <a:pt x="2810" y="519"/>
                    <a:pt x="2763" y="510"/>
                  </a:cubicBezTo>
                  <a:lnTo>
                    <a:pt x="2763" y="552"/>
                  </a:lnTo>
                  <a:cubicBezTo>
                    <a:pt x="2763" y="625"/>
                    <a:pt x="2835" y="629"/>
                    <a:pt x="2894" y="629"/>
                  </a:cubicBezTo>
                  <a:cubicBezTo>
                    <a:pt x="2937" y="629"/>
                    <a:pt x="2998" y="622"/>
                    <a:pt x="3046" y="605"/>
                  </a:cubicBezTo>
                  <a:cubicBezTo>
                    <a:pt x="3060" y="622"/>
                    <a:pt x="3065" y="640"/>
                    <a:pt x="3065" y="658"/>
                  </a:cubicBezTo>
                  <a:cubicBezTo>
                    <a:pt x="3065" y="663"/>
                    <a:pt x="3065" y="669"/>
                    <a:pt x="3064" y="674"/>
                  </a:cubicBezTo>
                  <a:cubicBezTo>
                    <a:pt x="3011" y="704"/>
                    <a:pt x="2947" y="721"/>
                    <a:pt x="2876" y="721"/>
                  </a:cubicBezTo>
                  <a:cubicBezTo>
                    <a:pt x="2759" y="721"/>
                    <a:pt x="2656" y="692"/>
                    <a:pt x="2656" y="555"/>
                  </a:cubicBezTo>
                  <a:close/>
                  <a:moveTo>
                    <a:pt x="2976" y="431"/>
                  </a:moveTo>
                  <a:lnTo>
                    <a:pt x="2976" y="431"/>
                  </a:lnTo>
                  <a:cubicBezTo>
                    <a:pt x="2981" y="413"/>
                    <a:pt x="2983" y="395"/>
                    <a:pt x="2983" y="377"/>
                  </a:cubicBezTo>
                  <a:cubicBezTo>
                    <a:pt x="2983" y="313"/>
                    <a:pt x="2930" y="301"/>
                    <a:pt x="2876" y="301"/>
                  </a:cubicBezTo>
                  <a:cubicBezTo>
                    <a:pt x="2844" y="301"/>
                    <a:pt x="2814" y="309"/>
                    <a:pt x="2783" y="325"/>
                  </a:cubicBezTo>
                  <a:cubicBezTo>
                    <a:pt x="2774" y="354"/>
                    <a:pt x="2767" y="393"/>
                    <a:pt x="2765" y="428"/>
                  </a:cubicBezTo>
                  <a:cubicBezTo>
                    <a:pt x="2808" y="439"/>
                    <a:pt x="2843" y="439"/>
                    <a:pt x="2878" y="439"/>
                  </a:cubicBezTo>
                  <a:cubicBezTo>
                    <a:pt x="2919" y="439"/>
                    <a:pt x="2949" y="437"/>
                    <a:pt x="2976" y="431"/>
                  </a:cubicBezTo>
                  <a:close/>
                  <a:moveTo>
                    <a:pt x="3148" y="551"/>
                  </a:moveTo>
                  <a:lnTo>
                    <a:pt x="3148" y="551"/>
                  </a:lnTo>
                  <a:lnTo>
                    <a:pt x="3148" y="514"/>
                  </a:lnTo>
                  <a:cubicBezTo>
                    <a:pt x="3148" y="442"/>
                    <a:pt x="3151" y="329"/>
                    <a:pt x="3181" y="257"/>
                  </a:cubicBezTo>
                  <a:cubicBezTo>
                    <a:pt x="3251" y="223"/>
                    <a:pt x="3311" y="208"/>
                    <a:pt x="3367" y="208"/>
                  </a:cubicBezTo>
                  <a:cubicBezTo>
                    <a:pt x="3489" y="208"/>
                    <a:pt x="3585" y="240"/>
                    <a:pt x="3585" y="374"/>
                  </a:cubicBezTo>
                  <a:lnTo>
                    <a:pt x="3585" y="573"/>
                  </a:lnTo>
                  <a:cubicBezTo>
                    <a:pt x="3585" y="625"/>
                    <a:pt x="3582" y="675"/>
                    <a:pt x="3578" y="705"/>
                  </a:cubicBezTo>
                  <a:cubicBezTo>
                    <a:pt x="3564" y="708"/>
                    <a:pt x="3551" y="710"/>
                    <a:pt x="3538" y="710"/>
                  </a:cubicBezTo>
                  <a:cubicBezTo>
                    <a:pt x="3524" y="710"/>
                    <a:pt x="3510" y="708"/>
                    <a:pt x="3492" y="705"/>
                  </a:cubicBezTo>
                  <a:lnTo>
                    <a:pt x="3484" y="658"/>
                  </a:lnTo>
                  <a:cubicBezTo>
                    <a:pt x="3450" y="693"/>
                    <a:pt x="3389" y="715"/>
                    <a:pt x="3326" y="715"/>
                  </a:cubicBezTo>
                  <a:cubicBezTo>
                    <a:pt x="3264" y="715"/>
                    <a:pt x="3148" y="688"/>
                    <a:pt x="3148" y="551"/>
                  </a:cubicBezTo>
                  <a:close/>
                  <a:moveTo>
                    <a:pt x="3477" y="574"/>
                  </a:moveTo>
                  <a:lnTo>
                    <a:pt x="3477" y="574"/>
                  </a:lnTo>
                  <a:lnTo>
                    <a:pt x="3477" y="327"/>
                  </a:lnTo>
                  <a:cubicBezTo>
                    <a:pt x="3455" y="309"/>
                    <a:pt x="3411" y="301"/>
                    <a:pt x="3366" y="301"/>
                  </a:cubicBezTo>
                  <a:cubicBezTo>
                    <a:pt x="3321" y="301"/>
                    <a:pt x="3277" y="309"/>
                    <a:pt x="3255" y="327"/>
                  </a:cubicBezTo>
                  <a:lnTo>
                    <a:pt x="3255" y="593"/>
                  </a:lnTo>
                  <a:cubicBezTo>
                    <a:pt x="3279" y="612"/>
                    <a:pt x="3310" y="621"/>
                    <a:pt x="3342" y="621"/>
                  </a:cubicBezTo>
                  <a:cubicBezTo>
                    <a:pt x="3389" y="621"/>
                    <a:pt x="3440" y="603"/>
                    <a:pt x="3477" y="574"/>
                  </a:cubicBezTo>
                  <a:close/>
                  <a:moveTo>
                    <a:pt x="3668" y="705"/>
                  </a:moveTo>
                  <a:lnTo>
                    <a:pt x="3668" y="705"/>
                  </a:lnTo>
                  <a:cubicBezTo>
                    <a:pt x="3657" y="675"/>
                    <a:pt x="3657" y="644"/>
                    <a:pt x="3657" y="613"/>
                  </a:cubicBezTo>
                  <a:lnTo>
                    <a:pt x="3657" y="516"/>
                  </a:lnTo>
                  <a:cubicBezTo>
                    <a:pt x="3657" y="444"/>
                    <a:pt x="3659" y="330"/>
                    <a:pt x="3690" y="258"/>
                  </a:cubicBezTo>
                  <a:cubicBezTo>
                    <a:pt x="3752" y="228"/>
                    <a:pt x="3816" y="210"/>
                    <a:pt x="3886" y="210"/>
                  </a:cubicBezTo>
                  <a:cubicBezTo>
                    <a:pt x="3904" y="210"/>
                    <a:pt x="3922" y="212"/>
                    <a:pt x="3939" y="214"/>
                  </a:cubicBezTo>
                  <a:cubicBezTo>
                    <a:pt x="3940" y="222"/>
                    <a:pt x="3941" y="230"/>
                    <a:pt x="3941" y="237"/>
                  </a:cubicBezTo>
                  <a:cubicBezTo>
                    <a:pt x="3941" y="262"/>
                    <a:pt x="3936" y="285"/>
                    <a:pt x="3922" y="305"/>
                  </a:cubicBezTo>
                  <a:cubicBezTo>
                    <a:pt x="3909" y="304"/>
                    <a:pt x="3896" y="303"/>
                    <a:pt x="3883" y="303"/>
                  </a:cubicBezTo>
                  <a:cubicBezTo>
                    <a:pt x="3850" y="303"/>
                    <a:pt x="3817" y="309"/>
                    <a:pt x="3784" y="323"/>
                  </a:cubicBezTo>
                  <a:cubicBezTo>
                    <a:pt x="3767" y="376"/>
                    <a:pt x="3765" y="459"/>
                    <a:pt x="3765" y="506"/>
                  </a:cubicBezTo>
                  <a:lnTo>
                    <a:pt x="3765" y="705"/>
                  </a:lnTo>
                  <a:cubicBezTo>
                    <a:pt x="3748" y="708"/>
                    <a:pt x="3734" y="709"/>
                    <a:pt x="3719" y="709"/>
                  </a:cubicBezTo>
                  <a:cubicBezTo>
                    <a:pt x="3703" y="709"/>
                    <a:pt x="3688" y="708"/>
                    <a:pt x="3668" y="705"/>
                  </a:cubicBezTo>
                  <a:close/>
                  <a:moveTo>
                    <a:pt x="3980" y="555"/>
                  </a:moveTo>
                  <a:lnTo>
                    <a:pt x="3980" y="555"/>
                  </a:lnTo>
                  <a:lnTo>
                    <a:pt x="3980" y="514"/>
                  </a:lnTo>
                  <a:cubicBezTo>
                    <a:pt x="3980" y="442"/>
                    <a:pt x="3983" y="329"/>
                    <a:pt x="4013" y="257"/>
                  </a:cubicBezTo>
                  <a:cubicBezTo>
                    <a:pt x="4082" y="223"/>
                    <a:pt x="4141" y="208"/>
                    <a:pt x="4198" y="208"/>
                  </a:cubicBezTo>
                  <a:cubicBezTo>
                    <a:pt x="4252" y="208"/>
                    <a:pt x="4311" y="219"/>
                    <a:pt x="4348" y="237"/>
                  </a:cubicBezTo>
                  <a:cubicBezTo>
                    <a:pt x="4345" y="270"/>
                    <a:pt x="4335" y="296"/>
                    <a:pt x="4319" y="318"/>
                  </a:cubicBezTo>
                  <a:cubicBezTo>
                    <a:pt x="4275" y="303"/>
                    <a:pt x="4232" y="301"/>
                    <a:pt x="4201" y="301"/>
                  </a:cubicBezTo>
                  <a:cubicBezTo>
                    <a:pt x="4168" y="301"/>
                    <a:pt x="4139" y="306"/>
                    <a:pt x="4106" y="321"/>
                  </a:cubicBezTo>
                  <a:cubicBezTo>
                    <a:pt x="4089" y="373"/>
                    <a:pt x="4087" y="457"/>
                    <a:pt x="4087" y="504"/>
                  </a:cubicBezTo>
                  <a:lnTo>
                    <a:pt x="4087" y="549"/>
                  </a:lnTo>
                  <a:cubicBezTo>
                    <a:pt x="4087" y="616"/>
                    <a:pt x="4142" y="628"/>
                    <a:pt x="4198" y="628"/>
                  </a:cubicBezTo>
                  <a:cubicBezTo>
                    <a:pt x="4225" y="628"/>
                    <a:pt x="4276" y="623"/>
                    <a:pt x="4326" y="607"/>
                  </a:cubicBezTo>
                  <a:cubicBezTo>
                    <a:pt x="4344" y="630"/>
                    <a:pt x="4352" y="657"/>
                    <a:pt x="4350" y="688"/>
                  </a:cubicBezTo>
                  <a:cubicBezTo>
                    <a:pt x="4309" y="707"/>
                    <a:pt x="4252" y="721"/>
                    <a:pt x="4198" y="721"/>
                  </a:cubicBezTo>
                  <a:cubicBezTo>
                    <a:pt x="4081" y="721"/>
                    <a:pt x="3980" y="692"/>
                    <a:pt x="3980" y="555"/>
                  </a:cubicBezTo>
                  <a:close/>
                  <a:moveTo>
                    <a:pt x="4430" y="705"/>
                  </a:moveTo>
                  <a:lnTo>
                    <a:pt x="4430" y="705"/>
                  </a:lnTo>
                  <a:cubicBezTo>
                    <a:pt x="4420" y="671"/>
                    <a:pt x="4420" y="636"/>
                    <a:pt x="4420" y="602"/>
                  </a:cubicBezTo>
                  <a:lnTo>
                    <a:pt x="4420" y="96"/>
                  </a:lnTo>
                  <a:cubicBezTo>
                    <a:pt x="4420" y="60"/>
                    <a:pt x="4420" y="45"/>
                    <a:pt x="4430" y="9"/>
                  </a:cubicBezTo>
                  <a:cubicBezTo>
                    <a:pt x="4447" y="4"/>
                    <a:pt x="4463" y="2"/>
                    <a:pt x="4479" y="2"/>
                  </a:cubicBezTo>
                  <a:cubicBezTo>
                    <a:pt x="4495" y="2"/>
                    <a:pt x="4511" y="4"/>
                    <a:pt x="4528" y="9"/>
                  </a:cubicBezTo>
                  <a:lnTo>
                    <a:pt x="4528" y="230"/>
                  </a:lnTo>
                  <a:cubicBezTo>
                    <a:pt x="4564" y="215"/>
                    <a:pt x="4605" y="208"/>
                    <a:pt x="4638" y="208"/>
                  </a:cubicBezTo>
                  <a:cubicBezTo>
                    <a:pt x="4761" y="208"/>
                    <a:pt x="4856" y="240"/>
                    <a:pt x="4856" y="374"/>
                  </a:cubicBezTo>
                  <a:lnTo>
                    <a:pt x="4856" y="597"/>
                  </a:lnTo>
                  <a:cubicBezTo>
                    <a:pt x="4856" y="633"/>
                    <a:pt x="4858" y="669"/>
                    <a:pt x="4846" y="705"/>
                  </a:cubicBezTo>
                  <a:cubicBezTo>
                    <a:pt x="4830" y="708"/>
                    <a:pt x="4815" y="710"/>
                    <a:pt x="4800" y="710"/>
                  </a:cubicBezTo>
                  <a:cubicBezTo>
                    <a:pt x="4784" y="710"/>
                    <a:pt x="4768" y="708"/>
                    <a:pt x="4748" y="705"/>
                  </a:cubicBezTo>
                  <a:lnTo>
                    <a:pt x="4748" y="380"/>
                  </a:lnTo>
                  <a:cubicBezTo>
                    <a:pt x="4748" y="314"/>
                    <a:pt x="4696" y="301"/>
                    <a:pt x="4641" y="301"/>
                  </a:cubicBezTo>
                  <a:cubicBezTo>
                    <a:pt x="4610" y="301"/>
                    <a:pt x="4561" y="311"/>
                    <a:pt x="4528" y="326"/>
                  </a:cubicBezTo>
                  <a:lnTo>
                    <a:pt x="4528" y="705"/>
                  </a:lnTo>
                  <a:cubicBezTo>
                    <a:pt x="4508" y="708"/>
                    <a:pt x="4492" y="710"/>
                    <a:pt x="4477" y="710"/>
                  </a:cubicBezTo>
                  <a:cubicBezTo>
                    <a:pt x="4461" y="710"/>
                    <a:pt x="4447" y="708"/>
                    <a:pt x="4430" y="70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 name="Group 6">
            <a:extLst>
              <a:ext uri="{FF2B5EF4-FFF2-40B4-BE49-F238E27FC236}">
                <a16:creationId xmlns:a16="http://schemas.microsoft.com/office/drawing/2014/main" id="{9704278C-93D0-404B-B12F-FE98BAE3B9E1}"/>
              </a:ext>
            </a:extLst>
          </p:cNvPr>
          <p:cNvGrpSpPr/>
          <p:nvPr/>
        </p:nvGrpSpPr>
        <p:grpSpPr>
          <a:xfrm>
            <a:off x="336602" y="1204913"/>
            <a:ext cx="2513013" cy="450850"/>
            <a:chOff x="336602" y="1204913"/>
            <a:chExt cx="2513013" cy="450850"/>
          </a:xfrm>
        </p:grpSpPr>
        <p:sp>
          <p:nvSpPr>
            <p:cNvPr id="35" name="Freeform 3">
              <a:extLst>
                <a:ext uri="{FF2B5EF4-FFF2-40B4-BE49-F238E27FC236}">
                  <a16:creationId xmlns:a16="http://schemas.microsoft.com/office/drawing/2014/main" id="{E46E4D75-5ABD-3540-A07C-BB8FC008AF29}"/>
                </a:ext>
              </a:extLst>
            </p:cNvPr>
            <p:cNvSpPr>
              <a:spLocks noChangeArrowheads="1"/>
            </p:cNvSpPr>
            <p:nvPr/>
          </p:nvSpPr>
          <p:spPr bwMode="auto">
            <a:xfrm>
              <a:off x="336602" y="1204913"/>
              <a:ext cx="338138" cy="450850"/>
            </a:xfrm>
            <a:custGeom>
              <a:avLst/>
              <a:gdLst>
                <a:gd name="T0" fmla="*/ 834 w 940"/>
                <a:gd name="T1" fmla="*/ 52 h 1253"/>
                <a:gd name="T2" fmla="*/ 834 w 940"/>
                <a:gd name="T3" fmla="*/ 52 h 1253"/>
                <a:gd name="T4" fmla="*/ 545 w 940"/>
                <a:gd name="T5" fmla="*/ 341 h 1253"/>
                <a:gd name="T6" fmla="*/ 815 w 940"/>
                <a:gd name="T7" fmla="*/ 612 h 1253"/>
                <a:gd name="T8" fmla="*/ 815 w 940"/>
                <a:gd name="T9" fmla="*/ 695 h 1253"/>
                <a:gd name="T10" fmla="*/ 773 w 940"/>
                <a:gd name="T11" fmla="*/ 712 h 1253"/>
                <a:gd name="T12" fmla="*/ 732 w 940"/>
                <a:gd name="T13" fmla="*/ 695 h 1253"/>
                <a:gd name="T14" fmla="*/ 420 w 940"/>
                <a:gd name="T15" fmla="*/ 382 h 1253"/>
                <a:gd name="T16" fmla="*/ 403 w 940"/>
                <a:gd name="T17" fmla="*/ 341 h 1253"/>
                <a:gd name="T18" fmla="*/ 420 w 940"/>
                <a:gd name="T19" fmla="*/ 299 h 1253"/>
                <a:gd name="T20" fmla="*/ 701 w 940"/>
                <a:gd name="T21" fmla="*/ 19 h 1253"/>
                <a:gd name="T22" fmla="*/ 470 w 940"/>
                <a:gd name="T23" fmla="*/ 0 h 1253"/>
                <a:gd name="T24" fmla="*/ 0 w 940"/>
                <a:gd name="T25" fmla="*/ 102 h 1253"/>
                <a:gd name="T26" fmla="*/ 0 w 940"/>
                <a:gd name="T27" fmla="*/ 1150 h 1253"/>
                <a:gd name="T28" fmla="*/ 106 w 940"/>
                <a:gd name="T29" fmla="*/ 1201 h 1253"/>
                <a:gd name="T30" fmla="*/ 396 w 940"/>
                <a:gd name="T31" fmla="*/ 911 h 1253"/>
                <a:gd name="T32" fmla="*/ 125 w 940"/>
                <a:gd name="T33" fmla="*/ 640 h 1253"/>
                <a:gd name="T34" fmla="*/ 125 w 940"/>
                <a:gd name="T35" fmla="*/ 556 h 1253"/>
                <a:gd name="T36" fmla="*/ 208 w 940"/>
                <a:gd name="T37" fmla="*/ 556 h 1253"/>
                <a:gd name="T38" fmla="*/ 520 w 940"/>
                <a:gd name="T39" fmla="*/ 869 h 1253"/>
                <a:gd name="T40" fmla="*/ 538 w 940"/>
                <a:gd name="T41" fmla="*/ 911 h 1253"/>
                <a:gd name="T42" fmla="*/ 520 w 940"/>
                <a:gd name="T43" fmla="*/ 952 h 1253"/>
                <a:gd name="T44" fmla="*/ 239 w 940"/>
                <a:gd name="T45" fmla="*/ 1233 h 1253"/>
                <a:gd name="T46" fmla="*/ 470 w 940"/>
                <a:gd name="T47" fmla="*/ 1252 h 1253"/>
                <a:gd name="T48" fmla="*/ 939 w 940"/>
                <a:gd name="T49" fmla="*/ 1150 h 1253"/>
                <a:gd name="T50" fmla="*/ 939 w 940"/>
                <a:gd name="T51" fmla="*/ 102 h 1253"/>
                <a:gd name="T52" fmla="*/ 834 w 940"/>
                <a:gd name="T53" fmla="*/ 52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0" h="1253">
                  <a:moveTo>
                    <a:pt x="834" y="52"/>
                  </a:moveTo>
                  <a:lnTo>
                    <a:pt x="834" y="52"/>
                  </a:lnTo>
                  <a:cubicBezTo>
                    <a:pt x="545" y="341"/>
                    <a:pt x="545" y="341"/>
                    <a:pt x="545" y="341"/>
                  </a:cubicBezTo>
                  <a:cubicBezTo>
                    <a:pt x="815" y="612"/>
                    <a:pt x="815" y="612"/>
                    <a:pt x="815" y="612"/>
                  </a:cubicBezTo>
                  <a:cubicBezTo>
                    <a:pt x="838" y="635"/>
                    <a:pt x="838" y="672"/>
                    <a:pt x="815" y="695"/>
                  </a:cubicBezTo>
                  <a:cubicBezTo>
                    <a:pt x="804" y="706"/>
                    <a:pt x="789" y="712"/>
                    <a:pt x="773" y="712"/>
                  </a:cubicBezTo>
                  <a:cubicBezTo>
                    <a:pt x="758" y="712"/>
                    <a:pt x="743" y="706"/>
                    <a:pt x="732" y="695"/>
                  </a:cubicBezTo>
                  <a:cubicBezTo>
                    <a:pt x="420" y="382"/>
                    <a:pt x="420" y="382"/>
                    <a:pt x="420" y="382"/>
                  </a:cubicBezTo>
                  <a:cubicBezTo>
                    <a:pt x="409" y="371"/>
                    <a:pt x="403" y="356"/>
                    <a:pt x="403" y="341"/>
                  </a:cubicBezTo>
                  <a:cubicBezTo>
                    <a:pt x="403" y="325"/>
                    <a:pt x="409" y="310"/>
                    <a:pt x="420" y="299"/>
                  </a:cubicBezTo>
                  <a:cubicBezTo>
                    <a:pt x="701" y="19"/>
                    <a:pt x="701" y="19"/>
                    <a:pt x="701" y="19"/>
                  </a:cubicBezTo>
                  <a:cubicBezTo>
                    <a:pt x="631" y="7"/>
                    <a:pt x="553" y="0"/>
                    <a:pt x="470" y="0"/>
                  </a:cubicBezTo>
                  <a:cubicBezTo>
                    <a:pt x="263" y="0"/>
                    <a:pt x="85" y="42"/>
                    <a:pt x="0" y="102"/>
                  </a:cubicBezTo>
                  <a:cubicBezTo>
                    <a:pt x="0" y="1150"/>
                    <a:pt x="0" y="1150"/>
                    <a:pt x="0" y="1150"/>
                  </a:cubicBezTo>
                  <a:cubicBezTo>
                    <a:pt x="27" y="1169"/>
                    <a:pt x="63" y="1186"/>
                    <a:pt x="106" y="1201"/>
                  </a:cubicBezTo>
                  <a:cubicBezTo>
                    <a:pt x="396" y="911"/>
                    <a:pt x="396" y="911"/>
                    <a:pt x="396" y="911"/>
                  </a:cubicBezTo>
                  <a:cubicBezTo>
                    <a:pt x="125" y="640"/>
                    <a:pt x="125" y="640"/>
                    <a:pt x="125" y="640"/>
                  </a:cubicBezTo>
                  <a:cubicBezTo>
                    <a:pt x="102" y="617"/>
                    <a:pt x="102" y="579"/>
                    <a:pt x="125" y="556"/>
                  </a:cubicBezTo>
                  <a:cubicBezTo>
                    <a:pt x="148" y="533"/>
                    <a:pt x="185" y="533"/>
                    <a:pt x="208" y="556"/>
                  </a:cubicBezTo>
                  <a:cubicBezTo>
                    <a:pt x="520" y="869"/>
                    <a:pt x="520" y="869"/>
                    <a:pt x="520" y="869"/>
                  </a:cubicBezTo>
                  <a:cubicBezTo>
                    <a:pt x="531" y="880"/>
                    <a:pt x="538" y="895"/>
                    <a:pt x="538" y="911"/>
                  </a:cubicBezTo>
                  <a:cubicBezTo>
                    <a:pt x="538" y="926"/>
                    <a:pt x="531" y="941"/>
                    <a:pt x="520" y="952"/>
                  </a:cubicBezTo>
                  <a:cubicBezTo>
                    <a:pt x="239" y="1233"/>
                    <a:pt x="239" y="1233"/>
                    <a:pt x="239" y="1233"/>
                  </a:cubicBezTo>
                  <a:cubicBezTo>
                    <a:pt x="309" y="1245"/>
                    <a:pt x="387" y="1252"/>
                    <a:pt x="470" y="1252"/>
                  </a:cubicBezTo>
                  <a:cubicBezTo>
                    <a:pt x="676" y="1252"/>
                    <a:pt x="855" y="1210"/>
                    <a:pt x="939" y="1150"/>
                  </a:cubicBezTo>
                  <a:cubicBezTo>
                    <a:pt x="939" y="102"/>
                    <a:pt x="939" y="102"/>
                    <a:pt x="939" y="102"/>
                  </a:cubicBezTo>
                  <a:cubicBezTo>
                    <a:pt x="913" y="83"/>
                    <a:pt x="877" y="66"/>
                    <a:pt x="834" y="52"/>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4">
              <a:extLst>
                <a:ext uri="{FF2B5EF4-FFF2-40B4-BE49-F238E27FC236}">
                  <a16:creationId xmlns:a16="http://schemas.microsoft.com/office/drawing/2014/main" id="{6E9C3B94-4208-1642-A172-3BB20C7B180E}"/>
                </a:ext>
              </a:extLst>
            </p:cNvPr>
            <p:cNvSpPr>
              <a:spLocks noChangeArrowheads="1"/>
            </p:cNvSpPr>
            <p:nvPr/>
          </p:nvSpPr>
          <p:spPr bwMode="auto">
            <a:xfrm>
              <a:off x="804915" y="1301750"/>
              <a:ext cx="2044700" cy="330200"/>
            </a:xfrm>
            <a:custGeom>
              <a:avLst/>
              <a:gdLst>
                <a:gd name="T0" fmla="*/ 278 w 5680"/>
                <a:gd name="T1" fmla="*/ 616 h 916"/>
                <a:gd name="T2" fmla="*/ 297 w 5680"/>
                <a:gd name="T3" fmla="*/ 3 h 916"/>
                <a:gd name="T4" fmla="*/ 127 w 5680"/>
                <a:gd name="T5" fmla="*/ 197 h 916"/>
                <a:gd name="T6" fmla="*/ 0 w 5680"/>
                <a:gd name="T7" fmla="*/ 640 h 916"/>
                <a:gd name="T8" fmla="*/ 930 w 5680"/>
                <a:gd name="T9" fmla="*/ 716 h 916"/>
                <a:gd name="T10" fmla="*/ 930 w 5680"/>
                <a:gd name="T11" fmla="*/ 0 h 916"/>
                <a:gd name="T12" fmla="*/ 1097 w 5680"/>
                <a:gd name="T13" fmla="*/ 682 h 916"/>
                <a:gd name="T14" fmla="*/ 1048 w 5680"/>
                <a:gd name="T15" fmla="*/ 818 h 916"/>
                <a:gd name="T16" fmla="*/ 930 w 5680"/>
                <a:gd name="T17" fmla="*/ 96 h 916"/>
                <a:gd name="T18" fmla="*/ 1104 w 5680"/>
                <a:gd name="T19" fmla="*/ 567 h 916"/>
                <a:gd name="T20" fmla="*/ 1320 w 5680"/>
                <a:gd name="T21" fmla="*/ 120 h 916"/>
                <a:gd name="T22" fmla="*/ 1435 w 5680"/>
                <a:gd name="T23" fmla="*/ 610 h 916"/>
                <a:gd name="T24" fmla="*/ 1790 w 5680"/>
                <a:gd name="T25" fmla="*/ 701 h 916"/>
                <a:gd name="T26" fmla="*/ 2037 w 5680"/>
                <a:gd name="T27" fmla="*/ 490 h 916"/>
                <a:gd name="T28" fmla="*/ 2326 w 5680"/>
                <a:gd name="T29" fmla="*/ 0 h 916"/>
                <a:gd name="T30" fmla="*/ 2178 w 5680"/>
                <a:gd name="T31" fmla="*/ 131 h 916"/>
                <a:gd name="T32" fmla="*/ 2508 w 5680"/>
                <a:gd name="T33" fmla="*/ 578 h 916"/>
                <a:gd name="T34" fmla="*/ 2588 w 5680"/>
                <a:gd name="T35" fmla="*/ 556 h 916"/>
                <a:gd name="T36" fmla="*/ 2807 w 5680"/>
                <a:gd name="T37" fmla="*/ 209 h 916"/>
                <a:gd name="T38" fmla="*/ 2807 w 5680"/>
                <a:gd name="T39" fmla="*/ 722 h 916"/>
                <a:gd name="T40" fmla="*/ 2916 w 5680"/>
                <a:gd name="T41" fmla="*/ 327 h 916"/>
                <a:gd name="T42" fmla="*/ 2806 w 5680"/>
                <a:gd name="T43" fmla="*/ 629 h 916"/>
                <a:gd name="T44" fmla="*/ 3100 w 5680"/>
                <a:gd name="T45" fmla="*/ 606 h 916"/>
                <a:gd name="T46" fmla="*/ 3470 w 5680"/>
                <a:gd name="T47" fmla="*/ 240 h 916"/>
                <a:gd name="T48" fmla="*/ 3814 w 5680"/>
                <a:gd name="T49" fmla="*/ 706 h 916"/>
                <a:gd name="T50" fmla="*/ 3605 w 5680"/>
                <a:gd name="T51" fmla="*/ 302 h 916"/>
                <a:gd name="T52" fmla="*/ 3507 w 5680"/>
                <a:gd name="T53" fmla="*/ 706 h 916"/>
                <a:gd name="T54" fmla="*/ 3411 w 5680"/>
                <a:gd name="T55" fmla="*/ 471 h 916"/>
                <a:gd name="T56" fmla="*/ 3208 w 5680"/>
                <a:gd name="T57" fmla="*/ 539 h 916"/>
                <a:gd name="T58" fmla="*/ 3926 w 5680"/>
                <a:gd name="T59" fmla="*/ 911 h 916"/>
                <a:gd name="T60" fmla="*/ 3948 w 5680"/>
                <a:gd name="T61" fmla="*/ 258 h 916"/>
                <a:gd name="T62" fmla="*/ 4319 w 5680"/>
                <a:gd name="T63" fmla="*/ 671 h 916"/>
                <a:gd name="T64" fmla="*/ 3975 w 5680"/>
                <a:gd name="T65" fmla="*/ 915 h 916"/>
                <a:gd name="T66" fmla="*/ 4243 w 5680"/>
                <a:gd name="T67" fmla="*/ 328 h 916"/>
                <a:gd name="T68" fmla="*/ 4133 w 5680"/>
                <a:gd name="T69" fmla="*/ 630 h 916"/>
                <a:gd name="T70" fmla="*/ 4421 w 5680"/>
                <a:gd name="T71" fmla="*/ 515 h 916"/>
                <a:gd name="T72" fmla="*/ 4858 w 5680"/>
                <a:gd name="T73" fmla="*/ 574 h 916"/>
                <a:gd name="T74" fmla="*/ 4756 w 5680"/>
                <a:gd name="T75" fmla="*/ 659 h 916"/>
                <a:gd name="T76" fmla="*/ 4750 w 5680"/>
                <a:gd name="T77" fmla="*/ 575 h 916"/>
                <a:gd name="T78" fmla="*/ 4528 w 5680"/>
                <a:gd name="T79" fmla="*/ 594 h 916"/>
                <a:gd name="T80" fmla="*/ 4940 w 5680"/>
                <a:gd name="T81" fmla="*/ 706 h 916"/>
                <a:gd name="T82" fmla="*/ 5158 w 5680"/>
                <a:gd name="T83" fmla="*/ 211 h 916"/>
                <a:gd name="T84" fmla="*/ 5156 w 5680"/>
                <a:gd name="T85" fmla="*/ 303 h 916"/>
                <a:gd name="T86" fmla="*/ 4991 w 5680"/>
                <a:gd name="T87" fmla="*/ 710 h 916"/>
                <a:gd name="T88" fmla="*/ 5247 w 5680"/>
                <a:gd name="T89" fmla="*/ 491 h 916"/>
                <a:gd name="T90" fmla="*/ 5656 w 5680"/>
                <a:gd name="T91" fmla="*/ 510 h 916"/>
                <a:gd name="T92" fmla="*/ 5486 w 5680"/>
                <a:gd name="T93" fmla="*/ 630 h 916"/>
                <a:gd name="T94" fmla="*/ 5467 w 5680"/>
                <a:gd name="T95" fmla="*/ 722 h 916"/>
                <a:gd name="T96" fmla="*/ 5575 w 5680"/>
                <a:gd name="T97" fmla="*/ 378 h 916"/>
                <a:gd name="T98" fmla="*/ 5469 w 5680"/>
                <a:gd name="T99" fmla="*/ 44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0" h="916">
                  <a:moveTo>
                    <a:pt x="0" y="640"/>
                  </a:moveTo>
                  <a:lnTo>
                    <a:pt x="0" y="640"/>
                  </a:lnTo>
                  <a:cubicBezTo>
                    <a:pt x="3" y="606"/>
                    <a:pt x="20" y="571"/>
                    <a:pt x="43" y="555"/>
                  </a:cubicBezTo>
                  <a:cubicBezTo>
                    <a:pt x="121" y="597"/>
                    <a:pt x="207" y="616"/>
                    <a:pt x="278" y="616"/>
                  </a:cubicBezTo>
                  <a:cubicBezTo>
                    <a:pt x="358" y="616"/>
                    <a:pt x="463" y="587"/>
                    <a:pt x="463" y="494"/>
                  </a:cubicBezTo>
                  <a:cubicBezTo>
                    <a:pt x="463" y="394"/>
                    <a:pt x="373" y="386"/>
                    <a:pt x="292" y="381"/>
                  </a:cubicBezTo>
                  <a:cubicBezTo>
                    <a:pt x="169" y="373"/>
                    <a:pt x="14" y="357"/>
                    <a:pt x="14" y="197"/>
                  </a:cubicBezTo>
                  <a:cubicBezTo>
                    <a:pt x="14" y="51"/>
                    <a:pt x="164" y="3"/>
                    <a:pt x="297" y="3"/>
                  </a:cubicBezTo>
                  <a:cubicBezTo>
                    <a:pt x="399" y="3"/>
                    <a:pt x="474" y="26"/>
                    <a:pt x="553" y="70"/>
                  </a:cubicBezTo>
                  <a:cubicBezTo>
                    <a:pt x="549" y="103"/>
                    <a:pt x="535" y="133"/>
                    <a:pt x="506" y="151"/>
                  </a:cubicBezTo>
                  <a:cubicBezTo>
                    <a:pt x="434" y="113"/>
                    <a:pt x="368" y="100"/>
                    <a:pt x="297" y="100"/>
                  </a:cubicBezTo>
                  <a:cubicBezTo>
                    <a:pt x="234" y="100"/>
                    <a:pt x="127" y="112"/>
                    <a:pt x="127" y="197"/>
                  </a:cubicBezTo>
                  <a:cubicBezTo>
                    <a:pt x="127" y="290"/>
                    <a:pt x="258" y="279"/>
                    <a:pt x="378" y="297"/>
                  </a:cubicBezTo>
                  <a:cubicBezTo>
                    <a:pt x="481" y="313"/>
                    <a:pt x="577" y="351"/>
                    <a:pt x="577" y="494"/>
                  </a:cubicBezTo>
                  <a:cubicBezTo>
                    <a:pt x="577" y="655"/>
                    <a:pt x="422" y="712"/>
                    <a:pt x="278" y="712"/>
                  </a:cubicBezTo>
                  <a:cubicBezTo>
                    <a:pt x="185" y="712"/>
                    <a:pt x="89" y="689"/>
                    <a:pt x="0" y="640"/>
                  </a:cubicBezTo>
                  <a:close/>
                  <a:moveTo>
                    <a:pt x="1048" y="818"/>
                  </a:moveTo>
                  <a:lnTo>
                    <a:pt x="1048" y="818"/>
                  </a:lnTo>
                  <a:lnTo>
                    <a:pt x="992" y="708"/>
                  </a:lnTo>
                  <a:cubicBezTo>
                    <a:pt x="972" y="713"/>
                    <a:pt x="951" y="716"/>
                    <a:pt x="930" y="716"/>
                  </a:cubicBezTo>
                  <a:cubicBezTo>
                    <a:pt x="819" y="716"/>
                    <a:pt x="641" y="700"/>
                    <a:pt x="641" y="490"/>
                  </a:cubicBezTo>
                  <a:lnTo>
                    <a:pt x="641" y="399"/>
                  </a:lnTo>
                  <a:cubicBezTo>
                    <a:pt x="641" y="301"/>
                    <a:pt x="648" y="170"/>
                    <a:pt x="685" y="67"/>
                  </a:cubicBezTo>
                  <a:cubicBezTo>
                    <a:pt x="763" y="27"/>
                    <a:pt x="840" y="0"/>
                    <a:pt x="930" y="0"/>
                  </a:cubicBezTo>
                  <a:cubicBezTo>
                    <a:pt x="1104" y="0"/>
                    <a:pt x="1218" y="50"/>
                    <a:pt x="1218" y="223"/>
                  </a:cubicBezTo>
                  <a:lnTo>
                    <a:pt x="1218" y="316"/>
                  </a:lnTo>
                  <a:cubicBezTo>
                    <a:pt x="1218" y="415"/>
                    <a:pt x="1208" y="570"/>
                    <a:pt x="1173" y="649"/>
                  </a:cubicBezTo>
                  <a:cubicBezTo>
                    <a:pt x="1148" y="660"/>
                    <a:pt x="1123" y="672"/>
                    <a:pt x="1097" y="682"/>
                  </a:cubicBezTo>
                  <a:lnTo>
                    <a:pt x="1123" y="729"/>
                  </a:lnTo>
                  <a:cubicBezTo>
                    <a:pt x="1138" y="760"/>
                    <a:pt x="1152" y="790"/>
                    <a:pt x="1155" y="818"/>
                  </a:cubicBezTo>
                  <a:cubicBezTo>
                    <a:pt x="1135" y="822"/>
                    <a:pt x="1119" y="824"/>
                    <a:pt x="1103" y="824"/>
                  </a:cubicBezTo>
                  <a:cubicBezTo>
                    <a:pt x="1086" y="824"/>
                    <a:pt x="1069" y="822"/>
                    <a:pt x="1048" y="818"/>
                  </a:cubicBezTo>
                  <a:close/>
                  <a:moveTo>
                    <a:pt x="1104" y="567"/>
                  </a:moveTo>
                  <a:lnTo>
                    <a:pt x="1104" y="567"/>
                  </a:lnTo>
                  <a:lnTo>
                    <a:pt x="1104" y="138"/>
                  </a:lnTo>
                  <a:cubicBezTo>
                    <a:pt x="1070" y="110"/>
                    <a:pt x="1000" y="96"/>
                    <a:pt x="930" y="96"/>
                  </a:cubicBezTo>
                  <a:cubicBezTo>
                    <a:pt x="860" y="96"/>
                    <a:pt x="792" y="110"/>
                    <a:pt x="757" y="138"/>
                  </a:cubicBezTo>
                  <a:lnTo>
                    <a:pt x="757" y="575"/>
                  </a:lnTo>
                  <a:cubicBezTo>
                    <a:pt x="793" y="605"/>
                    <a:pt x="854" y="619"/>
                    <a:pt x="918" y="619"/>
                  </a:cubicBezTo>
                  <a:cubicBezTo>
                    <a:pt x="989" y="619"/>
                    <a:pt x="1063" y="601"/>
                    <a:pt x="1104" y="567"/>
                  </a:cubicBezTo>
                  <a:close/>
                  <a:moveTo>
                    <a:pt x="1332" y="698"/>
                  </a:moveTo>
                  <a:lnTo>
                    <a:pt x="1332" y="698"/>
                  </a:lnTo>
                  <a:cubicBezTo>
                    <a:pt x="1320" y="661"/>
                    <a:pt x="1320" y="624"/>
                    <a:pt x="1320" y="586"/>
                  </a:cubicBezTo>
                  <a:lnTo>
                    <a:pt x="1320" y="120"/>
                  </a:lnTo>
                  <a:cubicBezTo>
                    <a:pt x="1320" y="83"/>
                    <a:pt x="1320" y="45"/>
                    <a:pt x="1332" y="8"/>
                  </a:cubicBezTo>
                  <a:cubicBezTo>
                    <a:pt x="1352" y="6"/>
                    <a:pt x="1368" y="3"/>
                    <a:pt x="1384" y="3"/>
                  </a:cubicBezTo>
                  <a:cubicBezTo>
                    <a:pt x="1400" y="3"/>
                    <a:pt x="1417" y="6"/>
                    <a:pt x="1435" y="8"/>
                  </a:cubicBezTo>
                  <a:lnTo>
                    <a:pt x="1435" y="610"/>
                  </a:lnTo>
                  <a:cubicBezTo>
                    <a:pt x="1467" y="614"/>
                    <a:pt x="1500" y="614"/>
                    <a:pt x="1537" y="614"/>
                  </a:cubicBezTo>
                  <a:lnTo>
                    <a:pt x="1790" y="614"/>
                  </a:lnTo>
                  <a:cubicBezTo>
                    <a:pt x="1793" y="630"/>
                    <a:pt x="1795" y="643"/>
                    <a:pt x="1795" y="658"/>
                  </a:cubicBezTo>
                  <a:cubicBezTo>
                    <a:pt x="1795" y="670"/>
                    <a:pt x="1793" y="684"/>
                    <a:pt x="1790" y="701"/>
                  </a:cubicBezTo>
                  <a:cubicBezTo>
                    <a:pt x="1758" y="711"/>
                    <a:pt x="1725" y="711"/>
                    <a:pt x="1694" y="711"/>
                  </a:cubicBezTo>
                  <a:lnTo>
                    <a:pt x="1540" y="711"/>
                  </a:lnTo>
                  <a:cubicBezTo>
                    <a:pt x="1469" y="711"/>
                    <a:pt x="1398" y="710"/>
                    <a:pt x="1332" y="698"/>
                  </a:cubicBezTo>
                  <a:close/>
                  <a:moveTo>
                    <a:pt x="2037" y="490"/>
                  </a:moveTo>
                  <a:lnTo>
                    <a:pt x="2037" y="490"/>
                  </a:lnTo>
                  <a:lnTo>
                    <a:pt x="2037" y="399"/>
                  </a:lnTo>
                  <a:cubicBezTo>
                    <a:pt x="2037" y="301"/>
                    <a:pt x="2043" y="170"/>
                    <a:pt x="2080" y="67"/>
                  </a:cubicBezTo>
                  <a:cubicBezTo>
                    <a:pt x="2158" y="27"/>
                    <a:pt x="2235" y="0"/>
                    <a:pt x="2326" y="0"/>
                  </a:cubicBezTo>
                  <a:cubicBezTo>
                    <a:pt x="2416" y="0"/>
                    <a:pt x="2487" y="18"/>
                    <a:pt x="2528" y="40"/>
                  </a:cubicBezTo>
                  <a:cubicBezTo>
                    <a:pt x="2529" y="72"/>
                    <a:pt x="2518" y="99"/>
                    <a:pt x="2502" y="121"/>
                  </a:cubicBezTo>
                  <a:cubicBezTo>
                    <a:pt x="2445" y="102"/>
                    <a:pt x="2400" y="96"/>
                    <a:pt x="2326" y="96"/>
                  </a:cubicBezTo>
                  <a:cubicBezTo>
                    <a:pt x="2269" y="96"/>
                    <a:pt x="2224" y="110"/>
                    <a:pt x="2178" y="131"/>
                  </a:cubicBezTo>
                  <a:cubicBezTo>
                    <a:pt x="2168" y="173"/>
                    <a:pt x="2152" y="246"/>
                    <a:pt x="2152" y="399"/>
                  </a:cubicBezTo>
                  <a:lnTo>
                    <a:pt x="2152" y="490"/>
                  </a:lnTo>
                  <a:cubicBezTo>
                    <a:pt x="2152" y="595"/>
                    <a:pt x="2224" y="619"/>
                    <a:pt x="2326" y="619"/>
                  </a:cubicBezTo>
                  <a:cubicBezTo>
                    <a:pt x="2377" y="619"/>
                    <a:pt x="2453" y="602"/>
                    <a:pt x="2508" y="578"/>
                  </a:cubicBezTo>
                  <a:cubicBezTo>
                    <a:pt x="2527" y="599"/>
                    <a:pt x="2536" y="632"/>
                    <a:pt x="2538" y="663"/>
                  </a:cubicBezTo>
                  <a:cubicBezTo>
                    <a:pt x="2474" y="694"/>
                    <a:pt x="2410" y="716"/>
                    <a:pt x="2326" y="716"/>
                  </a:cubicBezTo>
                  <a:cubicBezTo>
                    <a:pt x="2214" y="716"/>
                    <a:pt x="2037" y="700"/>
                    <a:pt x="2037" y="490"/>
                  </a:cubicBezTo>
                  <a:close/>
                  <a:moveTo>
                    <a:pt x="2588" y="556"/>
                  </a:moveTo>
                  <a:lnTo>
                    <a:pt x="2588" y="556"/>
                  </a:lnTo>
                  <a:lnTo>
                    <a:pt x="2588" y="515"/>
                  </a:lnTo>
                  <a:cubicBezTo>
                    <a:pt x="2588" y="443"/>
                    <a:pt x="2591" y="330"/>
                    <a:pt x="2621" y="258"/>
                  </a:cubicBezTo>
                  <a:cubicBezTo>
                    <a:pt x="2691" y="224"/>
                    <a:pt x="2750" y="209"/>
                    <a:pt x="2807" y="209"/>
                  </a:cubicBezTo>
                  <a:cubicBezTo>
                    <a:pt x="2928" y="209"/>
                    <a:pt x="3024" y="241"/>
                    <a:pt x="3024" y="375"/>
                  </a:cubicBezTo>
                  <a:cubicBezTo>
                    <a:pt x="3024" y="415"/>
                    <a:pt x="3024" y="402"/>
                    <a:pt x="3024" y="415"/>
                  </a:cubicBezTo>
                  <a:cubicBezTo>
                    <a:pt x="3024" y="438"/>
                    <a:pt x="3024" y="590"/>
                    <a:pt x="2993" y="671"/>
                  </a:cubicBezTo>
                  <a:cubicBezTo>
                    <a:pt x="2939" y="704"/>
                    <a:pt x="2879" y="722"/>
                    <a:pt x="2807" y="722"/>
                  </a:cubicBezTo>
                  <a:cubicBezTo>
                    <a:pt x="2689" y="722"/>
                    <a:pt x="2588" y="693"/>
                    <a:pt x="2588" y="556"/>
                  </a:cubicBezTo>
                  <a:close/>
                  <a:moveTo>
                    <a:pt x="2916" y="603"/>
                  </a:moveTo>
                  <a:lnTo>
                    <a:pt x="2916" y="603"/>
                  </a:lnTo>
                  <a:lnTo>
                    <a:pt x="2916" y="327"/>
                  </a:lnTo>
                  <a:cubicBezTo>
                    <a:pt x="2893" y="309"/>
                    <a:pt x="2850" y="301"/>
                    <a:pt x="2806" y="301"/>
                  </a:cubicBezTo>
                  <a:cubicBezTo>
                    <a:pt x="2763" y="301"/>
                    <a:pt x="2719" y="309"/>
                    <a:pt x="2696" y="327"/>
                  </a:cubicBezTo>
                  <a:lnTo>
                    <a:pt x="2696" y="603"/>
                  </a:lnTo>
                  <a:cubicBezTo>
                    <a:pt x="2717" y="620"/>
                    <a:pt x="2762" y="629"/>
                    <a:pt x="2806" y="629"/>
                  </a:cubicBezTo>
                  <a:cubicBezTo>
                    <a:pt x="2850" y="629"/>
                    <a:pt x="2894" y="620"/>
                    <a:pt x="2916" y="603"/>
                  </a:cubicBezTo>
                  <a:close/>
                  <a:moveTo>
                    <a:pt x="3112" y="706"/>
                  </a:moveTo>
                  <a:lnTo>
                    <a:pt x="3112" y="706"/>
                  </a:lnTo>
                  <a:cubicBezTo>
                    <a:pt x="3100" y="673"/>
                    <a:pt x="3100" y="639"/>
                    <a:pt x="3100" y="606"/>
                  </a:cubicBezTo>
                  <a:lnTo>
                    <a:pt x="3100" y="493"/>
                  </a:lnTo>
                  <a:cubicBezTo>
                    <a:pt x="3100" y="438"/>
                    <a:pt x="3106" y="327"/>
                    <a:pt x="3132" y="258"/>
                  </a:cubicBezTo>
                  <a:cubicBezTo>
                    <a:pt x="3203" y="224"/>
                    <a:pt x="3268" y="209"/>
                    <a:pt x="3324" y="209"/>
                  </a:cubicBezTo>
                  <a:cubicBezTo>
                    <a:pt x="3381" y="209"/>
                    <a:pt x="3432" y="217"/>
                    <a:pt x="3470" y="240"/>
                  </a:cubicBezTo>
                  <a:cubicBezTo>
                    <a:pt x="3520" y="218"/>
                    <a:pt x="3562" y="209"/>
                    <a:pt x="3604" y="209"/>
                  </a:cubicBezTo>
                  <a:cubicBezTo>
                    <a:pt x="3726" y="209"/>
                    <a:pt x="3827" y="241"/>
                    <a:pt x="3827" y="375"/>
                  </a:cubicBezTo>
                  <a:lnTo>
                    <a:pt x="3827" y="606"/>
                  </a:lnTo>
                  <a:cubicBezTo>
                    <a:pt x="3827" y="637"/>
                    <a:pt x="3827" y="669"/>
                    <a:pt x="3814" y="706"/>
                  </a:cubicBezTo>
                  <a:cubicBezTo>
                    <a:pt x="3800" y="709"/>
                    <a:pt x="3784" y="710"/>
                    <a:pt x="3768" y="710"/>
                  </a:cubicBezTo>
                  <a:cubicBezTo>
                    <a:pt x="3750" y="710"/>
                    <a:pt x="3732" y="708"/>
                    <a:pt x="3716" y="706"/>
                  </a:cubicBezTo>
                  <a:lnTo>
                    <a:pt x="3716" y="375"/>
                  </a:lnTo>
                  <a:cubicBezTo>
                    <a:pt x="3716" y="309"/>
                    <a:pt x="3659" y="302"/>
                    <a:pt x="3605" y="302"/>
                  </a:cubicBezTo>
                  <a:cubicBezTo>
                    <a:pt x="3576" y="302"/>
                    <a:pt x="3543" y="307"/>
                    <a:pt x="3512" y="324"/>
                  </a:cubicBezTo>
                  <a:cubicBezTo>
                    <a:pt x="3513" y="371"/>
                    <a:pt x="3513" y="421"/>
                    <a:pt x="3513" y="470"/>
                  </a:cubicBezTo>
                  <a:lnTo>
                    <a:pt x="3513" y="606"/>
                  </a:lnTo>
                  <a:cubicBezTo>
                    <a:pt x="3513" y="637"/>
                    <a:pt x="3514" y="668"/>
                    <a:pt x="3507" y="706"/>
                  </a:cubicBezTo>
                  <a:cubicBezTo>
                    <a:pt x="3493" y="709"/>
                    <a:pt x="3478" y="711"/>
                    <a:pt x="3464" y="711"/>
                  </a:cubicBezTo>
                  <a:cubicBezTo>
                    <a:pt x="3449" y="711"/>
                    <a:pt x="3433" y="709"/>
                    <a:pt x="3417" y="706"/>
                  </a:cubicBezTo>
                  <a:cubicBezTo>
                    <a:pt x="3412" y="673"/>
                    <a:pt x="3411" y="640"/>
                    <a:pt x="3411" y="607"/>
                  </a:cubicBezTo>
                  <a:cubicBezTo>
                    <a:pt x="3411" y="471"/>
                    <a:pt x="3411" y="516"/>
                    <a:pt x="3411" y="471"/>
                  </a:cubicBezTo>
                  <a:cubicBezTo>
                    <a:pt x="3411" y="420"/>
                    <a:pt x="3414" y="373"/>
                    <a:pt x="3415" y="323"/>
                  </a:cubicBezTo>
                  <a:cubicBezTo>
                    <a:pt x="3394" y="307"/>
                    <a:pt x="3358" y="301"/>
                    <a:pt x="3324" y="301"/>
                  </a:cubicBezTo>
                  <a:cubicBezTo>
                    <a:pt x="3291" y="301"/>
                    <a:pt x="3258" y="305"/>
                    <a:pt x="3226" y="320"/>
                  </a:cubicBezTo>
                  <a:cubicBezTo>
                    <a:pt x="3207" y="392"/>
                    <a:pt x="3208" y="487"/>
                    <a:pt x="3208" y="539"/>
                  </a:cubicBezTo>
                  <a:lnTo>
                    <a:pt x="3208" y="706"/>
                  </a:lnTo>
                  <a:cubicBezTo>
                    <a:pt x="3195" y="709"/>
                    <a:pt x="3179" y="711"/>
                    <a:pt x="3162" y="711"/>
                  </a:cubicBezTo>
                  <a:cubicBezTo>
                    <a:pt x="3146" y="711"/>
                    <a:pt x="3129" y="709"/>
                    <a:pt x="3112" y="706"/>
                  </a:cubicBezTo>
                  <a:close/>
                  <a:moveTo>
                    <a:pt x="3926" y="911"/>
                  </a:moveTo>
                  <a:lnTo>
                    <a:pt x="3926" y="911"/>
                  </a:lnTo>
                  <a:cubicBezTo>
                    <a:pt x="3915" y="878"/>
                    <a:pt x="3915" y="845"/>
                    <a:pt x="3915" y="812"/>
                  </a:cubicBezTo>
                  <a:lnTo>
                    <a:pt x="3915" y="509"/>
                  </a:lnTo>
                  <a:cubicBezTo>
                    <a:pt x="3915" y="441"/>
                    <a:pt x="3917" y="331"/>
                    <a:pt x="3948" y="258"/>
                  </a:cubicBezTo>
                  <a:cubicBezTo>
                    <a:pt x="4017" y="224"/>
                    <a:pt x="4077" y="209"/>
                    <a:pt x="4132" y="209"/>
                  </a:cubicBezTo>
                  <a:cubicBezTo>
                    <a:pt x="4255" y="209"/>
                    <a:pt x="4350" y="241"/>
                    <a:pt x="4350" y="375"/>
                  </a:cubicBezTo>
                  <a:cubicBezTo>
                    <a:pt x="4350" y="415"/>
                    <a:pt x="4350" y="402"/>
                    <a:pt x="4350" y="415"/>
                  </a:cubicBezTo>
                  <a:cubicBezTo>
                    <a:pt x="4350" y="438"/>
                    <a:pt x="4350" y="590"/>
                    <a:pt x="4319" y="671"/>
                  </a:cubicBezTo>
                  <a:cubicBezTo>
                    <a:pt x="4266" y="704"/>
                    <a:pt x="4204" y="722"/>
                    <a:pt x="4132" y="722"/>
                  </a:cubicBezTo>
                  <a:cubicBezTo>
                    <a:pt x="4089" y="722"/>
                    <a:pt x="4047" y="714"/>
                    <a:pt x="4023" y="691"/>
                  </a:cubicBezTo>
                  <a:lnTo>
                    <a:pt x="4023" y="911"/>
                  </a:lnTo>
                  <a:cubicBezTo>
                    <a:pt x="4005" y="913"/>
                    <a:pt x="3990" y="915"/>
                    <a:pt x="3975" y="915"/>
                  </a:cubicBezTo>
                  <a:cubicBezTo>
                    <a:pt x="3961" y="915"/>
                    <a:pt x="3945" y="913"/>
                    <a:pt x="3926" y="911"/>
                  </a:cubicBezTo>
                  <a:close/>
                  <a:moveTo>
                    <a:pt x="4243" y="604"/>
                  </a:moveTo>
                  <a:lnTo>
                    <a:pt x="4243" y="604"/>
                  </a:lnTo>
                  <a:lnTo>
                    <a:pt x="4243" y="328"/>
                  </a:lnTo>
                  <a:cubicBezTo>
                    <a:pt x="4221" y="310"/>
                    <a:pt x="4178" y="302"/>
                    <a:pt x="4133" y="302"/>
                  </a:cubicBezTo>
                  <a:cubicBezTo>
                    <a:pt x="4089" y="302"/>
                    <a:pt x="4046" y="310"/>
                    <a:pt x="4023" y="328"/>
                  </a:cubicBezTo>
                  <a:lnTo>
                    <a:pt x="4023" y="604"/>
                  </a:lnTo>
                  <a:cubicBezTo>
                    <a:pt x="4047" y="621"/>
                    <a:pt x="4090" y="630"/>
                    <a:pt x="4133" y="630"/>
                  </a:cubicBezTo>
                  <a:cubicBezTo>
                    <a:pt x="4177" y="630"/>
                    <a:pt x="4220" y="621"/>
                    <a:pt x="4243" y="604"/>
                  </a:cubicBezTo>
                  <a:close/>
                  <a:moveTo>
                    <a:pt x="4421" y="552"/>
                  </a:moveTo>
                  <a:lnTo>
                    <a:pt x="4421" y="552"/>
                  </a:lnTo>
                  <a:lnTo>
                    <a:pt x="4421" y="515"/>
                  </a:lnTo>
                  <a:cubicBezTo>
                    <a:pt x="4421" y="443"/>
                    <a:pt x="4424" y="330"/>
                    <a:pt x="4454" y="258"/>
                  </a:cubicBezTo>
                  <a:cubicBezTo>
                    <a:pt x="4524" y="224"/>
                    <a:pt x="4584" y="209"/>
                    <a:pt x="4640" y="209"/>
                  </a:cubicBezTo>
                  <a:cubicBezTo>
                    <a:pt x="4762" y="209"/>
                    <a:pt x="4858" y="241"/>
                    <a:pt x="4858" y="375"/>
                  </a:cubicBezTo>
                  <a:lnTo>
                    <a:pt x="4858" y="574"/>
                  </a:lnTo>
                  <a:cubicBezTo>
                    <a:pt x="4858" y="626"/>
                    <a:pt x="4855" y="675"/>
                    <a:pt x="4851" y="706"/>
                  </a:cubicBezTo>
                  <a:cubicBezTo>
                    <a:pt x="4837" y="709"/>
                    <a:pt x="4824" y="711"/>
                    <a:pt x="4811" y="711"/>
                  </a:cubicBezTo>
                  <a:cubicBezTo>
                    <a:pt x="4797" y="711"/>
                    <a:pt x="4783" y="709"/>
                    <a:pt x="4765" y="706"/>
                  </a:cubicBezTo>
                  <a:lnTo>
                    <a:pt x="4756" y="659"/>
                  </a:lnTo>
                  <a:cubicBezTo>
                    <a:pt x="4722" y="694"/>
                    <a:pt x="4662" y="716"/>
                    <a:pt x="4599" y="716"/>
                  </a:cubicBezTo>
                  <a:cubicBezTo>
                    <a:pt x="4537" y="716"/>
                    <a:pt x="4421" y="689"/>
                    <a:pt x="4421" y="552"/>
                  </a:cubicBezTo>
                  <a:close/>
                  <a:moveTo>
                    <a:pt x="4750" y="575"/>
                  </a:moveTo>
                  <a:lnTo>
                    <a:pt x="4750" y="575"/>
                  </a:lnTo>
                  <a:lnTo>
                    <a:pt x="4750" y="328"/>
                  </a:lnTo>
                  <a:cubicBezTo>
                    <a:pt x="4728" y="310"/>
                    <a:pt x="4684" y="302"/>
                    <a:pt x="4639" y="302"/>
                  </a:cubicBezTo>
                  <a:cubicBezTo>
                    <a:pt x="4594" y="302"/>
                    <a:pt x="4550" y="310"/>
                    <a:pt x="4528" y="328"/>
                  </a:cubicBezTo>
                  <a:lnTo>
                    <a:pt x="4528" y="594"/>
                  </a:lnTo>
                  <a:cubicBezTo>
                    <a:pt x="4551" y="613"/>
                    <a:pt x="4583" y="622"/>
                    <a:pt x="4615" y="622"/>
                  </a:cubicBezTo>
                  <a:cubicBezTo>
                    <a:pt x="4662" y="622"/>
                    <a:pt x="4713" y="604"/>
                    <a:pt x="4750" y="575"/>
                  </a:cubicBezTo>
                  <a:close/>
                  <a:moveTo>
                    <a:pt x="4940" y="706"/>
                  </a:moveTo>
                  <a:lnTo>
                    <a:pt x="4940" y="706"/>
                  </a:lnTo>
                  <a:cubicBezTo>
                    <a:pt x="4930" y="675"/>
                    <a:pt x="4930" y="645"/>
                    <a:pt x="4930" y="614"/>
                  </a:cubicBezTo>
                  <a:lnTo>
                    <a:pt x="4930" y="517"/>
                  </a:lnTo>
                  <a:cubicBezTo>
                    <a:pt x="4930" y="445"/>
                    <a:pt x="4932" y="331"/>
                    <a:pt x="4963" y="259"/>
                  </a:cubicBezTo>
                  <a:cubicBezTo>
                    <a:pt x="5024" y="229"/>
                    <a:pt x="5089" y="211"/>
                    <a:pt x="5158" y="211"/>
                  </a:cubicBezTo>
                  <a:cubicBezTo>
                    <a:pt x="5176" y="211"/>
                    <a:pt x="5194" y="213"/>
                    <a:pt x="5212" y="215"/>
                  </a:cubicBezTo>
                  <a:cubicBezTo>
                    <a:pt x="5213" y="223"/>
                    <a:pt x="5214" y="231"/>
                    <a:pt x="5214" y="238"/>
                  </a:cubicBezTo>
                  <a:cubicBezTo>
                    <a:pt x="5214" y="263"/>
                    <a:pt x="5209" y="286"/>
                    <a:pt x="5195" y="306"/>
                  </a:cubicBezTo>
                  <a:cubicBezTo>
                    <a:pt x="5182" y="304"/>
                    <a:pt x="5169" y="303"/>
                    <a:pt x="5156" y="303"/>
                  </a:cubicBezTo>
                  <a:cubicBezTo>
                    <a:pt x="5123" y="303"/>
                    <a:pt x="5090" y="310"/>
                    <a:pt x="5057" y="324"/>
                  </a:cubicBezTo>
                  <a:cubicBezTo>
                    <a:pt x="5040" y="377"/>
                    <a:pt x="5038" y="460"/>
                    <a:pt x="5038" y="506"/>
                  </a:cubicBezTo>
                  <a:lnTo>
                    <a:pt x="5038" y="706"/>
                  </a:lnTo>
                  <a:cubicBezTo>
                    <a:pt x="5021" y="708"/>
                    <a:pt x="5006" y="710"/>
                    <a:pt x="4991" y="710"/>
                  </a:cubicBezTo>
                  <a:cubicBezTo>
                    <a:pt x="4976" y="710"/>
                    <a:pt x="4961" y="708"/>
                    <a:pt x="4940" y="706"/>
                  </a:cubicBezTo>
                  <a:close/>
                  <a:moveTo>
                    <a:pt x="5247" y="556"/>
                  </a:moveTo>
                  <a:lnTo>
                    <a:pt x="5247" y="556"/>
                  </a:lnTo>
                  <a:lnTo>
                    <a:pt x="5247" y="491"/>
                  </a:lnTo>
                  <a:cubicBezTo>
                    <a:pt x="5247" y="423"/>
                    <a:pt x="5260" y="324"/>
                    <a:pt x="5287" y="260"/>
                  </a:cubicBezTo>
                  <a:cubicBezTo>
                    <a:pt x="5350" y="226"/>
                    <a:pt x="5411" y="209"/>
                    <a:pt x="5468" y="209"/>
                  </a:cubicBezTo>
                  <a:cubicBezTo>
                    <a:pt x="5591" y="209"/>
                    <a:pt x="5679" y="247"/>
                    <a:pt x="5679" y="375"/>
                  </a:cubicBezTo>
                  <a:cubicBezTo>
                    <a:pt x="5679" y="408"/>
                    <a:pt x="5670" y="475"/>
                    <a:pt x="5656" y="510"/>
                  </a:cubicBezTo>
                  <a:cubicBezTo>
                    <a:pt x="5614" y="515"/>
                    <a:pt x="5558" y="522"/>
                    <a:pt x="5504" y="522"/>
                  </a:cubicBezTo>
                  <a:cubicBezTo>
                    <a:pt x="5464" y="522"/>
                    <a:pt x="5400" y="520"/>
                    <a:pt x="5354" y="511"/>
                  </a:cubicBezTo>
                  <a:lnTo>
                    <a:pt x="5354" y="553"/>
                  </a:lnTo>
                  <a:cubicBezTo>
                    <a:pt x="5354" y="626"/>
                    <a:pt x="5426" y="630"/>
                    <a:pt x="5486" y="630"/>
                  </a:cubicBezTo>
                  <a:cubicBezTo>
                    <a:pt x="5528" y="630"/>
                    <a:pt x="5590" y="623"/>
                    <a:pt x="5638" y="606"/>
                  </a:cubicBezTo>
                  <a:cubicBezTo>
                    <a:pt x="5651" y="623"/>
                    <a:pt x="5657" y="641"/>
                    <a:pt x="5657" y="659"/>
                  </a:cubicBezTo>
                  <a:cubicBezTo>
                    <a:pt x="5657" y="664"/>
                    <a:pt x="5657" y="670"/>
                    <a:pt x="5656" y="674"/>
                  </a:cubicBezTo>
                  <a:cubicBezTo>
                    <a:pt x="5602" y="705"/>
                    <a:pt x="5539" y="722"/>
                    <a:pt x="5467" y="722"/>
                  </a:cubicBezTo>
                  <a:cubicBezTo>
                    <a:pt x="5350" y="722"/>
                    <a:pt x="5247" y="693"/>
                    <a:pt x="5247" y="556"/>
                  </a:cubicBezTo>
                  <a:close/>
                  <a:moveTo>
                    <a:pt x="5567" y="432"/>
                  </a:moveTo>
                  <a:lnTo>
                    <a:pt x="5567" y="432"/>
                  </a:lnTo>
                  <a:cubicBezTo>
                    <a:pt x="5573" y="414"/>
                    <a:pt x="5575" y="396"/>
                    <a:pt x="5575" y="378"/>
                  </a:cubicBezTo>
                  <a:cubicBezTo>
                    <a:pt x="5575" y="314"/>
                    <a:pt x="5522" y="302"/>
                    <a:pt x="5467" y="302"/>
                  </a:cubicBezTo>
                  <a:cubicBezTo>
                    <a:pt x="5435" y="302"/>
                    <a:pt x="5405" y="310"/>
                    <a:pt x="5374" y="326"/>
                  </a:cubicBezTo>
                  <a:cubicBezTo>
                    <a:pt x="5364" y="354"/>
                    <a:pt x="5358" y="394"/>
                    <a:pt x="5356" y="429"/>
                  </a:cubicBezTo>
                  <a:cubicBezTo>
                    <a:pt x="5398" y="440"/>
                    <a:pt x="5433" y="440"/>
                    <a:pt x="5469" y="440"/>
                  </a:cubicBezTo>
                  <a:cubicBezTo>
                    <a:pt x="5511" y="440"/>
                    <a:pt x="5541" y="438"/>
                    <a:pt x="5567" y="43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8" name="Group 7">
            <a:extLst>
              <a:ext uri="{FF2B5EF4-FFF2-40B4-BE49-F238E27FC236}">
                <a16:creationId xmlns:a16="http://schemas.microsoft.com/office/drawing/2014/main" id="{66C5ACD3-0057-534B-987A-0BFECA58917B}"/>
              </a:ext>
            </a:extLst>
          </p:cNvPr>
          <p:cNvGrpSpPr/>
          <p:nvPr/>
        </p:nvGrpSpPr>
        <p:grpSpPr>
          <a:xfrm>
            <a:off x="336602" y="1712913"/>
            <a:ext cx="3302000" cy="450850"/>
            <a:chOff x="336602" y="1712913"/>
            <a:chExt cx="3302000" cy="450850"/>
          </a:xfrm>
        </p:grpSpPr>
        <p:sp>
          <p:nvSpPr>
            <p:cNvPr id="38" name="Freeform 5">
              <a:extLst>
                <a:ext uri="{FF2B5EF4-FFF2-40B4-BE49-F238E27FC236}">
                  <a16:creationId xmlns:a16="http://schemas.microsoft.com/office/drawing/2014/main" id="{0EB93C64-7D27-5C4C-8ECA-65C19691F973}"/>
                </a:ext>
              </a:extLst>
            </p:cNvPr>
            <p:cNvSpPr>
              <a:spLocks noChangeArrowheads="1"/>
            </p:cNvSpPr>
            <p:nvPr/>
          </p:nvSpPr>
          <p:spPr bwMode="auto">
            <a:xfrm>
              <a:off x="336602" y="1712913"/>
              <a:ext cx="338138" cy="450850"/>
            </a:xfrm>
            <a:custGeom>
              <a:avLst/>
              <a:gdLst>
                <a:gd name="T0" fmla="*/ 829 w 940"/>
                <a:gd name="T1" fmla="*/ 946 h 1254"/>
                <a:gd name="T2" fmla="*/ 829 w 940"/>
                <a:gd name="T3" fmla="*/ 946 h 1254"/>
                <a:gd name="T4" fmla="*/ 510 w 940"/>
                <a:gd name="T5" fmla="*/ 625 h 1254"/>
                <a:gd name="T6" fmla="*/ 592 w 940"/>
                <a:gd name="T7" fmla="*/ 410 h 1254"/>
                <a:gd name="T8" fmla="*/ 797 w 940"/>
                <a:gd name="T9" fmla="*/ 306 h 1254"/>
                <a:gd name="T10" fmla="*/ 861 w 940"/>
                <a:gd name="T11" fmla="*/ 359 h 1254"/>
                <a:gd name="T12" fmla="*/ 808 w 940"/>
                <a:gd name="T13" fmla="*/ 423 h 1254"/>
                <a:gd name="T14" fmla="*/ 679 w 940"/>
                <a:gd name="T15" fmla="*/ 489 h 1254"/>
                <a:gd name="T16" fmla="*/ 626 w 940"/>
                <a:gd name="T17" fmla="*/ 625 h 1254"/>
                <a:gd name="T18" fmla="*/ 829 w 940"/>
                <a:gd name="T19" fmla="*/ 828 h 1254"/>
                <a:gd name="T20" fmla="*/ 939 w 940"/>
                <a:gd name="T21" fmla="*/ 828 h 1254"/>
                <a:gd name="T22" fmla="*/ 939 w 940"/>
                <a:gd name="T23" fmla="*/ 103 h 1254"/>
                <a:gd name="T24" fmla="*/ 470 w 940"/>
                <a:gd name="T25" fmla="*/ 0 h 1254"/>
                <a:gd name="T26" fmla="*/ 0 w 940"/>
                <a:gd name="T27" fmla="*/ 103 h 1254"/>
                <a:gd name="T28" fmla="*/ 0 w 940"/>
                <a:gd name="T29" fmla="*/ 306 h 1254"/>
                <a:gd name="T30" fmla="*/ 110 w 940"/>
                <a:gd name="T31" fmla="*/ 306 h 1254"/>
                <a:gd name="T32" fmla="*/ 431 w 940"/>
                <a:gd name="T33" fmla="*/ 627 h 1254"/>
                <a:gd name="T34" fmla="*/ 348 w 940"/>
                <a:gd name="T35" fmla="*/ 842 h 1254"/>
                <a:gd name="T36" fmla="*/ 143 w 940"/>
                <a:gd name="T37" fmla="*/ 946 h 1254"/>
                <a:gd name="T38" fmla="*/ 137 w 940"/>
                <a:gd name="T39" fmla="*/ 946 h 1254"/>
                <a:gd name="T40" fmla="*/ 79 w 940"/>
                <a:gd name="T41" fmla="*/ 893 h 1254"/>
                <a:gd name="T42" fmla="*/ 131 w 940"/>
                <a:gd name="T43" fmla="*/ 829 h 1254"/>
                <a:gd name="T44" fmla="*/ 261 w 940"/>
                <a:gd name="T45" fmla="*/ 763 h 1254"/>
                <a:gd name="T46" fmla="*/ 313 w 940"/>
                <a:gd name="T47" fmla="*/ 627 h 1254"/>
                <a:gd name="T48" fmla="*/ 110 w 940"/>
                <a:gd name="T49" fmla="*/ 424 h 1254"/>
                <a:gd name="T50" fmla="*/ 0 w 940"/>
                <a:gd name="T51" fmla="*/ 424 h 1254"/>
                <a:gd name="T52" fmla="*/ 0 w 940"/>
                <a:gd name="T53" fmla="*/ 1150 h 1254"/>
                <a:gd name="T54" fmla="*/ 470 w 940"/>
                <a:gd name="T55" fmla="*/ 1253 h 1254"/>
                <a:gd name="T56" fmla="*/ 939 w 940"/>
                <a:gd name="T57" fmla="*/ 1150 h 1254"/>
                <a:gd name="T58" fmla="*/ 939 w 940"/>
                <a:gd name="T59" fmla="*/ 946 h 1254"/>
                <a:gd name="T60" fmla="*/ 829 w 940"/>
                <a:gd name="T61" fmla="*/ 946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0" h="1254">
                  <a:moveTo>
                    <a:pt x="829" y="946"/>
                  </a:moveTo>
                  <a:lnTo>
                    <a:pt x="829" y="946"/>
                  </a:lnTo>
                  <a:cubicBezTo>
                    <a:pt x="652" y="946"/>
                    <a:pt x="510" y="802"/>
                    <a:pt x="510" y="625"/>
                  </a:cubicBezTo>
                  <a:cubicBezTo>
                    <a:pt x="510" y="545"/>
                    <a:pt x="539" y="469"/>
                    <a:pt x="592" y="410"/>
                  </a:cubicBezTo>
                  <a:cubicBezTo>
                    <a:pt x="645" y="351"/>
                    <a:pt x="718" y="314"/>
                    <a:pt x="797" y="306"/>
                  </a:cubicBezTo>
                  <a:cubicBezTo>
                    <a:pt x="829" y="303"/>
                    <a:pt x="858" y="327"/>
                    <a:pt x="861" y="359"/>
                  </a:cubicBezTo>
                  <a:cubicBezTo>
                    <a:pt x="864" y="391"/>
                    <a:pt x="841" y="420"/>
                    <a:pt x="808" y="423"/>
                  </a:cubicBezTo>
                  <a:cubicBezTo>
                    <a:pt x="759" y="428"/>
                    <a:pt x="713" y="452"/>
                    <a:pt x="679" y="489"/>
                  </a:cubicBezTo>
                  <a:cubicBezTo>
                    <a:pt x="645" y="526"/>
                    <a:pt x="626" y="575"/>
                    <a:pt x="626" y="625"/>
                  </a:cubicBezTo>
                  <a:cubicBezTo>
                    <a:pt x="626" y="737"/>
                    <a:pt x="717" y="828"/>
                    <a:pt x="829" y="828"/>
                  </a:cubicBezTo>
                  <a:cubicBezTo>
                    <a:pt x="939" y="828"/>
                    <a:pt x="939" y="828"/>
                    <a:pt x="939" y="828"/>
                  </a:cubicBezTo>
                  <a:cubicBezTo>
                    <a:pt x="939" y="103"/>
                    <a:pt x="939" y="103"/>
                    <a:pt x="939" y="103"/>
                  </a:cubicBezTo>
                  <a:cubicBezTo>
                    <a:pt x="855" y="42"/>
                    <a:pt x="676" y="0"/>
                    <a:pt x="470" y="0"/>
                  </a:cubicBezTo>
                  <a:cubicBezTo>
                    <a:pt x="263" y="0"/>
                    <a:pt x="85" y="42"/>
                    <a:pt x="0" y="103"/>
                  </a:cubicBezTo>
                  <a:cubicBezTo>
                    <a:pt x="0" y="306"/>
                    <a:pt x="0" y="306"/>
                    <a:pt x="0" y="306"/>
                  </a:cubicBezTo>
                  <a:cubicBezTo>
                    <a:pt x="110" y="306"/>
                    <a:pt x="110" y="306"/>
                    <a:pt x="110" y="306"/>
                  </a:cubicBezTo>
                  <a:cubicBezTo>
                    <a:pt x="287" y="306"/>
                    <a:pt x="431" y="450"/>
                    <a:pt x="431" y="627"/>
                  </a:cubicBezTo>
                  <a:cubicBezTo>
                    <a:pt x="431" y="707"/>
                    <a:pt x="401" y="783"/>
                    <a:pt x="348" y="842"/>
                  </a:cubicBezTo>
                  <a:cubicBezTo>
                    <a:pt x="294" y="901"/>
                    <a:pt x="222" y="938"/>
                    <a:pt x="143" y="946"/>
                  </a:cubicBezTo>
                  <a:cubicBezTo>
                    <a:pt x="141" y="946"/>
                    <a:pt x="139" y="946"/>
                    <a:pt x="137" y="946"/>
                  </a:cubicBezTo>
                  <a:cubicBezTo>
                    <a:pt x="107" y="946"/>
                    <a:pt x="82" y="923"/>
                    <a:pt x="79" y="893"/>
                  </a:cubicBezTo>
                  <a:cubicBezTo>
                    <a:pt x="75" y="861"/>
                    <a:pt x="99" y="832"/>
                    <a:pt x="131" y="829"/>
                  </a:cubicBezTo>
                  <a:cubicBezTo>
                    <a:pt x="181" y="824"/>
                    <a:pt x="227" y="800"/>
                    <a:pt x="261" y="763"/>
                  </a:cubicBezTo>
                  <a:cubicBezTo>
                    <a:pt x="295" y="726"/>
                    <a:pt x="313" y="677"/>
                    <a:pt x="313" y="627"/>
                  </a:cubicBezTo>
                  <a:cubicBezTo>
                    <a:pt x="313" y="515"/>
                    <a:pt x="222" y="424"/>
                    <a:pt x="110" y="424"/>
                  </a:cubicBezTo>
                  <a:cubicBezTo>
                    <a:pt x="0" y="424"/>
                    <a:pt x="0" y="424"/>
                    <a:pt x="0" y="424"/>
                  </a:cubicBezTo>
                  <a:cubicBezTo>
                    <a:pt x="0" y="1150"/>
                    <a:pt x="0" y="1150"/>
                    <a:pt x="0" y="1150"/>
                  </a:cubicBezTo>
                  <a:cubicBezTo>
                    <a:pt x="85" y="1211"/>
                    <a:pt x="263" y="1253"/>
                    <a:pt x="470" y="1253"/>
                  </a:cubicBezTo>
                  <a:cubicBezTo>
                    <a:pt x="676" y="1253"/>
                    <a:pt x="855" y="1211"/>
                    <a:pt x="939" y="1150"/>
                  </a:cubicBezTo>
                  <a:cubicBezTo>
                    <a:pt x="939" y="946"/>
                    <a:pt x="939" y="946"/>
                    <a:pt x="939" y="946"/>
                  </a:cubicBezTo>
                  <a:lnTo>
                    <a:pt x="829" y="946"/>
                  </a:ln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9" name="Freeform 6">
              <a:extLst>
                <a:ext uri="{FF2B5EF4-FFF2-40B4-BE49-F238E27FC236}">
                  <a16:creationId xmlns:a16="http://schemas.microsoft.com/office/drawing/2014/main" id="{CC723C1A-4EC3-B24F-8988-B972BFE4F77C}"/>
                </a:ext>
              </a:extLst>
            </p:cNvPr>
            <p:cNvSpPr>
              <a:spLocks noChangeArrowheads="1"/>
            </p:cNvSpPr>
            <p:nvPr/>
          </p:nvSpPr>
          <p:spPr bwMode="auto">
            <a:xfrm>
              <a:off x="804915" y="1809750"/>
              <a:ext cx="2833687" cy="330200"/>
            </a:xfrm>
            <a:custGeom>
              <a:avLst/>
              <a:gdLst>
                <a:gd name="T0" fmla="*/ 463 w 7872"/>
                <a:gd name="T1" fmla="*/ 495 h 917"/>
                <a:gd name="T2" fmla="*/ 506 w 7872"/>
                <a:gd name="T3" fmla="*/ 151 h 917"/>
                <a:gd name="T4" fmla="*/ 278 w 7872"/>
                <a:gd name="T5" fmla="*/ 713 h 917"/>
                <a:gd name="T6" fmla="*/ 930 w 7872"/>
                <a:gd name="T7" fmla="*/ 716 h 917"/>
                <a:gd name="T8" fmla="*/ 1218 w 7872"/>
                <a:gd name="T9" fmla="*/ 224 h 917"/>
                <a:gd name="T10" fmla="*/ 1155 w 7872"/>
                <a:gd name="T11" fmla="*/ 818 h 917"/>
                <a:gd name="T12" fmla="*/ 1104 w 7872"/>
                <a:gd name="T13" fmla="*/ 139 h 917"/>
                <a:gd name="T14" fmla="*/ 1104 w 7872"/>
                <a:gd name="T15" fmla="*/ 567 h 917"/>
                <a:gd name="T16" fmla="*/ 1332 w 7872"/>
                <a:gd name="T17" fmla="*/ 8 h 917"/>
                <a:gd name="T18" fmla="*/ 1790 w 7872"/>
                <a:gd name="T19" fmla="*/ 614 h 917"/>
                <a:gd name="T20" fmla="*/ 1332 w 7872"/>
                <a:gd name="T21" fmla="*/ 698 h 917"/>
                <a:gd name="T22" fmla="*/ 2062 w 7872"/>
                <a:gd name="T23" fmla="*/ 21 h 917"/>
                <a:gd name="T24" fmla="*/ 2277 w 7872"/>
                <a:gd name="T25" fmla="*/ 716 h 917"/>
                <a:gd name="T26" fmla="*/ 2488 w 7872"/>
                <a:gd name="T27" fmla="*/ 138 h 917"/>
                <a:gd name="T28" fmla="*/ 2488 w 7872"/>
                <a:gd name="T29" fmla="*/ 579 h 917"/>
                <a:gd name="T30" fmla="*/ 2919 w 7872"/>
                <a:gd name="T31" fmla="*/ 209 h 917"/>
                <a:gd name="T32" fmla="*/ 3044 w 7872"/>
                <a:gd name="T33" fmla="*/ 706 h 917"/>
                <a:gd name="T34" fmla="*/ 3029 w 7872"/>
                <a:gd name="T35" fmla="*/ 576 h 917"/>
                <a:gd name="T36" fmla="*/ 2894 w 7872"/>
                <a:gd name="T37" fmla="*/ 622 h 917"/>
                <a:gd name="T38" fmla="*/ 3224 w 7872"/>
                <a:gd name="T39" fmla="*/ 111 h 917"/>
                <a:gd name="T40" fmla="*/ 3451 w 7872"/>
                <a:gd name="T41" fmla="*/ 276 h 917"/>
                <a:gd name="T42" fmla="*/ 3466 w 7872"/>
                <a:gd name="T43" fmla="*/ 639 h 917"/>
                <a:gd name="T44" fmla="*/ 3214 w 7872"/>
                <a:gd name="T45" fmla="*/ 567 h 917"/>
                <a:gd name="T46" fmla="*/ 3745 w 7872"/>
                <a:gd name="T47" fmla="*/ 209 h 917"/>
                <a:gd name="T48" fmla="*/ 3870 w 7872"/>
                <a:gd name="T49" fmla="*/ 706 h 917"/>
                <a:gd name="T50" fmla="*/ 3855 w 7872"/>
                <a:gd name="T51" fmla="*/ 576 h 917"/>
                <a:gd name="T52" fmla="*/ 3720 w 7872"/>
                <a:gd name="T53" fmla="*/ 622 h 917"/>
                <a:gd name="T54" fmla="*/ 4274 w 7872"/>
                <a:gd name="T55" fmla="*/ 67 h 917"/>
                <a:gd name="T56" fmla="*/ 4372 w 7872"/>
                <a:gd name="T57" fmla="*/ 131 h 917"/>
                <a:gd name="T58" fmla="*/ 4732 w 7872"/>
                <a:gd name="T59" fmla="*/ 664 h 917"/>
                <a:gd name="T60" fmla="*/ 4782 w 7872"/>
                <a:gd name="T61" fmla="*/ 515 h 917"/>
                <a:gd name="T62" fmla="*/ 5188 w 7872"/>
                <a:gd name="T63" fmla="*/ 671 h 917"/>
                <a:gd name="T64" fmla="*/ 5110 w 7872"/>
                <a:gd name="T65" fmla="*/ 327 h 917"/>
                <a:gd name="T66" fmla="*/ 5110 w 7872"/>
                <a:gd name="T67" fmla="*/ 603 h 917"/>
                <a:gd name="T68" fmla="*/ 5325 w 7872"/>
                <a:gd name="T69" fmla="*/ 259 h 917"/>
                <a:gd name="T70" fmla="*/ 6020 w 7872"/>
                <a:gd name="T71" fmla="*/ 606 h 917"/>
                <a:gd name="T72" fmla="*/ 5798 w 7872"/>
                <a:gd name="T73" fmla="*/ 302 h 917"/>
                <a:gd name="T74" fmla="*/ 5658 w 7872"/>
                <a:gd name="T75" fmla="*/ 712 h 917"/>
                <a:gd name="T76" fmla="*/ 5518 w 7872"/>
                <a:gd name="T77" fmla="*/ 301 h 917"/>
                <a:gd name="T78" fmla="*/ 5306 w 7872"/>
                <a:gd name="T79" fmla="*/ 706 h 917"/>
                <a:gd name="T80" fmla="*/ 6142 w 7872"/>
                <a:gd name="T81" fmla="*/ 259 h 917"/>
                <a:gd name="T82" fmla="*/ 6327 w 7872"/>
                <a:gd name="T83" fmla="*/ 722 h 917"/>
                <a:gd name="T84" fmla="*/ 6438 w 7872"/>
                <a:gd name="T85" fmla="*/ 604 h 917"/>
                <a:gd name="T86" fmla="*/ 6217 w 7872"/>
                <a:gd name="T87" fmla="*/ 604 h 917"/>
                <a:gd name="T88" fmla="*/ 6615 w 7872"/>
                <a:gd name="T89" fmla="*/ 515 h 917"/>
                <a:gd name="T90" fmla="*/ 7044 w 7872"/>
                <a:gd name="T91" fmla="*/ 706 h 917"/>
                <a:gd name="T92" fmla="*/ 6615 w 7872"/>
                <a:gd name="T93" fmla="*/ 552 h 917"/>
                <a:gd name="T94" fmla="*/ 6722 w 7872"/>
                <a:gd name="T95" fmla="*/ 328 h 917"/>
                <a:gd name="T96" fmla="*/ 7133 w 7872"/>
                <a:gd name="T97" fmla="*/ 706 h 917"/>
                <a:gd name="T98" fmla="*/ 7405 w 7872"/>
                <a:gd name="T99" fmla="*/ 215 h 917"/>
                <a:gd name="T100" fmla="*/ 7230 w 7872"/>
                <a:gd name="T101" fmla="*/ 507 h 917"/>
                <a:gd name="T102" fmla="*/ 7440 w 7872"/>
                <a:gd name="T103" fmla="*/ 556 h 917"/>
                <a:gd name="T104" fmla="*/ 7849 w 7872"/>
                <a:gd name="T105" fmla="*/ 511 h 917"/>
                <a:gd name="T106" fmla="*/ 7831 w 7872"/>
                <a:gd name="T107" fmla="*/ 606 h 917"/>
                <a:gd name="T108" fmla="*/ 7760 w 7872"/>
                <a:gd name="T109" fmla="*/ 432 h 917"/>
                <a:gd name="T110" fmla="*/ 7549 w 7872"/>
                <a:gd name="T111" fmla="*/ 429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72" h="917">
                  <a:moveTo>
                    <a:pt x="0" y="640"/>
                  </a:moveTo>
                  <a:lnTo>
                    <a:pt x="0" y="640"/>
                  </a:lnTo>
                  <a:cubicBezTo>
                    <a:pt x="3" y="606"/>
                    <a:pt x="20" y="571"/>
                    <a:pt x="43" y="555"/>
                  </a:cubicBezTo>
                  <a:cubicBezTo>
                    <a:pt x="121" y="597"/>
                    <a:pt x="207" y="616"/>
                    <a:pt x="278" y="616"/>
                  </a:cubicBezTo>
                  <a:cubicBezTo>
                    <a:pt x="358" y="616"/>
                    <a:pt x="463" y="587"/>
                    <a:pt x="463" y="495"/>
                  </a:cubicBezTo>
                  <a:cubicBezTo>
                    <a:pt x="463" y="394"/>
                    <a:pt x="373" y="386"/>
                    <a:pt x="292" y="381"/>
                  </a:cubicBezTo>
                  <a:cubicBezTo>
                    <a:pt x="169" y="374"/>
                    <a:pt x="14" y="358"/>
                    <a:pt x="14" y="197"/>
                  </a:cubicBezTo>
                  <a:cubicBezTo>
                    <a:pt x="14" y="52"/>
                    <a:pt x="164" y="3"/>
                    <a:pt x="297" y="3"/>
                  </a:cubicBezTo>
                  <a:cubicBezTo>
                    <a:pt x="399" y="3"/>
                    <a:pt x="474" y="26"/>
                    <a:pt x="553" y="71"/>
                  </a:cubicBezTo>
                  <a:cubicBezTo>
                    <a:pt x="549" y="104"/>
                    <a:pt x="535" y="133"/>
                    <a:pt x="506" y="151"/>
                  </a:cubicBezTo>
                  <a:cubicBezTo>
                    <a:pt x="434" y="113"/>
                    <a:pt x="368" y="100"/>
                    <a:pt x="297" y="100"/>
                  </a:cubicBezTo>
                  <a:cubicBezTo>
                    <a:pt x="234" y="100"/>
                    <a:pt x="127" y="112"/>
                    <a:pt x="127" y="197"/>
                  </a:cubicBezTo>
                  <a:cubicBezTo>
                    <a:pt x="127" y="291"/>
                    <a:pt x="258" y="279"/>
                    <a:pt x="378" y="297"/>
                  </a:cubicBezTo>
                  <a:cubicBezTo>
                    <a:pt x="481" y="313"/>
                    <a:pt x="577" y="351"/>
                    <a:pt x="577" y="495"/>
                  </a:cubicBezTo>
                  <a:cubicBezTo>
                    <a:pt x="577" y="655"/>
                    <a:pt x="422" y="713"/>
                    <a:pt x="278" y="713"/>
                  </a:cubicBezTo>
                  <a:cubicBezTo>
                    <a:pt x="185" y="713"/>
                    <a:pt x="89" y="689"/>
                    <a:pt x="0" y="640"/>
                  </a:cubicBezTo>
                  <a:close/>
                  <a:moveTo>
                    <a:pt x="1048" y="818"/>
                  </a:moveTo>
                  <a:lnTo>
                    <a:pt x="1048" y="818"/>
                  </a:lnTo>
                  <a:lnTo>
                    <a:pt x="992" y="709"/>
                  </a:lnTo>
                  <a:cubicBezTo>
                    <a:pt x="972" y="714"/>
                    <a:pt x="951" y="716"/>
                    <a:pt x="930" y="716"/>
                  </a:cubicBezTo>
                  <a:cubicBezTo>
                    <a:pt x="819" y="716"/>
                    <a:pt x="641" y="700"/>
                    <a:pt x="641" y="491"/>
                  </a:cubicBezTo>
                  <a:lnTo>
                    <a:pt x="641" y="399"/>
                  </a:lnTo>
                  <a:cubicBezTo>
                    <a:pt x="641" y="301"/>
                    <a:pt x="648" y="171"/>
                    <a:pt x="685" y="67"/>
                  </a:cubicBezTo>
                  <a:cubicBezTo>
                    <a:pt x="763" y="27"/>
                    <a:pt x="840" y="0"/>
                    <a:pt x="930" y="0"/>
                  </a:cubicBezTo>
                  <a:cubicBezTo>
                    <a:pt x="1104" y="0"/>
                    <a:pt x="1218" y="51"/>
                    <a:pt x="1218" y="224"/>
                  </a:cubicBezTo>
                  <a:lnTo>
                    <a:pt x="1218" y="316"/>
                  </a:lnTo>
                  <a:cubicBezTo>
                    <a:pt x="1218" y="415"/>
                    <a:pt x="1208" y="570"/>
                    <a:pt x="1173" y="649"/>
                  </a:cubicBezTo>
                  <a:cubicBezTo>
                    <a:pt x="1148" y="661"/>
                    <a:pt x="1123" y="672"/>
                    <a:pt x="1097" y="682"/>
                  </a:cubicBezTo>
                  <a:lnTo>
                    <a:pt x="1123" y="730"/>
                  </a:lnTo>
                  <a:cubicBezTo>
                    <a:pt x="1138" y="761"/>
                    <a:pt x="1152" y="790"/>
                    <a:pt x="1155" y="818"/>
                  </a:cubicBezTo>
                  <a:cubicBezTo>
                    <a:pt x="1135" y="822"/>
                    <a:pt x="1119" y="824"/>
                    <a:pt x="1103" y="824"/>
                  </a:cubicBezTo>
                  <a:cubicBezTo>
                    <a:pt x="1086" y="824"/>
                    <a:pt x="1069" y="822"/>
                    <a:pt x="1048" y="818"/>
                  </a:cubicBezTo>
                  <a:close/>
                  <a:moveTo>
                    <a:pt x="1104" y="567"/>
                  </a:moveTo>
                  <a:lnTo>
                    <a:pt x="1104" y="567"/>
                  </a:lnTo>
                  <a:lnTo>
                    <a:pt x="1104" y="139"/>
                  </a:lnTo>
                  <a:cubicBezTo>
                    <a:pt x="1070" y="110"/>
                    <a:pt x="1000" y="96"/>
                    <a:pt x="930" y="96"/>
                  </a:cubicBezTo>
                  <a:cubicBezTo>
                    <a:pt x="860" y="96"/>
                    <a:pt x="792" y="110"/>
                    <a:pt x="757" y="139"/>
                  </a:cubicBezTo>
                  <a:lnTo>
                    <a:pt x="757" y="576"/>
                  </a:lnTo>
                  <a:cubicBezTo>
                    <a:pt x="793" y="605"/>
                    <a:pt x="854" y="619"/>
                    <a:pt x="918" y="619"/>
                  </a:cubicBezTo>
                  <a:cubicBezTo>
                    <a:pt x="989" y="619"/>
                    <a:pt x="1062" y="601"/>
                    <a:pt x="1104" y="567"/>
                  </a:cubicBezTo>
                  <a:close/>
                  <a:moveTo>
                    <a:pt x="1332" y="698"/>
                  </a:moveTo>
                  <a:lnTo>
                    <a:pt x="1332" y="698"/>
                  </a:lnTo>
                  <a:cubicBezTo>
                    <a:pt x="1320" y="662"/>
                    <a:pt x="1320" y="625"/>
                    <a:pt x="1320" y="586"/>
                  </a:cubicBezTo>
                  <a:lnTo>
                    <a:pt x="1320" y="121"/>
                  </a:lnTo>
                  <a:cubicBezTo>
                    <a:pt x="1320" y="83"/>
                    <a:pt x="1320" y="45"/>
                    <a:pt x="1332" y="8"/>
                  </a:cubicBezTo>
                  <a:cubicBezTo>
                    <a:pt x="1352" y="6"/>
                    <a:pt x="1368" y="4"/>
                    <a:pt x="1384" y="4"/>
                  </a:cubicBezTo>
                  <a:cubicBezTo>
                    <a:pt x="1400" y="4"/>
                    <a:pt x="1417" y="6"/>
                    <a:pt x="1435" y="8"/>
                  </a:cubicBezTo>
                  <a:lnTo>
                    <a:pt x="1435" y="611"/>
                  </a:lnTo>
                  <a:cubicBezTo>
                    <a:pt x="1467" y="614"/>
                    <a:pt x="1500" y="614"/>
                    <a:pt x="1537" y="614"/>
                  </a:cubicBezTo>
                  <a:lnTo>
                    <a:pt x="1790" y="614"/>
                  </a:lnTo>
                  <a:cubicBezTo>
                    <a:pt x="1793" y="631"/>
                    <a:pt x="1795" y="644"/>
                    <a:pt x="1795" y="658"/>
                  </a:cubicBezTo>
                  <a:cubicBezTo>
                    <a:pt x="1795" y="670"/>
                    <a:pt x="1793" y="684"/>
                    <a:pt x="1790" y="701"/>
                  </a:cubicBezTo>
                  <a:cubicBezTo>
                    <a:pt x="1758" y="712"/>
                    <a:pt x="1725" y="712"/>
                    <a:pt x="1694" y="712"/>
                  </a:cubicBezTo>
                  <a:lnTo>
                    <a:pt x="1540" y="712"/>
                  </a:lnTo>
                  <a:cubicBezTo>
                    <a:pt x="1469" y="712"/>
                    <a:pt x="1398" y="711"/>
                    <a:pt x="1332" y="698"/>
                  </a:cubicBezTo>
                  <a:close/>
                  <a:moveTo>
                    <a:pt x="2062" y="696"/>
                  </a:moveTo>
                  <a:lnTo>
                    <a:pt x="2062" y="696"/>
                  </a:lnTo>
                  <a:cubicBezTo>
                    <a:pt x="2051" y="666"/>
                    <a:pt x="2051" y="636"/>
                    <a:pt x="2051" y="606"/>
                  </a:cubicBezTo>
                  <a:lnTo>
                    <a:pt x="2051" y="110"/>
                  </a:lnTo>
                  <a:cubicBezTo>
                    <a:pt x="2051" y="80"/>
                    <a:pt x="2051" y="50"/>
                    <a:pt x="2062" y="21"/>
                  </a:cubicBezTo>
                  <a:cubicBezTo>
                    <a:pt x="2131" y="8"/>
                    <a:pt x="2206" y="0"/>
                    <a:pt x="2279" y="0"/>
                  </a:cubicBezTo>
                  <a:cubicBezTo>
                    <a:pt x="2392" y="0"/>
                    <a:pt x="2501" y="19"/>
                    <a:pt x="2581" y="69"/>
                  </a:cubicBezTo>
                  <a:cubicBezTo>
                    <a:pt x="2614" y="142"/>
                    <a:pt x="2624" y="261"/>
                    <a:pt x="2627" y="357"/>
                  </a:cubicBezTo>
                  <a:cubicBezTo>
                    <a:pt x="2624" y="455"/>
                    <a:pt x="2614" y="574"/>
                    <a:pt x="2581" y="647"/>
                  </a:cubicBezTo>
                  <a:cubicBezTo>
                    <a:pt x="2500" y="698"/>
                    <a:pt x="2390" y="716"/>
                    <a:pt x="2277" y="716"/>
                  </a:cubicBezTo>
                  <a:cubicBezTo>
                    <a:pt x="2204" y="716"/>
                    <a:pt x="2129" y="708"/>
                    <a:pt x="2062" y="696"/>
                  </a:cubicBezTo>
                  <a:close/>
                  <a:moveTo>
                    <a:pt x="2488" y="579"/>
                  </a:moveTo>
                  <a:lnTo>
                    <a:pt x="2488" y="579"/>
                  </a:lnTo>
                  <a:cubicBezTo>
                    <a:pt x="2506" y="520"/>
                    <a:pt x="2511" y="435"/>
                    <a:pt x="2512" y="357"/>
                  </a:cubicBezTo>
                  <a:cubicBezTo>
                    <a:pt x="2511" y="281"/>
                    <a:pt x="2506" y="196"/>
                    <a:pt x="2488" y="138"/>
                  </a:cubicBezTo>
                  <a:cubicBezTo>
                    <a:pt x="2436" y="108"/>
                    <a:pt x="2364" y="98"/>
                    <a:pt x="2294" y="98"/>
                  </a:cubicBezTo>
                  <a:cubicBezTo>
                    <a:pt x="2250" y="98"/>
                    <a:pt x="2206" y="102"/>
                    <a:pt x="2166" y="108"/>
                  </a:cubicBezTo>
                  <a:lnTo>
                    <a:pt x="2166" y="608"/>
                  </a:lnTo>
                  <a:cubicBezTo>
                    <a:pt x="2207" y="614"/>
                    <a:pt x="2250" y="619"/>
                    <a:pt x="2294" y="619"/>
                  </a:cubicBezTo>
                  <a:cubicBezTo>
                    <a:pt x="2365" y="619"/>
                    <a:pt x="2436" y="608"/>
                    <a:pt x="2488" y="579"/>
                  </a:cubicBezTo>
                  <a:close/>
                  <a:moveTo>
                    <a:pt x="2701" y="552"/>
                  </a:moveTo>
                  <a:lnTo>
                    <a:pt x="2701" y="552"/>
                  </a:lnTo>
                  <a:lnTo>
                    <a:pt x="2701" y="515"/>
                  </a:lnTo>
                  <a:cubicBezTo>
                    <a:pt x="2701" y="444"/>
                    <a:pt x="2704" y="330"/>
                    <a:pt x="2734" y="259"/>
                  </a:cubicBezTo>
                  <a:cubicBezTo>
                    <a:pt x="2804" y="225"/>
                    <a:pt x="2864" y="209"/>
                    <a:pt x="2919" y="209"/>
                  </a:cubicBezTo>
                  <a:cubicBezTo>
                    <a:pt x="3041" y="209"/>
                    <a:pt x="3137" y="242"/>
                    <a:pt x="3137" y="376"/>
                  </a:cubicBezTo>
                  <a:lnTo>
                    <a:pt x="3137" y="575"/>
                  </a:lnTo>
                  <a:cubicBezTo>
                    <a:pt x="3137" y="627"/>
                    <a:pt x="3134" y="676"/>
                    <a:pt x="3130" y="706"/>
                  </a:cubicBezTo>
                  <a:cubicBezTo>
                    <a:pt x="3116" y="710"/>
                    <a:pt x="3103" y="712"/>
                    <a:pt x="3090" y="712"/>
                  </a:cubicBezTo>
                  <a:cubicBezTo>
                    <a:pt x="3076" y="712"/>
                    <a:pt x="3062" y="710"/>
                    <a:pt x="3044" y="706"/>
                  </a:cubicBezTo>
                  <a:lnTo>
                    <a:pt x="3035" y="660"/>
                  </a:lnTo>
                  <a:cubicBezTo>
                    <a:pt x="3001" y="695"/>
                    <a:pt x="2941" y="716"/>
                    <a:pt x="2879" y="716"/>
                  </a:cubicBezTo>
                  <a:cubicBezTo>
                    <a:pt x="2817" y="716"/>
                    <a:pt x="2701" y="689"/>
                    <a:pt x="2701" y="552"/>
                  </a:cubicBezTo>
                  <a:close/>
                  <a:moveTo>
                    <a:pt x="3029" y="576"/>
                  </a:moveTo>
                  <a:lnTo>
                    <a:pt x="3029" y="576"/>
                  </a:lnTo>
                  <a:lnTo>
                    <a:pt x="3029" y="328"/>
                  </a:lnTo>
                  <a:cubicBezTo>
                    <a:pt x="3007" y="310"/>
                    <a:pt x="2963" y="302"/>
                    <a:pt x="2918" y="302"/>
                  </a:cubicBezTo>
                  <a:cubicBezTo>
                    <a:pt x="2874" y="302"/>
                    <a:pt x="2830" y="310"/>
                    <a:pt x="2808" y="328"/>
                  </a:cubicBezTo>
                  <a:lnTo>
                    <a:pt x="2808" y="595"/>
                  </a:lnTo>
                  <a:cubicBezTo>
                    <a:pt x="2832" y="614"/>
                    <a:pt x="2863" y="622"/>
                    <a:pt x="2894" y="622"/>
                  </a:cubicBezTo>
                  <a:cubicBezTo>
                    <a:pt x="2941" y="622"/>
                    <a:pt x="2992" y="604"/>
                    <a:pt x="3029" y="576"/>
                  </a:cubicBezTo>
                  <a:close/>
                  <a:moveTo>
                    <a:pt x="3214" y="567"/>
                  </a:moveTo>
                  <a:lnTo>
                    <a:pt x="3214" y="567"/>
                  </a:lnTo>
                  <a:lnTo>
                    <a:pt x="3214" y="251"/>
                  </a:lnTo>
                  <a:cubicBezTo>
                    <a:pt x="3214" y="207"/>
                    <a:pt x="3214" y="157"/>
                    <a:pt x="3224" y="111"/>
                  </a:cubicBezTo>
                  <a:cubicBezTo>
                    <a:pt x="3239" y="107"/>
                    <a:pt x="3255" y="104"/>
                    <a:pt x="3272" y="104"/>
                  </a:cubicBezTo>
                  <a:cubicBezTo>
                    <a:pt x="3287" y="104"/>
                    <a:pt x="3303" y="107"/>
                    <a:pt x="3320" y="110"/>
                  </a:cubicBezTo>
                  <a:lnTo>
                    <a:pt x="3320" y="231"/>
                  </a:lnTo>
                  <a:lnTo>
                    <a:pt x="3443" y="231"/>
                  </a:lnTo>
                  <a:cubicBezTo>
                    <a:pt x="3448" y="246"/>
                    <a:pt x="3451" y="261"/>
                    <a:pt x="3451" y="276"/>
                  </a:cubicBezTo>
                  <a:cubicBezTo>
                    <a:pt x="3451" y="293"/>
                    <a:pt x="3448" y="308"/>
                    <a:pt x="3443" y="323"/>
                  </a:cubicBezTo>
                  <a:lnTo>
                    <a:pt x="3320" y="323"/>
                  </a:lnTo>
                  <a:lnTo>
                    <a:pt x="3320" y="562"/>
                  </a:lnTo>
                  <a:cubicBezTo>
                    <a:pt x="3320" y="621"/>
                    <a:pt x="3355" y="641"/>
                    <a:pt x="3422" y="641"/>
                  </a:cubicBezTo>
                  <a:cubicBezTo>
                    <a:pt x="3436" y="641"/>
                    <a:pt x="3450" y="640"/>
                    <a:pt x="3466" y="639"/>
                  </a:cubicBezTo>
                  <a:cubicBezTo>
                    <a:pt x="3470" y="648"/>
                    <a:pt x="3476" y="646"/>
                    <a:pt x="3480" y="667"/>
                  </a:cubicBezTo>
                  <a:cubicBezTo>
                    <a:pt x="3481" y="674"/>
                    <a:pt x="3482" y="679"/>
                    <a:pt x="3482" y="683"/>
                  </a:cubicBezTo>
                  <a:cubicBezTo>
                    <a:pt x="3482" y="696"/>
                    <a:pt x="3480" y="695"/>
                    <a:pt x="3479" y="702"/>
                  </a:cubicBezTo>
                  <a:cubicBezTo>
                    <a:pt x="3464" y="709"/>
                    <a:pt x="3429" y="722"/>
                    <a:pt x="3368" y="722"/>
                  </a:cubicBezTo>
                  <a:cubicBezTo>
                    <a:pt x="3315" y="722"/>
                    <a:pt x="3214" y="698"/>
                    <a:pt x="3214" y="567"/>
                  </a:cubicBezTo>
                  <a:close/>
                  <a:moveTo>
                    <a:pt x="3526" y="552"/>
                  </a:moveTo>
                  <a:lnTo>
                    <a:pt x="3526" y="552"/>
                  </a:lnTo>
                  <a:lnTo>
                    <a:pt x="3526" y="515"/>
                  </a:lnTo>
                  <a:cubicBezTo>
                    <a:pt x="3526" y="444"/>
                    <a:pt x="3529" y="330"/>
                    <a:pt x="3559" y="259"/>
                  </a:cubicBezTo>
                  <a:cubicBezTo>
                    <a:pt x="3629" y="225"/>
                    <a:pt x="3689" y="209"/>
                    <a:pt x="3745" y="209"/>
                  </a:cubicBezTo>
                  <a:cubicBezTo>
                    <a:pt x="3867" y="209"/>
                    <a:pt x="3963" y="242"/>
                    <a:pt x="3963" y="376"/>
                  </a:cubicBezTo>
                  <a:lnTo>
                    <a:pt x="3963" y="575"/>
                  </a:lnTo>
                  <a:cubicBezTo>
                    <a:pt x="3963" y="627"/>
                    <a:pt x="3960" y="676"/>
                    <a:pt x="3956" y="706"/>
                  </a:cubicBezTo>
                  <a:cubicBezTo>
                    <a:pt x="3942" y="710"/>
                    <a:pt x="3929" y="712"/>
                    <a:pt x="3916" y="712"/>
                  </a:cubicBezTo>
                  <a:cubicBezTo>
                    <a:pt x="3902" y="712"/>
                    <a:pt x="3888" y="710"/>
                    <a:pt x="3870" y="706"/>
                  </a:cubicBezTo>
                  <a:lnTo>
                    <a:pt x="3861" y="660"/>
                  </a:lnTo>
                  <a:cubicBezTo>
                    <a:pt x="3827" y="695"/>
                    <a:pt x="3767" y="716"/>
                    <a:pt x="3704" y="716"/>
                  </a:cubicBezTo>
                  <a:cubicBezTo>
                    <a:pt x="3642" y="716"/>
                    <a:pt x="3526" y="689"/>
                    <a:pt x="3526" y="552"/>
                  </a:cubicBezTo>
                  <a:close/>
                  <a:moveTo>
                    <a:pt x="3855" y="576"/>
                  </a:moveTo>
                  <a:lnTo>
                    <a:pt x="3855" y="576"/>
                  </a:lnTo>
                  <a:lnTo>
                    <a:pt x="3855" y="328"/>
                  </a:lnTo>
                  <a:cubicBezTo>
                    <a:pt x="3833" y="310"/>
                    <a:pt x="3789" y="302"/>
                    <a:pt x="3744" y="302"/>
                  </a:cubicBezTo>
                  <a:cubicBezTo>
                    <a:pt x="3699" y="302"/>
                    <a:pt x="3655" y="310"/>
                    <a:pt x="3633" y="328"/>
                  </a:cubicBezTo>
                  <a:lnTo>
                    <a:pt x="3633" y="595"/>
                  </a:lnTo>
                  <a:cubicBezTo>
                    <a:pt x="3657" y="614"/>
                    <a:pt x="3688" y="622"/>
                    <a:pt x="3720" y="622"/>
                  </a:cubicBezTo>
                  <a:cubicBezTo>
                    <a:pt x="3767" y="622"/>
                    <a:pt x="3818" y="604"/>
                    <a:pt x="3855" y="576"/>
                  </a:cubicBezTo>
                  <a:close/>
                  <a:moveTo>
                    <a:pt x="4230" y="491"/>
                  </a:moveTo>
                  <a:lnTo>
                    <a:pt x="4230" y="491"/>
                  </a:lnTo>
                  <a:lnTo>
                    <a:pt x="4230" y="399"/>
                  </a:lnTo>
                  <a:cubicBezTo>
                    <a:pt x="4230" y="301"/>
                    <a:pt x="4237" y="171"/>
                    <a:pt x="4274" y="67"/>
                  </a:cubicBezTo>
                  <a:cubicBezTo>
                    <a:pt x="4352" y="27"/>
                    <a:pt x="4429" y="0"/>
                    <a:pt x="4519" y="0"/>
                  </a:cubicBezTo>
                  <a:cubicBezTo>
                    <a:pt x="4610" y="0"/>
                    <a:pt x="4681" y="19"/>
                    <a:pt x="4721" y="40"/>
                  </a:cubicBezTo>
                  <a:cubicBezTo>
                    <a:pt x="4723" y="73"/>
                    <a:pt x="4712" y="99"/>
                    <a:pt x="4696" y="122"/>
                  </a:cubicBezTo>
                  <a:cubicBezTo>
                    <a:pt x="4639" y="103"/>
                    <a:pt x="4594" y="96"/>
                    <a:pt x="4519" y="96"/>
                  </a:cubicBezTo>
                  <a:cubicBezTo>
                    <a:pt x="4463" y="96"/>
                    <a:pt x="4417" y="110"/>
                    <a:pt x="4372" y="131"/>
                  </a:cubicBezTo>
                  <a:cubicBezTo>
                    <a:pt x="4362" y="174"/>
                    <a:pt x="4346" y="246"/>
                    <a:pt x="4346" y="399"/>
                  </a:cubicBezTo>
                  <a:lnTo>
                    <a:pt x="4346" y="491"/>
                  </a:lnTo>
                  <a:cubicBezTo>
                    <a:pt x="4346" y="596"/>
                    <a:pt x="4417" y="619"/>
                    <a:pt x="4519" y="619"/>
                  </a:cubicBezTo>
                  <a:cubicBezTo>
                    <a:pt x="4571" y="619"/>
                    <a:pt x="4647" y="602"/>
                    <a:pt x="4702" y="579"/>
                  </a:cubicBezTo>
                  <a:cubicBezTo>
                    <a:pt x="4720" y="599"/>
                    <a:pt x="4730" y="632"/>
                    <a:pt x="4732" y="664"/>
                  </a:cubicBezTo>
                  <a:cubicBezTo>
                    <a:pt x="4668" y="695"/>
                    <a:pt x="4603" y="716"/>
                    <a:pt x="4519" y="716"/>
                  </a:cubicBezTo>
                  <a:cubicBezTo>
                    <a:pt x="4408" y="716"/>
                    <a:pt x="4230" y="700"/>
                    <a:pt x="4230" y="491"/>
                  </a:cubicBezTo>
                  <a:close/>
                  <a:moveTo>
                    <a:pt x="4782" y="556"/>
                  </a:moveTo>
                  <a:lnTo>
                    <a:pt x="4782" y="556"/>
                  </a:lnTo>
                  <a:lnTo>
                    <a:pt x="4782" y="515"/>
                  </a:lnTo>
                  <a:cubicBezTo>
                    <a:pt x="4782" y="444"/>
                    <a:pt x="4785" y="330"/>
                    <a:pt x="4815" y="259"/>
                  </a:cubicBezTo>
                  <a:cubicBezTo>
                    <a:pt x="4885" y="225"/>
                    <a:pt x="4944" y="209"/>
                    <a:pt x="5001" y="209"/>
                  </a:cubicBezTo>
                  <a:cubicBezTo>
                    <a:pt x="5123" y="209"/>
                    <a:pt x="5219" y="242"/>
                    <a:pt x="5219" y="376"/>
                  </a:cubicBezTo>
                  <a:lnTo>
                    <a:pt x="5219" y="415"/>
                  </a:lnTo>
                  <a:cubicBezTo>
                    <a:pt x="5219" y="438"/>
                    <a:pt x="5219" y="591"/>
                    <a:pt x="5188" y="671"/>
                  </a:cubicBezTo>
                  <a:cubicBezTo>
                    <a:pt x="5134" y="704"/>
                    <a:pt x="5073" y="722"/>
                    <a:pt x="5001" y="722"/>
                  </a:cubicBezTo>
                  <a:cubicBezTo>
                    <a:pt x="4883" y="722"/>
                    <a:pt x="4782" y="694"/>
                    <a:pt x="4782" y="556"/>
                  </a:cubicBezTo>
                  <a:close/>
                  <a:moveTo>
                    <a:pt x="5110" y="603"/>
                  </a:moveTo>
                  <a:lnTo>
                    <a:pt x="5110" y="603"/>
                  </a:lnTo>
                  <a:lnTo>
                    <a:pt x="5110" y="327"/>
                  </a:lnTo>
                  <a:cubicBezTo>
                    <a:pt x="5088" y="310"/>
                    <a:pt x="5044" y="301"/>
                    <a:pt x="5000" y="301"/>
                  </a:cubicBezTo>
                  <a:cubicBezTo>
                    <a:pt x="4956" y="301"/>
                    <a:pt x="4913" y="310"/>
                    <a:pt x="4889" y="327"/>
                  </a:cubicBezTo>
                  <a:lnTo>
                    <a:pt x="4889" y="603"/>
                  </a:lnTo>
                  <a:cubicBezTo>
                    <a:pt x="4911" y="620"/>
                    <a:pt x="4955" y="630"/>
                    <a:pt x="5000" y="630"/>
                  </a:cubicBezTo>
                  <a:cubicBezTo>
                    <a:pt x="5044" y="630"/>
                    <a:pt x="5089" y="620"/>
                    <a:pt x="5110" y="603"/>
                  </a:cubicBezTo>
                  <a:close/>
                  <a:moveTo>
                    <a:pt x="5306" y="706"/>
                  </a:moveTo>
                  <a:lnTo>
                    <a:pt x="5306" y="706"/>
                  </a:lnTo>
                  <a:cubicBezTo>
                    <a:pt x="5293" y="673"/>
                    <a:pt x="5293" y="639"/>
                    <a:pt x="5293" y="606"/>
                  </a:cubicBezTo>
                  <a:lnTo>
                    <a:pt x="5293" y="494"/>
                  </a:lnTo>
                  <a:cubicBezTo>
                    <a:pt x="5293" y="438"/>
                    <a:pt x="5300" y="327"/>
                    <a:pt x="5325" y="259"/>
                  </a:cubicBezTo>
                  <a:cubicBezTo>
                    <a:pt x="5396" y="225"/>
                    <a:pt x="5461" y="209"/>
                    <a:pt x="5518" y="209"/>
                  </a:cubicBezTo>
                  <a:cubicBezTo>
                    <a:pt x="5575" y="209"/>
                    <a:pt x="5626" y="217"/>
                    <a:pt x="5663" y="241"/>
                  </a:cubicBezTo>
                  <a:cubicBezTo>
                    <a:pt x="5713" y="218"/>
                    <a:pt x="5756" y="209"/>
                    <a:pt x="5797" y="209"/>
                  </a:cubicBezTo>
                  <a:cubicBezTo>
                    <a:pt x="5920" y="209"/>
                    <a:pt x="6020" y="242"/>
                    <a:pt x="6020" y="376"/>
                  </a:cubicBezTo>
                  <a:lnTo>
                    <a:pt x="6020" y="606"/>
                  </a:lnTo>
                  <a:cubicBezTo>
                    <a:pt x="6020" y="637"/>
                    <a:pt x="6020" y="669"/>
                    <a:pt x="6008" y="706"/>
                  </a:cubicBezTo>
                  <a:cubicBezTo>
                    <a:pt x="5994" y="710"/>
                    <a:pt x="5978" y="711"/>
                    <a:pt x="5962" y="711"/>
                  </a:cubicBezTo>
                  <a:cubicBezTo>
                    <a:pt x="5944" y="711"/>
                    <a:pt x="5926" y="709"/>
                    <a:pt x="5910" y="706"/>
                  </a:cubicBezTo>
                  <a:lnTo>
                    <a:pt x="5910" y="376"/>
                  </a:lnTo>
                  <a:cubicBezTo>
                    <a:pt x="5910" y="310"/>
                    <a:pt x="5853" y="302"/>
                    <a:pt x="5798" y="302"/>
                  </a:cubicBezTo>
                  <a:cubicBezTo>
                    <a:pt x="5770" y="302"/>
                    <a:pt x="5737" y="308"/>
                    <a:pt x="5706" y="325"/>
                  </a:cubicBezTo>
                  <a:cubicBezTo>
                    <a:pt x="5707" y="372"/>
                    <a:pt x="5707" y="422"/>
                    <a:pt x="5707" y="470"/>
                  </a:cubicBezTo>
                  <a:lnTo>
                    <a:pt x="5707" y="606"/>
                  </a:lnTo>
                  <a:cubicBezTo>
                    <a:pt x="5707" y="637"/>
                    <a:pt x="5708" y="668"/>
                    <a:pt x="5701" y="706"/>
                  </a:cubicBezTo>
                  <a:cubicBezTo>
                    <a:pt x="5687" y="710"/>
                    <a:pt x="5672" y="712"/>
                    <a:pt x="5658" y="712"/>
                  </a:cubicBezTo>
                  <a:cubicBezTo>
                    <a:pt x="5643" y="712"/>
                    <a:pt x="5627" y="710"/>
                    <a:pt x="5611" y="706"/>
                  </a:cubicBezTo>
                  <a:cubicBezTo>
                    <a:pt x="5606" y="673"/>
                    <a:pt x="5605" y="640"/>
                    <a:pt x="5605" y="607"/>
                  </a:cubicBezTo>
                  <a:lnTo>
                    <a:pt x="5605" y="471"/>
                  </a:lnTo>
                  <a:cubicBezTo>
                    <a:pt x="5605" y="420"/>
                    <a:pt x="5608" y="374"/>
                    <a:pt x="5609" y="324"/>
                  </a:cubicBezTo>
                  <a:cubicBezTo>
                    <a:pt x="5588" y="308"/>
                    <a:pt x="5552" y="301"/>
                    <a:pt x="5518" y="301"/>
                  </a:cubicBezTo>
                  <a:cubicBezTo>
                    <a:pt x="5485" y="301"/>
                    <a:pt x="5452" y="306"/>
                    <a:pt x="5420" y="321"/>
                  </a:cubicBezTo>
                  <a:cubicBezTo>
                    <a:pt x="5401" y="393"/>
                    <a:pt x="5402" y="487"/>
                    <a:pt x="5402" y="540"/>
                  </a:cubicBezTo>
                  <a:cubicBezTo>
                    <a:pt x="5402" y="706"/>
                    <a:pt x="5402" y="650"/>
                    <a:pt x="5402" y="706"/>
                  </a:cubicBezTo>
                  <a:cubicBezTo>
                    <a:pt x="5389" y="710"/>
                    <a:pt x="5373" y="712"/>
                    <a:pt x="5356" y="712"/>
                  </a:cubicBezTo>
                  <a:cubicBezTo>
                    <a:pt x="5340" y="712"/>
                    <a:pt x="5323" y="710"/>
                    <a:pt x="5306" y="706"/>
                  </a:cubicBezTo>
                  <a:close/>
                  <a:moveTo>
                    <a:pt x="6119" y="911"/>
                  </a:moveTo>
                  <a:lnTo>
                    <a:pt x="6119" y="911"/>
                  </a:lnTo>
                  <a:cubicBezTo>
                    <a:pt x="6109" y="879"/>
                    <a:pt x="6109" y="846"/>
                    <a:pt x="6109" y="813"/>
                  </a:cubicBezTo>
                  <a:lnTo>
                    <a:pt x="6109" y="510"/>
                  </a:lnTo>
                  <a:cubicBezTo>
                    <a:pt x="6109" y="442"/>
                    <a:pt x="6111" y="331"/>
                    <a:pt x="6142" y="259"/>
                  </a:cubicBezTo>
                  <a:cubicBezTo>
                    <a:pt x="6211" y="225"/>
                    <a:pt x="6270" y="209"/>
                    <a:pt x="6327" y="209"/>
                  </a:cubicBezTo>
                  <a:cubicBezTo>
                    <a:pt x="6450" y="209"/>
                    <a:pt x="6544" y="242"/>
                    <a:pt x="6544" y="376"/>
                  </a:cubicBezTo>
                  <a:lnTo>
                    <a:pt x="6544" y="415"/>
                  </a:lnTo>
                  <a:cubicBezTo>
                    <a:pt x="6544" y="438"/>
                    <a:pt x="6544" y="591"/>
                    <a:pt x="6513" y="671"/>
                  </a:cubicBezTo>
                  <a:cubicBezTo>
                    <a:pt x="6461" y="704"/>
                    <a:pt x="6399" y="722"/>
                    <a:pt x="6327" y="722"/>
                  </a:cubicBezTo>
                  <a:cubicBezTo>
                    <a:pt x="6284" y="722"/>
                    <a:pt x="6241" y="715"/>
                    <a:pt x="6217" y="692"/>
                  </a:cubicBezTo>
                  <a:lnTo>
                    <a:pt x="6217" y="911"/>
                  </a:lnTo>
                  <a:cubicBezTo>
                    <a:pt x="6199" y="914"/>
                    <a:pt x="6184" y="916"/>
                    <a:pt x="6168" y="916"/>
                  </a:cubicBezTo>
                  <a:cubicBezTo>
                    <a:pt x="6154" y="916"/>
                    <a:pt x="6139" y="914"/>
                    <a:pt x="6119" y="911"/>
                  </a:cubicBezTo>
                  <a:close/>
                  <a:moveTo>
                    <a:pt x="6438" y="604"/>
                  </a:moveTo>
                  <a:lnTo>
                    <a:pt x="6438" y="604"/>
                  </a:lnTo>
                  <a:lnTo>
                    <a:pt x="6438" y="328"/>
                  </a:lnTo>
                  <a:cubicBezTo>
                    <a:pt x="6416" y="310"/>
                    <a:pt x="6372" y="302"/>
                    <a:pt x="6328" y="302"/>
                  </a:cubicBezTo>
                  <a:cubicBezTo>
                    <a:pt x="6284" y="302"/>
                    <a:pt x="6239" y="310"/>
                    <a:pt x="6217" y="328"/>
                  </a:cubicBezTo>
                  <a:lnTo>
                    <a:pt x="6217" y="604"/>
                  </a:lnTo>
                  <a:cubicBezTo>
                    <a:pt x="6241" y="621"/>
                    <a:pt x="6285" y="631"/>
                    <a:pt x="6328" y="631"/>
                  </a:cubicBezTo>
                  <a:cubicBezTo>
                    <a:pt x="6371" y="631"/>
                    <a:pt x="6415" y="621"/>
                    <a:pt x="6438" y="604"/>
                  </a:cubicBezTo>
                  <a:close/>
                  <a:moveTo>
                    <a:pt x="6615" y="552"/>
                  </a:moveTo>
                  <a:lnTo>
                    <a:pt x="6615" y="552"/>
                  </a:lnTo>
                  <a:lnTo>
                    <a:pt x="6615" y="515"/>
                  </a:lnTo>
                  <a:cubicBezTo>
                    <a:pt x="6615" y="444"/>
                    <a:pt x="6618" y="330"/>
                    <a:pt x="6648" y="259"/>
                  </a:cubicBezTo>
                  <a:cubicBezTo>
                    <a:pt x="6718" y="225"/>
                    <a:pt x="6777" y="209"/>
                    <a:pt x="6834" y="209"/>
                  </a:cubicBezTo>
                  <a:cubicBezTo>
                    <a:pt x="6956" y="209"/>
                    <a:pt x="7052" y="242"/>
                    <a:pt x="7052" y="376"/>
                  </a:cubicBezTo>
                  <a:lnTo>
                    <a:pt x="7052" y="575"/>
                  </a:lnTo>
                  <a:cubicBezTo>
                    <a:pt x="7052" y="627"/>
                    <a:pt x="7048" y="676"/>
                    <a:pt x="7044" y="706"/>
                  </a:cubicBezTo>
                  <a:cubicBezTo>
                    <a:pt x="7030" y="710"/>
                    <a:pt x="7018" y="712"/>
                    <a:pt x="7005" y="712"/>
                  </a:cubicBezTo>
                  <a:cubicBezTo>
                    <a:pt x="6991" y="712"/>
                    <a:pt x="6977" y="710"/>
                    <a:pt x="6959" y="706"/>
                  </a:cubicBezTo>
                  <a:lnTo>
                    <a:pt x="6950" y="660"/>
                  </a:lnTo>
                  <a:cubicBezTo>
                    <a:pt x="6916" y="695"/>
                    <a:pt x="6856" y="716"/>
                    <a:pt x="6792" y="716"/>
                  </a:cubicBezTo>
                  <a:cubicBezTo>
                    <a:pt x="6731" y="716"/>
                    <a:pt x="6615" y="689"/>
                    <a:pt x="6615" y="552"/>
                  </a:cubicBezTo>
                  <a:close/>
                  <a:moveTo>
                    <a:pt x="6943" y="576"/>
                  </a:moveTo>
                  <a:lnTo>
                    <a:pt x="6943" y="576"/>
                  </a:lnTo>
                  <a:lnTo>
                    <a:pt x="6943" y="328"/>
                  </a:lnTo>
                  <a:cubicBezTo>
                    <a:pt x="6922" y="310"/>
                    <a:pt x="6877" y="302"/>
                    <a:pt x="6833" y="302"/>
                  </a:cubicBezTo>
                  <a:cubicBezTo>
                    <a:pt x="6788" y="302"/>
                    <a:pt x="6743" y="310"/>
                    <a:pt x="6722" y="328"/>
                  </a:cubicBezTo>
                  <a:lnTo>
                    <a:pt x="6722" y="595"/>
                  </a:lnTo>
                  <a:cubicBezTo>
                    <a:pt x="6745" y="614"/>
                    <a:pt x="6776" y="622"/>
                    <a:pt x="6808" y="622"/>
                  </a:cubicBezTo>
                  <a:cubicBezTo>
                    <a:pt x="6856" y="622"/>
                    <a:pt x="6907" y="604"/>
                    <a:pt x="6943" y="576"/>
                  </a:cubicBezTo>
                  <a:close/>
                  <a:moveTo>
                    <a:pt x="7133" y="706"/>
                  </a:moveTo>
                  <a:lnTo>
                    <a:pt x="7133" y="706"/>
                  </a:lnTo>
                  <a:cubicBezTo>
                    <a:pt x="7123" y="676"/>
                    <a:pt x="7123" y="646"/>
                    <a:pt x="7123" y="614"/>
                  </a:cubicBezTo>
                  <a:lnTo>
                    <a:pt x="7123" y="517"/>
                  </a:lnTo>
                  <a:cubicBezTo>
                    <a:pt x="7123" y="445"/>
                    <a:pt x="7125" y="331"/>
                    <a:pt x="7156" y="259"/>
                  </a:cubicBezTo>
                  <a:cubicBezTo>
                    <a:pt x="7217" y="229"/>
                    <a:pt x="7281" y="211"/>
                    <a:pt x="7351" y="211"/>
                  </a:cubicBezTo>
                  <a:cubicBezTo>
                    <a:pt x="7369" y="211"/>
                    <a:pt x="7387" y="213"/>
                    <a:pt x="7405" y="215"/>
                  </a:cubicBezTo>
                  <a:cubicBezTo>
                    <a:pt x="7406" y="224"/>
                    <a:pt x="7407" y="231"/>
                    <a:pt x="7407" y="239"/>
                  </a:cubicBezTo>
                  <a:cubicBezTo>
                    <a:pt x="7407" y="263"/>
                    <a:pt x="7401" y="286"/>
                    <a:pt x="7388" y="307"/>
                  </a:cubicBezTo>
                  <a:cubicBezTo>
                    <a:pt x="7375" y="305"/>
                    <a:pt x="7362" y="304"/>
                    <a:pt x="7348" y="304"/>
                  </a:cubicBezTo>
                  <a:cubicBezTo>
                    <a:pt x="7315" y="304"/>
                    <a:pt x="7282" y="310"/>
                    <a:pt x="7249" y="325"/>
                  </a:cubicBezTo>
                  <a:cubicBezTo>
                    <a:pt x="7232" y="378"/>
                    <a:pt x="7230" y="461"/>
                    <a:pt x="7230" y="507"/>
                  </a:cubicBezTo>
                  <a:lnTo>
                    <a:pt x="7230" y="706"/>
                  </a:lnTo>
                  <a:cubicBezTo>
                    <a:pt x="7213" y="709"/>
                    <a:pt x="7199" y="711"/>
                    <a:pt x="7184" y="711"/>
                  </a:cubicBezTo>
                  <a:cubicBezTo>
                    <a:pt x="7169" y="711"/>
                    <a:pt x="7154" y="709"/>
                    <a:pt x="7133" y="706"/>
                  </a:cubicBezTo>
                  <a:close/>
                  <a:moveTo>
                    <a:pt x="7440" y="556"/>
                  </a:moveTo>
                  <a:lnTo>
                    <a:pt x="7440" y="556"/>
                  </a:lnTo>
                  <a:lnTo>
                    <a:pt x="7440" y="492"/>
                  </a:lnTo>
                  <a:cubicBezTo>
                    <a:pt x="7440" y="424"/>
                    <a:pt x="7453" y="325"/>
                    <a:pt x="7481" y="260"/>
                  </a:cubicBezTo>
                  <a:cubicBezTo>
                    <a:pt x="7544" y="226"/>
                    <a:pt x="7605" y="209"/>
                    <a:pt x="7662" y="209"/>
                  </a:cubicBezTo>
                  <a:cubicBezTo>
                    <a:pt x="7784" y="209"/>
                    <a:pt x="7871" y="247"/>
                    <a:pt x="7871" y="376"/>
                  </a:cubicBezTo>
                  <a:cubicBezTo>
                    <a:pt x="7871" y="409"/>
                    <a:pt x="7863" y="476"/>
                    <a:pt x="7849" y="511"/>
                  </a:cubicBezTo>
                  <a:cubicBezTo>
                    <a:pt x="7807" y="515"/>
                    <a:pt x="7751" y="522"/>
                    <a:pt x="7697" y="522"/>
                  </a:cubicBezTo>
                  <a:cubicBezTo>
                    <a:pt x="7658" y="522"/>
                    <a:pt x="7594" y="520"/>
                    <a:pt x="7548" y="512"/>
                  </a:cubicBezTo>
                  <a:lnTo>
                    <a:pt x="7548" y="553"/>
                  </a:lnTo>
                  <a:cubicBezTo>
                    <a:pt x="7548" y="627"/>
                    <a:pt x="7619" y="631"/>
                    <a:pt x="7680" y="631"/>
                  </a:cubicBezTo>
                  <a:cubicBezTo>
                    <a:pt x="7721" y="631"/>
                    <a:pt x="7783" y="623"/>
                    <a:pt x="7831" y="606"/>
                  </a:cubicBezTo>
                  <a:cubicBezTo>
                    <a:pt x="7844" y="623"/>
                    <a:pt x="7850" y="641"/>
                    <a:pt x="7850" y="660"/>
                  </a:cubicBezTo>
                  <a:cubicBezTo>
                    <a:pt x="7850" y="664"/>
                    <a:pt x="7850" y="670"/>
                    <a:pt x="7849" y="675"/>
                  </a:cubicBezTo>
                  <a:cubicBezTo>
                    <a:pt x="7795" y="705"/>
                    <a:pt x="7732" y="722"/>
                    <a:pt x="7661" y="722"/>
                  </a:cubicBezTo>
                  <a:cubicBezTo>
                    <a:pt x="7544" y="722"/>
                    <a:pt x="7440" y="694"/>
                    <a:pt x="7440" y="556"/>
                  </a:cubicBezTo>
                  <a:close/>
                  <a:moveTo>
                    <a:pt x="7760" y="432"/>
                  </a:moveTo>
                  <a:lnTo>
                    <a:pt x="7760" y="432"/>
                  </a:lnTo>
                  <a:cubicBezTo>
                    <a:pt x="7766" y="414"/>
                    <a:pt x="7767" y="396"/>
                    <a:pt x="7767" y="378"/>
                  </a:cubicBezTo>
                  <a:cubicBezTo>
                    <a:pt x="7767" y="314"/>
                    <a:pt x="7715" y="302"/>
                    <a:pt x="7661" y="302"/>
                  </a:cubicBezTo>
                  <a:cubicBezTo>
                    <a:pt x="7629" y="302"/>
                    <a:pt x="7599" y="310"/>
                    <a:pt x="7567" y="327"/>
                  </a:cubicBezTo>
                  <a:cubicBezTo>
                    <a:pt x="7558" y="355"/>
                    <a:pt x="7551" y="394"/>
                    <a:pt x="7549" y="429"/>
                  </a:cubicBezTo>
                  <a:cubicBezTo>
                    <a:pt x="7592" y="441"/>
                    <a:pt x="7627" y="441"/>
                    <a:pt x="7662" y="441"/>
                  </a:cubicBezTo>
                  <a:cubicBezTo>
                    <a:pt x="7703" y="441"/>
                    <a:pt x="7734" y="438"/>
                    <a:pt x="7760" y="43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 name="Group 8">
            <a:extLst>
              <a:ext uri="{FF2B5EF4-FFF2-40B4-BE49-F238E27FC236}">
                <a16:creationId xmlns:a16="http://schemas.microsoft.com/office/drawing/2014/main" id="{67BDA60B-ABC2-8645-B5A3-6C4466619E30}"/>
              </a:ext>
            </a:extLst>
          </p:cNvPr>
          <p:cNvGrpSpPr/>
          <p:nvPr/>
        </p:nvGrpSpPr>
        <p:grpSpPr>
          <a:xfrm>
            <a:off x="336602" y="2220913"/>
            <a:ext cx="3349625" cy="450850"/>
            <a:chOff x="336602" y="2220913"/>
            <a:chExt cx="3349625" cy="450850"/>
          </a:xfrm>
        </p:grpSpPr>
        <p:sp>
          <p:nvSpPr>
            <p:cNvPr id="40" name="Freeform 7">
              <a:extLst>
                <a:ext uri="{FF2B5EF4-FFF2-40B4-BE49-F238E27FC236}">
                  <a16:creationId xmlns:a16="http://schemas.microsoft.com/office/drawing/2014/main" id="{E9EB9D63-80C2-5148-91DD-945D86FE7C77}"/>
                </a:ext>
              </a:extLst>
            </p:cNvPr>
            <p:cNvSpPr>
              <a:spLocks noChangeArrowheads="1"/>
            </p:cNvSpPr>
            <p:nvPr/>
          </p:nvSpPr>
          <p:spPr bwMode="auto">
            <a:xfrm>
              <a:off x="336602" y="2220913"/>
              <a:ext cx="338138" cy="450850"/>
            </a:xfrm>
            <a:custGeom>
              <a:avLst/>
              <a:gdLst>
                <a:gd name="T0" fmla="*/ 380 w 940"/>
                <a:gd name="T1" fmla="*/ 244 h 1253"/>
                <a:gd name="T2" fmla="*/ 380 w 940"/>
                <a:gd name="T3" fmla="*/ 244 h 1253"/>
                <a:gd name="T4" fmla="*/ 939 w 940"/>
                <a:gd name="T5" fmla="*/ 244 h 1253"/>
                <a:gd name="T6" fmla="*/ 939 w 940"/>
                <a:gd name="T7" fmla="*/ 102 h 1253"/>
                <a:gd name="T8" fmla="*/ 470 w 940"/>
                <a:gd name="T9" fmla="*/ 0 h 1253"/>
                <a:gd name="T10" fmla="*/ 0 w 940"/>
                <a:gd name="T11" fmla="*/ 102 h 1253"/>
                <a:gd name="T12" fmla="*/ 0 w 940"/>
                <a:gd name="T13" fmla="*/ 891 h 1253"/>
                <a:gd name="T14" fmla="*/ 560 w 940"/>
                <a:gd name="T15" fmla="*/ 891 h 1253"/>
                <a:gd name="T16" fmla="*/ 674 w 940"/>
                <a:gd name="T17" fmla="*/ 776 h 1253"/>
                <a:gd name="T18" fmla="*/ 674 w 940"/>
                <a:gd name="T19" fmla="*/ 734 h 1253"/>
                <a:gd name="T20" fmla="*/ 560 w 940"/>
                <a:gd name="T21" fmla="*/ 619 h 1253"/>
                <a:gd name="T22" fmla="*/ 540 w 940"/>
                <a:gd name="T23" fmla="*/ 619 h 1253"/>
                <a:gd name="T24" fmla="*/ 481 w 940"/>
                <a:gd name="T25" fmla="*/ 561 h 1253"/>
                <a:gd name="T26" fmla="*/ 540 w 940"/>
                <a:gd name="T27" fmla="*/ 502 h 1253"/>
                <a:gd name="T28" fmla="*/ 560 w 940"/>
                <a:gd name="T29" fmla="*/ 502 h 1253"/>
                <a:gd name="T30" fmla="*/ 792 w 940"/>
                <a:gd name="T31" fmla="*/ 734 h 1253"/>
                <a:gd name="T32" fmla="*/ 792 w 940"/>
                <a:gd name="T33" fmla="*/ 776 h 1253"/>
                <a:gd name="T34" fmla="*/ 560 w 940"/>
                <a:gd name="T35" fmla="*/ 1009 h 1253"/>
                <a:gd name="T36" fmla="*/ 0 w 940"/>
                <a:gd name="T37" fmla="*/ 1009 h 1253"/>
                <a:gd name="T38" fmla="*/ 0 w 940"/>
                <a:gd name="T39" fmla="*/ 1151 h 1253"/>
                <a:gd name="T40" fmla="*/ 470 w 940"/>
                <a:gd name="T41" fmla="*/ 1252 h 1253"/>
                <a:gd name="T42" fmla="*/ 939 w 940"/>
                <a:gd name="T43" fmla="*/ 1151 h 1253"/>
                <a:gd name="T44" fmla="*/ 939 w 940"/>
                <a:gd name="T45" fmla="*/ 361 h 1253"/>
                <a:gd name="T46" fmla="*/ 380 w 940"/>
                <a:gd name="T47" fmla="*/ 361 h 1253"/>
                <a:gd name="T48" fmla="*/ 265 w 940"/>
                <a:gd name="T49" fmla="*/ 476 h 1253"/>
                <a:gd name="T50" fmla="*/ 265 w 940"/>
                <a:gd name="T51" fmla="*/ 518 h 1253"/>
                <a:gd name="T52" fmla="*/ 380 w 940"/>
                <a:gd name="T53" fmla="*/ 633 h 1253"/>
                <a:gd name="T54" fmla="*/ 400 w 940"/>
                <a:gd name="T55" fmla="*/ 633 h 1253"/>
                <a:gd name="T56" fmla="*/ 459 w 940"/>
                <a:gd name="T57" fmla="*/ 692 h 1253"/>
                <a:gd name="T58" fmla="*/ 400 w 940"/>
                <a:gd name="T59" fmla="*/ 751 h 1253"/>
                <a:gd name="T60" fmla="*/ 380 w 940"/>
                <a:gd name="T61" fmla="*/ 751 h 1253"/>
                <a:gd name="T62" fmla="*/ 147 w 940"/>
                <a:gd name="T63" fmla="*/ 518 h 1253"/>
                <a:gd name="T64" fmla="*/ 147 w 940"/>
                <a:gd name="T65" fmla="*/ 476 h 1253"/>
                <a:gd name="T66" fmla="*/ 380 w 940"/>
                <a:gd name="T67" fmla="*/ 244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0" h="1253">
                  <a:moveTo>
                    <a:pt x="380" y="244"/>
                  </a:moveTo>
                  <a:lnTo>
                    <a:pt x="380" y="244"/>
                  </a:lnTo>
                  <a:cubicBezTo>
                    <a:pt x="939" y="244"/>
                    <a:pt x="939" y="244"/>
                    <a:pt x="939" y="244"/>
                  </a:cubicBezTo>
                  <a:cubicBezTo>
                    <a:pt x="939" y="102"/>
                    <a:pt x="939" y="102"/>
                    <a:pt x="939" y="102"/>
                  </a:cubicBezTo>
                  <a:cubicBezTo>
                    <a:pt x="855" y="42"/>
                    <a:pt x="676" y="0"/>
                    <a:pt x="470" y="0"/>
                  </a:cubicBezTo>
                  <a:cubicBezTo>
                    <a:pt x="263" y="0"/>
                    <a:pt x="85" y="42"/>
                    <a:pt x="0" y="102"/>
                  </a:cubicBezTo>
                  <a:cubicBezTo>
                    <a:pt x="0" y="891"/>
                    <a:pt x="0" y="891"/>
                    <a:pt x="0" y="891"/>
                  </a:cubicBezTo>
                  <a:cubicBezTo>
                    <a:pt x="560" y="891"/>
                    <a:pt x="560" y="891"/>
                    <a:pt x="560" y="891"/>
                  </a:cubicBezTo>
                  <a:cubicBezTo>
                    <a:pt x="623" y="891"/>
                    <a:pt x="674" y="840"/>
                    <a:pt x="674" y="776"/>
                  </a:cubicBezTo>
                  <a:cubicBezTo>
                    <a:pt x="674" y="734"/>
                    <a:pt x="674" y="734"/>
                    <a:pt x="674" y="734"/>
                  </a:cubicBezTo>
                  <a:cubicBezTo>
                    <a:pt x="674" y="671"/>
                    <a:pt x="623" y="619"/>
                    <a:pt x="560" y="619"/>
                  </a:cubicBezTo>
                  <a:cubicBezTo>
                    <a:pt x="540" y="619"/>
                    <a:pt x="540" y="619"/>
                    <a:pt x="540" y="619"/>
                  </a:cubicBezTo>
                  <a:cubicBezTo>
                    <a:pt x="508" y="619"/>
                    <a:pt x="481" y="593"/>
                    <a:pt x="481" y="561"/>
                  </a:cubicBezTo>
                  <a:cubicBezTo>
                    <a:pt x="481" y="528"/>
                    <a:pt x="508" y="502"/>
                    <a:pt x="540" y="502"/>
                  </a:cubicBezTo>
                  <a:cubicBezTo>
                    <a:pt x="560" y="502"/>
                    <a:pt x="560" y="502"/>
                    <a:pt x="560" y="502"/>
                  </a:cubicBezTo>
                  <a:cubicBezTo>
                    <a:pt x="687" y="502"/>
                    <a:pt x="792" y="606"/>
                    <a:pt x="792" y="734"/>
                  </a:cubicBezTo>
                  <a:cubicBezTo>
                    <a:pt x="792" y="776"/>
                    <a:pt x="792" y="776"/>
                    <a:pt x="792" y="776"/>
                  </a:cubicBezTo>
                  <a:cubicBezTo>
                    <a:pt x="792" y="904"/>
                    <a:pt x="687" y="1009"/>
                    <a:pt x="560" y="1009"/>
                  </a:cubicBezTo>
                  <a:cubicBezTo>
                    <a:pt x="0" y="1009"/>
                    <a:pt x="0" y="1009"/>
                    <a:pt x="0" y="1009"/>
                  </a:cubicBezTo>
                  <a:cubicBezTo>
                    <a:pt x="0" y="1151"/>
                    <a:pt x="0" y="1151"/>
                    <a:pt x="0" y="1151"/>
                  </a:cubicBezTo>
                  <a:cubicBezTo>
                    <a:pt x="85" y="1210"/>
                    <a:pt x="263" y="1252"/>
                    <a:pt x="470" y="1252"/>
                  </a:cubicBezTo>
                  <a:cubicBezTo>
                    <a:pt x="676" y="1252"/>
                    <a:pt x="855" y="1210"/>
                    <a:pt x="939" y="1151"/>
                  </a:cubicBezTo>
                  <a:cubicBezTo>
                    <a:pt x="939" y="361"/>
                    <a:pt x="939" y="361"/>
                    <a:pt x="939" y="361"/>
                  </a:cubicBezTo>
                  <a:cubicBezTo>
                    <a:pt x="380" y="361"/>
                    <a:pt x="380" y="361"/>
                    <a:pt x="380" y="361"/>
                  </a:cubicBezTo>
                  <a:cubicBezTo>
                    <a:pt x="316" y="361"/>
                    <a:pt x="265" y="413"/>
                    <a:pt x="265" y="476"/>
                  </a:cubicBezTo>
                  <a:cubicBezTo>
                    <a:pt x="265" y="518"/>
                    <a:pt x="265" y="518"/>
                    <a:pt x="265" y="518"/>
                  </a:cubicBezTo>
                  <a:cubicBezTo>
                    <a:pt x="265" y="582"/>
                    <a:pt x="316" y="633"/>
                    <a:pt x="380" y="633"/>
                  </a:cubicBezTo>
                  <a:cubicBezTo>
                    <a:pt x="400" y="633"/>
                    <a:pt x="400" y="633"/>
                    <a:pt x="400" y="633"/>
                  </a:cubicBezTo>
                  <a:cubicBezTo>
                    <a:pt x="432" y="633"/>
                    <a:pt x="459" y="660"/>
                    <a:pt x="459" y="692"/>
                  </a:cubicBezTo>
                  <a:cubicBezTo>
                    <a:pt x="459" y="725"/>
                    <a:pt x="432" y="751"/>
                    <a:pt x="400" y="751"/>
                  </a:cubicBezTo>
                  <a:cubicBezTo>
                    <a:pt x="380" y="751"/>
                    <a:pt x="380" y="751"/>
                    <a:pt x="380" y="751"/>
                  </a:cubicBezTo>
                  <a:cubicBezTo>
                    <a:pt x="252" y="751"/>
                    <a:pt x="147" y="646"/>
                    <a:pt x="147" y="518"/>
                  </a:cubicBezTo>
                  <a:cubicBezTo>
                    <a:pt x="147" y="476"/>
                    <a:pt x="147" y="476"/>
                    <a:pt x="147" y="476"/>
                  </a:cubicBezTo>
                  <a:cubicBezTo>
                    <a:pt x="147" y="348"/>
                    <a:pt x="252" y="244"/>
                    <a:pt x="380" y="244"/>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1" name="Freeform 8">
              <a:extLst>
                <a:ext uri="{FF2B5EF4-FFF2-40B4-BE49-F238E27FC236}">
                  <a16:creationId xmlns:a16="http://schemas.microsoft.com/office/drawing/2014/main" id="{10AD5BE0-AF1F-D647-9C7F-12C9D298DF0C}"/>
                </a:ext>
              </a:extLst>
            </p:cNvPr>
            <p:cNvSpPr>
              <a:spLocks noChangeArrowheads="1"/>
            </p:cNvSpPr>
            <p:nvPr/>
          </p:nvSpPr>
          <p:spPr bwMode="auto">
            <a:xfrm>
              <a:off x="804915" y="2317750"/>
              <a:ext cx="2881312" cy="296863"/>
            </a:xfrm>
            <a:custGeom>
              <a:avLst/>
              <a:gdLst>
                <a:gd name="T0" fmla="*/ 464 w 8004"/>
                <a:gd name="T1" fmla="*/ 495 h 825"/>
                <a:gd name="T2" fmla="*/ 507 w 8004"/>
                <a:gd name="T3" fmla="*/ 151 h 825"/>
                <a:gd name="T4" fmla="*/ 279 w 8004"/>
                <a:gd name="T5" fmla="*/ 713 h 825"/>
                <a:gd name="T6" fmla="*/ 931 w 8004"/>
                <a:gd name="T7" fmla="*/ 717 h 825"/>
                <a:gd name="T8" fmla="*/ 1219 w 8004"/>
                <a:gd name="T9" fmla="*/ 224 h 825"/>
                <a:gd name="T10" fmla="*/ 1156 w 8004"/>
                <a:gd name="T11" fmla="*/ 819 h 825"/>
                <a:gd name="T12" fmla="*/ 1105 w 8004"/>
                <a:gd name="T13" fmla="*/ 139 h 825"/>
                <a:gd name="T14" fmla="*/ 1105 w 8004"/>
                <a:gd name="T15" fmla="*/ 568 h 825"/>
                <a:gd name="T16" fmla="*/ 1332 w 8004"/>
                <a:gd name="T17" fmla="*/ 9 h 825"/>
                <a:gd name="T18" fmla="*/ 1791 w 8004"/>
                <a:gd name="T19" fmla="*/ 615 h 825"/>
                <a:gd name="T20" fmla="*/ 1332 w 8004"/>
                <a:gd name="T21" fmla="*/ 699 h 825"/>
                <a:gd name="T22" fmla="*/ 2483 w 8004"/>
                <a:gd name="T23" fmla="*/ 495 h 825"/>
                <a:gd name="T24" fmla="*/ 2527 w 8004"/>
                <a:gd name="T25" fmla="*/ 151 h 825"/>
                <a:gd name="T26" fmla="*/ 2298 w 8004"/>
                <a:gd name="T27" fmla="*/ 713 h 825"/>
                <a:gd name="T28" fmla="*/ 2690 w 8004"/>
                <a:gd name="T29" fmla="*/ 259 h 825"/>
                <a:gd name="T30" fmla="*/ 2876 w 8004"/>
                <a:gd name="T31" fmla="*/ 722 h 825"/>
                <a:gd name="T32" fmla="*/ 2874 w 8004"/>
                <a:gd name="T33" fmla="*/ 301 h 825"/>
                <a:gd name="T34" fmla="*/ 3171 w 8004"/>
                <a:gd name="T35" fmla="*/ 558 h 825"/>
                <a:gd name="T36" fmla="*/ 3280 w 8004"/>
                <a:gd name="T37" fmla="*/ 231 h 825"/>
                <a:gd name="T38" fmla="*/ 3500 w 8004"/>
                <a:gd name="T39" fmla="*/ 231 h 825"/>
                <a:gd name="T40" fmla="*/ 3390 w 8004"/>
                <a:gd name="T41" fmla="*/ 722 h 825"/>
                <a:gd name="T42" fmla="*/ 3694 w 8004"/>
                <a:gd name="T43" fmla="*/ 518 h 825"/>
                <a:gd name="T44" fmla="*/ 3959 w 8004"/>
                <a:gd name="T45" fmla="*/ 307 h 825"/>
                <a:gd name="T46" fmla="*/ 3755 w 8004"/>
                <a:gd name="T47" fmla="*/ 711 h 825"/>
                <a:gd name="T48" fmla="*/ 4050 w 8004"/>
                <a:gd name="T49" fmla="*/ 259 h 825"/>
                <a:gd name="T50" fmla="*/ 4142 w 8004"/>
                <a:gd name="T51" fmla="*/ 323 h 825"/>
                <a:gd name="T52" fmla="*/ 4387 w 8004"/>
                <a:gd name="T53" fmla="*/ 689 h 825"/>
                <a:gd name="T54" fmla="*/ 4435 w 8004"/>
                <a:gd name="T55" fmla="*/ 492 h 825"/>
                <a:gd name="T56" fmla="*/ 4693 w 8004"/>
                <a:gd name="T57" fmla="*/ 522 h 825"/>
                <a:gd name="T58" fmla="*/ 4846 w 8004"/>
                <a:gd name="T59" fmla="*/ 660 h 825"/>
                <a:gd name="T60" fmla="*/ 4756 w 8004"/>
                <a:gd name="T61" fmla="*/ 433 h 825"/>
                <a:gd name="T62" fmla="*/ 4658 w 8004"/>
                <a:gd name="T63" fmla="*/ 441 h 825"/>
                <a:gd name="T64" fmla="*/ 5176 w 8004"/>
                <a:gd name="T65" fmla="*/ 67 h 825"/>
                <a:gd name="T66" fmla="*/ 5274 w 8004"/>
                <a:gd name="T67" fmla="*/ 131 h 825"/>
                <a:gd name="T68" fmla="*/ 5633 w 8004"/>
                <a:gd name="T69" fmla="*/ 664 h 825"/>
                <a:gd name="T70" fmla="*/ 5683 w 8004"/>
                <a:gd name="T71" fmla="*/ 516 h 825"/>
                <a:gd name="T72" fmla="*/ 6089 w 8004"/>
                <a:gd name="T73" fmla="*/ 671 h 825"/>
                <a:gd name="T74" fmla="*/ 6012 w 8004"/>
                <a:gd name="T75" fmla="*/ 328 h 825"/>
                <a:gd name="T76" fmla="*/ 6012 w 8004"/>
                <a:gd name="T77" fmla="*/ 604 h 825"/>
                <a:gd name="T78" fmla="*/ 6230 w 8004"/>
                <a:gd name="T79" fmla="*/ 259 h 825"/>
                <a:gd name="T80" fmla="*/ 6576 w 8004"/>
                <a:gd name="T81" fmla="*/ 712 h 825"/>
                <a:gd name="T82" fmla="*/ 6304 w 8004"/>
                <a:gd name="T83" fmla="*/ 505 h 825"/>
                <a:gd name="T84" fmla="*/ 6723 w 8004"/>
                <a:gd name="T85" fmla="*/ 568 h 825"/>
                <a:gd name="T86" fmla="*/ 6830 w 8004"/>
                <a:gd name="T87" fmla="*/ 232 h 825"/>
                <a:gd name="T88" fmla="*/ 6830 w 8004"/>
                <a:gd name="T89" fmla="*/ 562 h 825"/>
                <a:gd name="T90" fmla="*/ 6989 w 8004"/>
                <a:gd name="T91" fmla="*/ 703 h 825"/>
                <a:gd name="T92" fmla="*/ 7043 w 8004"/>
                <a:gd name="T93" fmla="*/ 615 h 825"/>
                <a:gd name="T94" fmla="*/ 7327 w 8004"/>
                <a:gd name="T95" fmla="*/ 239 h 825"/>
                <a:gd name="T96" fmla="*/ 7150 w 8004"/>
                <a:gd name="T97" fmla="*/ 706 h 825"/>
                <a:gd name="T98" fmla="*/ 7365 w 8004"/>
                <a:gd name="T99" fmla="*/ 516 h 825"/>
                <a:gd name="T100" fmla="*/ 7770 w 8004"/>
                <a:gd name="T101" fmla="*/ 671 h 825"/>
                <a:gd name="T102" fmla="*/ 7693 w 8004"/>
                <a:gd name="T103" fmla="*/ 328 h 825"/>
                <a:gd name="T104" fmla="*/ 7693 w 8004"/>
                <a:gd name="T105" fmla="*/ 604 h 825"/>
                <a:gd name="T106" fmla="*/ 7905 w 8004"/>
                <a:gd name="T107" fmla="*/ 10 h 825"/>
                <a:gd name="T108" fmla="*/ 7997 w 8004"/>
                <a:gd name="T109" fmla="*/ 70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04" h="825">
                  <a:moveTo>
                    <a:pt x="0" y="640"/>
                  </a:moveTo>
                  <a:lnTo>
                    <a:pt x="0" y="640"/>
                  </a:lnTo>
                  <a:cubicBezTo>
                    <a:pt x="4" y="606"/>
                    <a:pt x="21" y="571"/>
                    <a:pt x="44" y="555"/>
                  </a:cubicBezTo>
                  <a:cubicBezTo>
                    <a:pt x="122" y="598"/>
                    <a:pt x="208" y="617"/>
                    <a:pt x="279" y="617"/>
                  </a:cubicBezTo>
                  <a:cubicBezTo>
                    <a:pt x="359" y="617"/>
                    <a:pt x="464" y="587"/>
                    <a:pt x="464" y="495"/>
                  </a:cubicBezTo>
                  <a:cubicBezTo>
                    <a:pt x="464" y="395"/>
                    <a:pt x="374" y="386"/>
                    <a:pt x="293" y="382"/>
                  </a:cubicBezTo>
                  <a:cubicBezTo>
                    <a:pt x="169" y="374"/>
                    <a:pt x="14" y="358"/>
                    <a:pt x="14" y="198"/>
                  </a:cubicBezTo>
                  <a:cubicBezTo>
                    <a:pt x="14" y="52"/>
                    <a:pt x="165" y="3"/>
                    <a:pt x="298" y="3"/>
                  </a:cubicBezTo>
                  <a:cubicBezTo>
                    <a:pt x="400" y="3"/>
                    <a:pt x="475" y="27"/>
                    <a:pt x="553" y="71"/>
                  </a:cubicBezTo>
                  <a:cubicBezTo>
                    <a:pt x="550" y="104"/>
                    <a:pt x="536" y="133"/>
                    <a:pt x="507" y="151"/>
                  </a:cubicBezTo>
                  <a:cubicBezTo>
                    <a:pt x="435" y="114"/>
                    <a:pt x="368" y="100"/>
                    <a:pt x="298" y="100"/>
                  </a:cubicBezTo>
                  <a:cubicBezTo>
                    <a:pt x="234" y="100"/>
                    <a:pt x="128" y="113"/>
                    <a:pt x="128" y="198"/>
                  </a:cubicBezTo>
                  <a:cubicBezTo>
                    <a:pt x="128" y="291"/>
                    <a:pt x="259" y="280"/>
                    <a:pt x="379" y="298"/>
                  </a:cubicBezTo>
                  <a:cubicBezTo>
                    <a:pt x="483" y="314"/>
                    <a:pt x="578" y="351"/>
                    <a:pt x="578" y="495"/>
                  </a:cubicBezTo>
                  <a:cubicBezTo>
                    <a:pt x="578" y="655"/>
                    <a:pt x="422" y="713"/>
                    <a:pt x="279" y="713"/>
                  </a:cubicBezTo>
                  <a:cubicBezTo>
                    <a:pt x="185" y="713"/>
                    <a:pt x="90" y="689"/>
                    <a:pt x="0" y="640"/>
                  </a:cubicBezTo>
                  <a:close/>
                  <a:moveTo>
                    <a:pt x="1049" y="819"/>
                  </a:moveTo>
                  <a:lnTo>
                    <a:pt x="1049" y="819"/>
                  </a:lnTo>
                  <a:lnTo>
                    <a:pt x="992" y="709"/>
                  </a:lnTo>
                  <a:cubicBezTo>
                    <a:pt x="973" y="714"/>
                    <a:pt x="952" y="717"/>
                    <a:pt x="931" y="717"/>
                  </a:cubicBezTo>
                  <a:cubicBezTo>
                    <a:pt x="820" y="717"/>
                    <a:pt x="642" y="701"/>
                    <a:pt x="642" y="491"/>
                  </a:cubicBezTo>
                  <a:lnTo>
                    <a:pt x="642" y="400"/>
                  </a:lnTo>
                  <a:cubicBezTo>
                    <a:pt x="642" y="301"/>
                    <a:pt x="649" y="171"/>
                    <a:pt x="686" y="67"/>
                  </a:cubicBezTo>
                  <a:cubicBezTo>
                    <a:pt x="764" y="28"/>
                    <a:pt x="840" y="0"/>
                    <a:pt x="931" y="0"/>
                  </a:cubicBezTo>
                  <a:cubicBezTo>
                    <a:pt x="1105" y="0"/>
                    <a:pt x="1219" y="51"/>
                    <a:pt x="1219" y="224"/>
                  </a:cubicBezTo>
                  <a:lnTo>
                    <a:pt x="1219" y="317"/>
                  </a:lnTo>
                  <a:cubicBezTo>
                    <a:pt x="1219" y="416"/>
                    <a:pt x="1209" y="570"/>
                    <a:pt x="1174" y="650"/>
                  </a:cubicBezTo>
                  <a:cubicBezTo>
                    <a:pt x="1149" y="661"/>
                    <a:pt x="1124" y="672"/>
                    <a:pt x="1098" y="683"/>
                  </a:cubicBezTo>
                  <a:lnTo>
                    <a:pt x="1124" y="730"/>
                  </a:lnTo>
                  <a:cubicBezTo>
                    <a:pt x="1139" y="761"/>
                    <a:pt x="1153" y="790"/>
                    <a:pt x="1156" y="819"/>
                  </a:cubicBezTo>
                  <a:cubicBezTo>
                    <a:pt x="1136" y="823"/>
                    <a:pt x="1120" y="824"/>
                    <a:pt x="1104" y="824"/>
                  </a:cubicBezTo>
                  <a:cubicBezTo>
                    <a:pt x="1087" y="824"/>
                    <a:pt x="1070" y="823"/>
                    <a:pt x="1049" y="819"/>
                  </a:cubicBezTo>
                  <a:close/>
                  <a:moveTo>
                    <a:pt x="1105" y="568"/>
                  </a:moveTo>
                  <a:lnTo>
                    <a:pt x="1105" y="568"/>
                  </a:lnTo>
                  <a:lnTo>
                    <a:pt x="1105" y="139"/>
                  </a:lnTo>
                  <a:cubicBezTo>
                    <a:pt x="1071" y="111"/>
                    <a:pt x="1001" y="97"/>
                    <a:pt x="931" y="97"/>
                  </a:cubicBezTo>
                  <a:cubicBezTo>
                    <a:pt x="861" y="97"/>
                    <a:pt x="792" y="111"/>
                    <a:pt x="757" y="139"/>
                  </a:cubicBezTo>
                  <a:lnTo>
                    <a:pt x="757" y="576"/>
                  </a:lnTo>
                  <a:cubicBezTo>
                    <a:pt x="793" y="605"/>
                    <a:pt x="855" y="620"/>
                    <a:pt x="919" y="620"/>
                  </a:cubicBezTo>
                  <a:cubicBezTo>
                    <a:pt x="990" y="620"/>
                    <a:pt x="1063" y="602"/>
                    <a:pt x="1105" y="568"/>
                  </a:cubicBezTo>
                  <a:close/>
                  <a:moveTo>
                    <a:pt x="1332" y="699"/>
                  </a:moveTo>
                  <a:lnTo>
                    <a:pt x="1332" y="699"/>
                  </a:lnTo>
                  <a:cubicBezTo>
                    <a:pt x="1321" y="662"/>
                    <a:pt x="1321" y="625"/>
                    <a:pt x="1321" y="587"/>
                  </a:cubicBezTo>
                  <a:lnTo>
                    <a:pt x="1321" y="121"/>
                  </a:lnTo>
                  <a:cubicBezTo>
                    <a:pt x="1321" y="83"/>
                    <a:pt x="1321" y="46"/>
                    <a:pt x="1332" y="9"/>
                  </a:cubicBezTo>
                  <a:cubicBezTo>
                    <a:pt x="1353" y="6"/>
                    <a:pt x="1369" y="4"/>
                    <a:pt x="1385" y="4"/>
                  </a:cubicBezTo>
                  <a:cubicBezTo>
                    <a:pt x="1401" y="4"/>
                    <a:pt x="1417" y="6"/>
                    <a:pt x="1436" y="9"/>
                  </a:cubicBezTo>
                  <a:lnTo>
                    <a:pt x="1436" y="611"/>
                  </a:lnTo>
                  <a:cubicBezTo>
                    <a:pt x="1468" y="615"/>
                    <a:pt x="1500" y="615"/>
                    <a:pt x="1538" y="615"/>
                  </a:cubicBezTo>
                  <a:lnTo>
                    <a:pt x="1791" y="615"/>
                  </a:lnTo>
                  <a:cubicBezTo>
                    <a:pt x="1794" y="631"/>
                    <a:pt x="1796" y="644"/>
                    <a:pt x="1796" y="658"/>
                  </a:cubicBezTo>
                  <a:cubicBezTo>
                    <a:pt x="1796" y="671"/>
                    <a:pt x="1794" y="685"/>
                    <a:pt x="1791" y="702"/>
                  </a:cubicBezTo>
                  <a:cubicBezTo>
                    <a:pt x="1759" y="712"/>
                    <a:pt x="1726" y="712"/>
                    <a:pt x="1694" y="712"/>
                  </a:cubicBezTo>
                  <a:lnTo>
                    <a:pt x="1541" y="712"/>
                  </a:lnTo>
                  <a:cubicBezTo>
                    <a:pt x="1470" y="712"/>
                    <a:pt x="1398" y="711"/>
                    <a:pt x="1332" y="699"/>
                  </a:cubicBezTo>
                  <a:close/>
                  <a:moveTo>
                    <a:pt x="2019" y="640"/>
                  </a:moveTo>
                  <a:lnTo>
                    <a:pt x="2019" y="640"/>
                  </a:lnTo>
                  <a:cubicBezTo>
                    <a:pt x="2023" y="606"/>
                    <a:pt x="2040" y="571"/>
                    <a:pt x="2063" y="555"/>
                  </a:cubicBezTo>
                  <a:cubicBezTo>
                    <a:pt x="2141" y="598"/>
                    <a:pt x="2227" y="617"/>
                    <a:pt x="2298" y="617"/>
                  </a:cubicBezTo>
                  <a:cubicBezTo>
                    <a:pt x="2378" y="617"/>
                    <a:pt x="2483" y="587"/>
                    <a:pt x="2483" y="495"/>
                  </a:cubicBezTo>
                  <a:cubicBezTo>
                    <a:pt x="2483" y="395"/>
                    <a:pt x="2393" y="386"/>
                    <a:pt x="2312" y="382"/>
                  </a:cubicBezTo>
                  <a:cubicBezTo>
                    <a:pt x="2188" y="374"/>
                    <a:pt x="2034" y="358"/>
                    <a:pt x="2034" y="198"/>
                  </a:cubicBezTo>
                  <a:cubicBezTo>
                    <a:pt x="2034" y="52"/>
                    <a:pt x="2184" y="3"/>
                    <a:pt x="2317" y="3"/>
                  </a:cubicBezTo>
                  <a:cubicBezTo>
                    <a:pt x="2419" y="3"/>
                    <a:pt x="2494" y="27"/>
                    <a:pt x="2574" y="71"/>
                  </a:cubicBezTo>
                  <a:cubicBezTo>
                    <a:pt x="2570" y="104"/>
                    <a:pt x="2556" y="133"/>
                    <a:pt x="2527" y="151"/>
                  </a:cubicBezTo>
                  <a:cubicBezTo>
                    <a:pt x="2454" y="114"/>
                    <a:pt x="2388" y="100"/>
                    <a:pt x="2317" y="100"/>
                  </a:cubicBezTo>
                  <a:cubicBezTo>
                    <a:pt x="2254" y="100"/>
                    <a:pt x="2147" y="113"/>
                    <a:pt x="2147" y="198"/>
                  </a:cubicBezTo>
                  <a:cubicBezTo>
                    <a:pt x="2147" y="291"/>
                    <a:pt x="2278" y="280"/>
                    <a:pt x="2398" y="298"/>
                  </a:cubicBezTo>
                  <a:cubicBezTo>
                    <a:pt x="2502" y="314"/>
                    <a:pt x="2598" y="351"/>
                    <a:pt x="2598" y="495"/>
                  </a:cubicBezTo>
                  <a:cubicBezTo>
                    <a:pt x="2598" y="655"/>
                    <a:pt x="2441" y="713"/>
                    <a:pt x="2298" y="713"/>
                  </a:cubicBezTo>
                  <a:cubicBezTo>
                    <a:pt x="2204" y="713"/>
                    <a:pt x="2109" y="689"/>
                    <a:pt x="2019" y="640"/>
                  </a:cubicBezTo>
                  <a:close/>
                  <a:moveTo>
                    <a:pt x="2657" y="556"/>
                  </a:moveTo>
                  <a:lnTo>
                    <a:pt x="2657" y="556"/>
                  </a:lnTo>
                  <a:cubicBezTo>
                    <a:pt x="2657" y="516"/>
                    <a:pt x="2657" y="529"/>
                    <a:pt x="2657" y="516"/>
                  </a:cubicBezTo>
                  <a:cubicBezTo>
                    <a:pt x="2657" y="444"/>
                    <a:pt x="2660" y="331"/>
                    <a:pt x="2690" y="259"/>
                  </a:cubicBezTo>
                  <a:cubicBezTo>
                    <a:pt x="2760" y="225"/>
                    <a:pt x="2819" y="210"/>
                    <a:pt x="2876" y="210"/>
                  </a:cubicBezTo>
                  <a:cubicBezTo>
                    <a:pt x="2996" y="210"/>
                    <a:pt x="3093" y="242"/>
                    <a:pt x="3093" y="376"/>
                  </a:cubicBezTo>
                  <a:lnTo>
                    <a:pt x="3093" y="416"/>
                  </a:lnTo>
                  <a:cubicBezTo>
                    <a:pt x="3093" y="438"/>
                    <a:pt x="3093" y="591"/>
                    <a:pt x="3062" y="671"/>
                  </a:cubicBezTo>
                  <a:cubicBezTo>
                    <a:pt x="3008" y="705"/>
                    <a:pt x="2946" y="722"/>
                    <a:pt x="2876" y="722"/>
                  </a:cubicBezTo>
                  <a:cubicBezTo>
                    <a:pt x="2758" y="722"/>
                    <a:pt x="2657" y="694"/>
                    <a:pt x="2657" y="556"/>
                  </a:cubicBezTo>
                  <a:close/>
                  <a:moveTo>
                    <a:pt x="2984" y="604"/>
                  </a:moveTo>
                  <a:lnTo>
                    <a:pt x="2984" y="604"/>
                  </a:lnTo>
                  <a:lnTo>
                    <a:pt x="2984" y="328"/>
                  </a:lnTo>
                  <a:cubicBezTo>
                    <a:pt x="2962" y="310"/>
                    <a:pt x="2918" y="301"/>
                    <a:pt x="2874" y="301"/>
                  </a:cubicBezTo>
                  <a:cubicBezTo>
                    <a:pt x="2831" y="301"/>
                    <a:pt x="2788" y="310"/>
                    <a:pt x="2764" y="328"/>
                  </a:cubicBezTo>
                  <a:lnTo>
                    <a:pt x="2764" y="604"/>
                  </a:lnTo>
                  <a:cubicBezTo>
                    <a:pt x="2786" y="620"/>
                    <a:pt x="2830" y="630"/>
                    <a:pt x="2874" y="630"/>
                  </a:cubicBezTo>
                  <a:cubicBezTo>
                    <a:pt x="2918" y="630"/>
                    <a:pt x="2962" y="620"/>
                    <a:pt x="2984" y="604"/>
                  </a:cubicBezTo>
                  <a:close/>
                  <a:moveTo>
                    <a:pt x="3171" y="558"/>
                  </a:moveTo>
                  <a:lnTo>
                    <a:pt x="3171" y="558"/>
                  </a:lnTo>
                  <a:lnTo>
                    <a:pt x="3171" y="352"/>
                  </a:lnTo>
                  <a:cubicBezTo>
                    <a:pt x="3171" y="302"/>
                    <a:pt x="3176" y="267"/>
                    <a:pt x="3183" y="231"/>
                  </a:cubicBezTo>
                  <a:cubicBezTo>
                    <a:pt x="3199" y="227"/>
                    <a:pt x="3214" y="225"/>
                    <a:pt x="3230" y="225"/>
                  </a:cubicBezTo>
                  <a:cubicBezTo>
                    <a:pt x="3246" y="225"/>
                    <a:pt x="3263" y="227"/>
                    <a:pt x="3280" y="231"/>
                  </a:cubicBezTo>
                  <a:lnTo>
                    <a:pt x="3280" y="553"/>
                  </a:lnTo>
                  <a:cubicBezTo>
                    <a:pt x="3280" y="618"/>
                    <a:pt x="3337" y="631"/>
                    <a:pt x="3390" y="631"/>
                  </a:cubicBezTo>
                  <a:cubicBezTo>
                    <a:pt x="3420" y="631"/>
                    <a:pt x="3449" y="624"/>
                    <a:pt x="3483" y="609"/>
                  </a:cubicBezTo>
                  <a:cubicBezTo>
                    <a:pt x="3499" y="566"/>
                    <a:pt x="3500" y="471"/>
                    <a:pt x="3500" y="430"/>
                  </a:cubicBezTo>
                  <a:lnTo>
                    <a:pt x="3500" y="231"/>
                  </a:lnTo>
                  <a:cubicBezTo>
                    <a:pt x="3517" y="227"/>
                    <a:pt x="3534" y="225"/>
                    <a:pt x="3551" y="225"/>
                  </a:cubicBezTo>
                  <a:cubicBezTo>
                    <a:pt x="3570" y="225"/>
                    <a:pt x="3589" y="228"/>
                    <a:pt x="3608" y="232"/>
                  </a:cubicBezTo>
                  <a:lnTo>
                    <a:pt x="3608" y="437"/>
                  </a:lnTo>
                  <a:cubicBezTo>
                    <a:pt x="3608" y="473"/>
                    <a:pt x="3604" y="603"/>
                    <a:pt x="3577" y="672"/>
                  </a:cubicBezTo>
                  <a:cubicBezTo>
                    <a:pt x="3522" y="705"/>
                    <a:pt x="3464" y="722"/>
                    <a:pt x="3390" y="722"/>
                  </a:cubicBezTo>
                  <a:cubicBezTo>
                    <a:pt x="3273" y="722"/>
                    <a:pt x="3171" y="694"/>
                    <a:pt x="3171" y="558"/>
                  </a:cubicBezTo>
                  <a:close/>
                  <a:moveTo>
                    <a:pt x="3705" y="706"/>
                  </a:moveTo>
                  <a:lnTo>
                    <a:pt x="3705" y="706"/>
                  </a:lnTo>
                  <a:cubicBezTo>
                    <a:pt x="3694" y="676"/>
                    <a:pt x="3694" y="646"/>
                    <a:pt x="3694" y="615"/>
                  </a:cubicBezTo>
                  <a:cubicBezTo>
                    <a:pt x="3694" y="518"/>
                    <a:pt x="3694" y="550"/>
                    <a:pt x="3694" y="518"/>
                  </a:cubicBezTo>
                  <a:cubicBezTo>
                    <a:pt x="3694" y="446"/>
                    <a:pt x="3696" y="332"/>
                    <a:pt x="3727" y="260"/>
                  </a:cubicBezTo>
                  <a:cubicBezTo>
                    <a:pt x="3789" y="230"/>
                    <a:pt x="3853" y="212"/>
                    <a:pt x="3923" y="212"/>
                  </a:cubicBezTo>
                  <a:cubicBezTo>
                    <a:pt x="3941" y="212"/>
                    <a:pt x="3958" y="214"/>
                    <a:pt x="3976" y="216"/>
                  </a:cubicBezTo>
                  <a:cubicBezTo>
                    <a:pt x="3977" y="224"/>
                    <a:pt x="3978" y="232"/>
                    <a:pt x="3978" y="239"/>
                  </a:cubicBezTo>
                  <a:cubicBezTo>
                    <a:pt x="3978" y="264"/>
                    <a:pt x="3973" y="286"/>
                    <a:pt x="3959" y="307"/>
                  </a:cubicBezTo>
                  <a:cubicBezTo>
                    <a:pt x="3946" y="305"/>
                    <a:pt x="3933" y="304"/>
                    <a:pt x="3920" y="304"/>
                  </a:cubicBezTo>
                  <a:cubicBezTo>
                    <a:pt x="3887" y="304"/>
                    <a:pt x="3854" y="311"/>
                    <a:pt x="3821" y="325"/>
                  </a:cubicBezTo>
                  <a:cubicBezTo>
                    <a:pt x="3804" y="378"/>
                    <a:pt x="3802" y="461"/>
                    <a:pt x="3802" y="507"/>
                  </a:cubicBezTo>
                  <a:lnTo>
                    <a:pt x="3802" y="706"/>
                  </a:lnTo>
                  <a:cubicBezTo>
                    <a:pt x="3785" y="709"/>
                    <a:pt x="3771" y="711"/>
                    <a:pt x="3755" y="711"/>
                  </a:cubicBezTo>
                  <a:cubicBezTo>
                    <a:pt x="3740" y="711"/>
                    <a:pt x="3725" y="709"/>
                    <a:pt x="3705" y="706"/>
                  </a:cubicBezTo>
                  <a:close/>
                  <a:moveTo>
                    <a:pt x="4017" y="556"/>
                  </a:moveTo>
                  <a:lnTo>
                    <a:pt x="4017" y="556"/>
                  </a:lnTo>
                  <a:cubicBezTo>
                    <a:pt x="4017" y="516"/>
                    <a:pt x="4017" y="529"/>
                    <a:pt x="4017" y="516"/>
                  </a:cubicBezTo>
                  <a:cubicBezTo>
                    <a:pt x="4017" y="444"/>
                    <a:pt x="4020" y="331"/>
                    <a:pt x="4050" y="259"/>
                  </a:cubicBezTo>
                  <a:cubicBezTo>
                    <a:pt x="4119" y="225"/>
                    <a:pt x="4178" y="210"/>
                    <a:pt x="4235" y="210"/>
                  </a:cubicBezTo>
                  <a:cubicBezTo>
                    <a:pt x="4289" y="210"/>
                    <a:pt x="4348" y="221"/>
                    <a:pt x="4385" y="239"/>
                  </a:cubicBezTo>
                  <a:cubicBezTo>
                    <a:pt x="4382" y="271"/>
                    <a:pt x="4372" y="298"/>
                    <a:pt x="4356" y="319"/>
                  </a:cubicBezTo>
                  <a:cubicBezTo>
                    <a:pt x="4311" y="304"/>
                    <a:pt x="4269" y="302"/>
                    <a:pt x="4238" y="302"/>
                  </a:cubicBezTo>
                  <a:cubicBezTo>
                    <a:pt x="4205" y="302"/>
                    <a:pt x="4176" y="308"/>
                    <a:pt x="4142" y="323"/>
                  </a:cubicBezTo>
                  <a:cubicBezTo>
                    <a:pt x="4125" y="375"/>
                    <a:pt x="4124" y="459"/>
                    <a:pt x="4124" y="505"/>
                  </a:cubicBezTo>
                  <a:lnTo>
                    <a:pt x="4124" y="551"/>
                  </a:lnTo>
                  <a:cubicBezTo>
                    <a:pt x="4124" y="618"/>
                    <a:pt x="4179" y="630"/>
                    <a:pt x="4235" y="630"/>
                  </a:cubicBezTo>
                  <a:cubicBezTo>
                    <a:pt x="4261" y="630"/>
                    <a:pt x="4313" y="624"/>
                    <a:pt x="4363" y="608"/>
                  </a:cubicBezTo>
                  <a:cubicBezTo>
                    <a:pt x="4381" y="632"/>
                    <a:pt x="4389" y="658"/>
                    <a:pt x="4387" y="689"/>
                  </a:cubicBezTo>
                  <a:cubicBezTo>
                    <a:pt x="4345" y="708"/>
                    <a:pt x="4289" y="722"/>
                    <a:pt x="4235" y="722"/>
                  </a:cubicBezTo>
                  <a:cubicBezTo>
                    <a:pt x="4117" y="722"/>
                    <a:pt x="4017" y="694"/>
                    <a:pt x="4017" y="556"/>
                  </a:cubicBezTo>
                  <a:close/>
                  <a:moveTo>
                    <a:pt x="4435" y="556"/>
                  </a:moveTo>
                  <a:lnTo>
                    <a:pt x="4435" y="556"/>
                  </a:lnTo>
                  <a:lnTo>
                    <a:pt x="4435" y="492"/>
                  </a:lnTo>
                  <a:cubicBezTo>
                    <a:pt x="4435" y="424"/>
                    <a:pt x="4448" y="325"/>
                    <a:pt x="4476" y="261"/>
                  </a:cubicBezTo>
                  <a:cubicBezTo>
                    <a:pt x="4539" y="227"/>
                    <a:pt x="4600" y="210"/>
                    <a:pt x="4657" y="210"/>
                  </a:cubicBezTo>
                  <a:cubicBezTo>
                    <a:pt x="4780" y="210"/>
                    <a:pt x="4867" y="248"/>
                    <a:pt x="4867" y="376"/>
                  </a:cubicBezTo>
                  <a:cubicBezTo>
                    <a:pt x="4867" y="409"/>
                    <a:pt x="4859" y="476"/>
                    <a:pt x="4845" y="511"/>
                  </a:cubicBezTo>
                  <a:cubicBezTo>
                    <a:pt x="4803" y="516"/>
                    <a:pt x="4747" y="522"/>
                    <a:pt x="4693" y="522"/>
                  </a:cubicBezTo>
                  <a:cubicBezTo>
                    <a:pt x="4653" y="522"/>
                    <a:pt x="4589" y="520"/>
                    <a:pt x="4543" y="512"/>
                  </a:cubicBezTo>
                  <a:lnTo>
                    <a:pt x="4543" y="553"/>
                  </a:lnTo>
                  <a:cubicBezTo>
                    <a:pt x="4543" y="627"/>
                    <a:pt x="4614" y="631"/>
                    <a:pt x="4675" y="631"/>
                  </a:cubicBezTo>
                  <a:cubicBezTo>
                    <a:pt x="4717" y="631"/>
                    <a:pt x="4779" y="623"/>
                    <a:pt x="4827" y="606"/>
                  </a:cubicBezTo>
                  <a:cubicBezTo>
                    <a:pt x="4840" y="623"/>
                    <a:pt x="4846" y="641"/>
                    <a:pt x="4846" y="660"/>
                  </a:cubicBezTo>
                  <a:cubicBezTo>
                    <a:pt x="4846" y="665"/>
                    <a:pt x="4846" y="671"/>
                    <a:pt x="4845" y="675"/>
                  </a:cubicBezTo>
                  <a:cubicBezTo>
                    <a:pt x="4791" y="705"/>
                    <a:pt x="4728" y="722"/>
                    <a:pt x="4656" y="722"/>
                  </a:cubicBezTo>
                  <a:cubicBezTo>
                    <a:pt x="4539" y="722"/>
                    <a:pt x="4435" y="694"/>
                    <a:pt x="4435" y="556"/>
                  </a:cubicBezTo>
                  <a:close/>
                  <a:moveTo>
                    <a:pt x="4756" y="433"/>
                  </a:moveTo>
                  <a:lnTo>
                    <a:pt x="4756" y="433"/>
                  </a:lnTo>
                  <a:cubicBezTo>
                    <a:pt x="4762" y="415"/>
                    <a:pt x="4764" y="397"/>
                    <a:pt x="4764" y="379"/>
                  </a:cubicBezTo>
                  <a:cubicBezTo>
                    <a:pt x="4764" y="315"/>
                    <a:pt x="4711" y="302"/>
                    <a:pt x="4656" y="302"/>
                  </a:cubicBezTo>
                  <a:cubicBezTo>
                    <a:pt x="4624" y="302"/>
                    <a:pt x="4594" y="311"/>
                    <a:pt x="4563" y="327"/>
                  </a:cubicBezTo>
                  <a:cubicBezTo>
                    <a:pt x="4553" y="355"/>
                    <a:pt x="4547" y="395"/>
                    <a:pt x="4545" y="430"/>
                  </a:cubicBezTo>
                  <a:cubicBezTo>
                    <a:pt x="4587" y="441"/>
                    <a:pt x="4622" y="441"/>
                    <a:pt x="4658" y="441"/>
                  </a:cubicBezTo>
                  <a:cubicBezTo>
                    <a:pt x="4699" y="441"/>
                    <a:pt x="4730" y="438"/>
                    <a:pt x="4756" y="433"/>
                  </a:cubicBezTo>
                  <a:close/>
                  <a:moveTo>
                    <a:pt x="5133" y="491"/>
                  </a:moveTo>
                  <a:lnTo>
                    <a:pt x="5133" y="491"/>
                  </a:lnTo>
                  <a:lnTo>
                    <a:pt x="5133" y="400"/>
                  </a:lnTo>
                  <a:cubicBezTo>
                    <a:pt x="5133" y="301"/>
                    <a:pt x="5139" y="171"/>
                    <a:pt x="5176" y="67"/>
                  </a:cubicBezTo>
                  <a:cubicBezTo>
                    <a:pt x="5255" y="28"/>
                    <a:pt x="5330" y="0"/>
                    <a:pt x="5421" y="0"/>
                  </a:cubicBezTo>
                  <a:cubicBezTo>
                    <a:pt x="5511" y="0"/>
                    <a:pt x="5582" y="19"/>
                    <a:pt x="5623" y="41"/>
                  </a:cubicBezTo>
                  <a:cubicBezTo>
                    <a:pt x="5625" y="73"/>
                    <a:pt x="5613" y="99"/>
                    <a:pt x="5597" y="122"/>
                  </a:cubicBezTo>
                  <a:cubicBezTo>
                    <a:pt x="5541" y="103"/>
                    <a:pt x="5495" y="97"/>
                    <a:pt x="5421" y="97"/>
                  </a:cubicBezTo>
                  <a:cubicBezTo>
                    <a:pt x="5364" y="97"/>
                    <a:pt x="5319" y="111"/>
                    <a:pt x="5274" y="131"/>
                  </a:cubicBezTo>
                  <a:cubicBezTo>
                    <a:pt x="5264" y="174"/>
                    <a:pt x="5248" y="247"/>
                    <a:pt x="5248" y="400"/>
                  </a:cubicBezTo>
                  <a:lnTo>
                    <a:pt x="5248" y="491"/>
                  </a:lnTo>
                  <a:cubicBezTo>
                    <a:pt x="5248" y="596"/>
                    <a:pt x="5319" y="620"/>
                    <a:pt x="5421" y="620"/>
                  </a:cubicBezTo>
                  <a:cubicBezTo>
                    <a:pt x="5473" y="620"/>
                    <a:pt x="5548" y="603"/>
                    <a:pt x="5603" y="579"/>
                  </a:cubicBezTo>
                  <a:cubicBezTo>
                    <a:pt x="5622" y="600"/>
                    <a:pt x="5631" y="633"/>
                    <a:pt x="5633" y="664"/>
                  </a:cubicBezTo>
                  <a:cubicBezTo>
                    <a:pt x="5569" y="695"/>
                    <a:pt x="5505" y="717"/>
                    <a:pt x="5421" y="717"/>
                  </a:cubicBezTo>
                  <a:cubicBezTo>
                    <a:pt x="5309" y="717"/>
                    <a:pt x="5133" y="701"/>
                    <a:pt x="5133" y="491"/>
                  </a:cubicBezTo>
                  <a:close/>
                  <a:moveTo>
                    <a:pt x="5683" y="556"/>
                  </a:moveTo>
                  <a:lnTo>
                    <a:pt x="5683" y="556"/>
                  </a:lnTo>
                  <a:cubicBezTo>
                    <a:pt x="5683" y="516"/>
                    <a:pt x="5683" y="529"/>
                    <a:pt x="5683" y="516"/>
                  </a:cubicBezTo>
                  <a:cubicBezTo>
                    <a:pt x="5683" y="444"/>
                    <a:pt x="5686" y="331"/>
                    <a:pt x="5716" y="259"/>
                  </a:cubicBezTo>
                  <a:cubicBezTo>
                    <a:pt x="5786" y="225"/>
                    <a:pt x="5845" y="210"/>
                    <a:pt x="5902" y="210"/>
                  </a:cubicBezTo>
                  <a:cubicBezTo>
                    <a:pt x="6024" y="210"/>
                    <a:pt x="6120" y="242"/>
                    <a:pt x="6120" y="376"/>
                  </a:cubicBezTo>
                  <a:lnTo>
                    <a:pt x="6120" y="416"/>
                  </a:lnTo>
                  <a:cubicBezTo>
                    <a:pt x="6120" y="438"/>
                    <a:pt x="6120" y="591"/>
                    <a:pt x="6089" y="671"/>
                  </a:cubicBezTo>
                  <a:cubicBezTo>
                    <a:pt x="6035" y="705"/>
                    <a:pt x="5974" y="722"/>
                    <a:pt x="5902" y="722"/>
                  </a:cubicBezTo>
                  <a:cubicBezTo>
                    <a:pt x="5784" y="722"/>
                    <a:pt x="5683" y="694"/>
                    <a:pt x="5683" y="556"/>
                  </a:cubicBezTo>
                  <a:close/>
                  <a:moveTo>
                    <a:pt x="6012" y="604"/>
                  </a:moveTo>
                  <a:lnTo>
                    <a:pt x="6012" y="604"/>
                  </a:lnTo>
                  <a:lnTo>
                    <a:pt x="6012" y="328"/>
                  </a:lnTo>
                  <a:cubicBezTo>
                    <a:pt x="5989" y="310"/>
                    <a:pt x="5946" y="301"/>
                    <a:pt x="5901" y="301"/>
                  </a:cubicBezTo>
                  <a:cubicBezTo>
                    <a:pt x="5858" y="301"/>
                    <a:pt x="5814" y="310"/>
                    <a:pt x="5791" y="328"/>
                  </a:cubicBezTo>
                  <a:lnTo>
                    <a:pt x="5791" y="604"/>
                  </a:lnTo>
                  <a:cubicBezTo>
                    <a:pt x="5812" y="620"/>
                    <a:pt x="5857" y="630"/>
                    <a:pt x="5901" y="630"/>
                  </a:cubicBezTo>
                  <a:cubicBezTo>
                    <a:pt x="5946" y="630"/>
                    <a:pt x="5990" y="620"/>
                    <a:pt x="6012" y="604"/>
                  </a:cubicBezTo>
                  <a:close/>
                  <a:moveTo>
                    <a:pt x="6207" y="706"/>
                  </a:moveTo>
                  <a:lnTo>
                    <a:pt x="6207" y="706"/>
                  </a:lnTo>
                  <a:cubicBezTo>
                    <a:pt x="6197" y="672"/>
                    <a:pt x="6197" y="637"/>
                    <a:pt x="6197" y="604"/>
                  </a:cubicBezTo>
                  <a:cubicBezTo>
                    <a:pt x="6197" y="516"/>
                    <a:pt x="6197" y="545"/>
                    <a:pt x="6197" y="516"/>
                  </a:cubicBezTo>
                  <a:cubicBezTo>
                    <a:pt x="6197" y="444"/>
                    <a:pt x="6199" y="331"/>
                    <a:pt x="6230" y="259"/>
                  </a:cubicBezTo>
                  <a:cubicBezTo>
                    <a:pt x="6299" y="225"/>
                    <a:pt x="6358" y="210"/>
                    <a:pt x="6415" y="210"/>
                  </a:cubicBezTo>
                  <a:cubicBezTo>
                    <a:pt x="6536" y="210"/>
                    <a:pt x="6632" y="242"/>
                    <a:pt x="6632" y="376"/>
                  </a:cubicBezTo>
                  <a:lnTo>
                    <a:pt x="6632" y="599"/>
                  </a:lnTo>
                  <a:cubicBezTo>
                    <a:pt x="6632" y="635"/>
                    <a:pt x="6634" y="671"/>
                    <a:pt x="6621" y="706"/>
                  </a:cubicBezTo>
                  <a:cubicBezTo>
                    <a:pt x="6605" y="710"/>
                    <a:pt x="6590" y="712"/>
                    <a:pt x="6576" y="712"/>
                  </a:cubicBezTo>
                  <a:cubicBezTo>
                    <a:pt x="6560" y="712"/>
                    <a:pt x="6544" y="710"/>
                    <a:pt x="6524" y="706"/>
                  </a:cubicBezTo>
                  <a:lnTo>
                    <a:pt x="6524" y="382"/>
                  </a:lnTo>
                  <a:cubicBezTo>
                    <a:pt x="6524" y="316"/>
                    <a:pt x="6471" y="302"/>
                    <a:pt x="6418" y="302"/>
                  </a:cubicBezTo>
                  <a:cubicBezTo>
                    <a:pt x="6384" y="302"/>
                    <a:pt x="6355" y="308"/>
                    <a:pt x="6323" y="323"/>
                  </a:cubicBezTo>
                  <a:cubicBezTo>
                    <a:pt x="6306" y="375"/>
                    <a:pt x="6304" y="459"/>
                    <a:pt x="6304" y="505"/>
                  </a:cubicBezTo>
                  <a:lnTo>
                    <a:pt x="6304" y="706"/>
                  </a:lnTo>
                  <a:cubicBezTo>
                    <a:pt x="6284" y="710"/>
                    <a:pt x="6268" y="712"/>
                    <a:pt x="6252" y="712"/>
                  </a:cubicBezTo>
                  <a:cubicBezTo>
                    <a:pt x="6238" y="712"/>
                    <a:pt x="6223" y="710"/>
                    <a:pt x="6207" y="706"/>
                  </a:cubicBezTo>
                  <a:close/>
                  <a:moveTo>
                    <a:pt x="6723" y="568"/>
                  </a:moveTo>
                  <a:lnTo>
                    <a:pt x="6723" y="568"/>
                  </a:lnTo>
                  <a:lnTo>
                    <a:pt x="6723" y="251"/>
                  </a:lnTo>
                  <a:cubicBezTo>
                    <a:pt x="6723" y="207"/>
                    <a:pt x="6723" y="157"/>
                    <a:pt x="6734" y="112"/>
                  </a:cubicBezTo>
                  <a:cubicBezTo>
                    <a:pt x="6749" y="107"/>
                    <a:pt x="6765" y="104"/>
                    <a:pt x="6782" y="104"/>
                  </a:cubicBezTo>
                  <a:cubicBezTo>
                    <a:pt x="6797" y="104"/>
                    <a:pt x="6813" y="107"/>
                    <a:pt x="6830" y="111"/>
                  </a:cubicBezTo>
                  <a:lnTo>
                    <a:pt x="6830" y="232"/>
                  </a:lnTo>
                  <a:lnTo>
                    <a:pt x="6953" y="232"/>
                  </a:lnTo>
                  <a:cubicBezTo>
                    <a:pt x="6957" y="247"/>
                    <a:pt x="6960" y="262"/>
                    <a:pt x="6960" y="277"/>
                  </a:cubicBezTo>
                  <a:cubicBezTo>
                    <a:pt x="6960" y="293"/>
                    <a:pt x="6957" y="308"/>
                    <a:pt x="6953" y="323"/>
                  </a:cubicBezTo>
                  <a:lnTo>
                    <a:pt x="6830" y="323"/>
                  </a:lnTo>
                  <a:lnTo>
                    <a:pt x="6830" y="562"/>
                  </a:lnTo>
                  <a:cubicBezTo>
                    <a:pt x="6830" y="621"/>
                    <a:pt x="6865" y="641"/>
                    <a:pt x="6932" y="641"/>
                  </a:cubicBezTo>
                  <a:cubicBezTo>
                    <a:pt x="6945" y="641"/>
                    <a:pt x="6959" y="640"/>
                    <a:pt x="6975" y="639"/>
                  </a:cubicBezTo>
                  <a:cubicBezTo>
                    <a:pt x="6980" y="648"/>
                    <a:pt x="6986" y="646"/>
                    <a:pt x="6990" y="668"/>
                  </a:cubicBezTo>
                  <a:cubicBezTo>
                    <a:pt x="6990" y="674"/>
                    <a:pt x="6991" y="679"/>
                    <a:pt x="6991" y="684"/>
                  </a:cubicBezTo>
                  <a:cubicBezTo>
                    <a:pt x="6991" y="696"/>
                    <a:pt x="6989" y="696"/>
                    <a:pt x="6989" y="703"/>
                  </a:cubicBezTo>
                  <a:cubicBezTo>
                    <a:pt x="6973" y="709"/>
                    <a:pt x="6939" y="722"/>
                    <a:pt x="6877" y="722"/>
                  </a:cubicBezTo>
                  <a:cubicBezTo>
                    <a:pt x="6824" y="722"/>
                    <a:pt x="6723" y="698"/>
                    <a:pt x="6723" y="568"/>
                  </a:cubicBezTo>
                  <a:close/>
                  <a:moveTo>
                    <a:pt x="7054" y="706"/>
                  </a:moveTo>
                  <a:lnTo>
                    <a:pt x="7054" y="706"/>
                  </a:lnTo>
                  <a:cubicBezTo>
                    <a:pt x="7043" y="676"/>
                    <a:pt x="7043" y="646"/>
                    <a:pt x="7043" y="615"/>
                  </a:cubicBezTo>
                  <a:cubicBezTo>
                    <a:pt x="7043" y="518"/>
                    <a:pt x="7043" y="550"/>
                    <a:pt x="7043" y="518"/>
                  </a:cubicBezTo>
                  <a:cubicBezTo>
                    <a:pt x="7043" y="446"/>
                    <a:pt x="7045" y="332"/>
                    <a:pt x="7076" y="260"/>
                  </a:cubicBezTo>
                  <a:cubicBezTo>
                    <a:pt x="7137" y="230"/>
                    <a:pt x="7201" y="212"/>
                    <a:pt x="7271" y="212"/>
                  </a:cubicBezTo>
                  <a:cubicBezTo>
                    <a:pt x="7289" y="212"/>
                    <a:pt x="7307" y="214"/>
                    <a:pt x="7325" y="216"/>
                  </a:cubicBezTo>
                  <a:cubicBezTo>
                    <a:pt x="7326" y="224"/>
                    <a:pt x="7327" y="232"/>
                    <a:pt x="7327" y="239"/>
                  </a:cubicBezTo>
                  <a:cubicBezTo>
                    <a:pt x="7327" y="264"/>
                    <a:pt x="7321" y="286"/>
                    <a:pt x="7308" y="307"/>
                  </a:cubicBezTo>
                  <a:cubicBezTo>
                    <a:pt x="7294" y="305"/>
                    <a:pt x="7281" y="304"/>
                    <a:pt x="7268" y="304"/>
                  </a:cubicBezTo>
                  <a:cubicBezTo>
                    <a:pt x="7235" y="304"/>
                    <a:pt x="7202" y="311"/>
                    <a:pt x="7169" y="325"/>
                  </a:cubicBezTo>
                  <a:cubicBezTo>
                    <a:pt x="7152" y="378"/>
                    <a:pt x="7150" y="461"/>
                    <a:pt x="7150" y="507"/>
                  </a:cubicBezTo>
                  <a:lnTo>
                    <a:pt x="7150" y="706"/>
                  </a:lnTo>
                  <a:cubicBezTo>
                    <a:pt x="7133" y="709"/>
                    <a:pt x="7119" y="711"/>
                    <a:pt x="7104" y="711"/>
                  </a:cubicBezTo>
                  <a:cubicBezTo>
                    <a:pt x="7090" y="711"/>
                    <a:pt x="7075" y="709"/>
                    <a:pt x="7054" y="706"/>
                  </a:cubicBezTo>
                  <a:close/>
                  <a:moveTo>
                    <a:pt x="7365" y="556"/>
                  </a:moveTo>
                  <a:lnTo>
                    <a:pt x="7365" y="556"/>
                  </a:lnTo>
                  <a:cubicBezTo>
                    <a:pt x="7365" y="516"/>
                    <a:pt x="7365" y="529"/>
                    <a:pt x="7365" y="516"/>
                  </a:cubicBezTo>
                  <a:cubicBezTo>
                    <a:pt x="7365" y="444"/>
                    <a:pt x="7368" y="331"/>
                    <a:pt x="7398" y="259"/>
                  </a:cubicBezTo>
                  <a:cubicBezTo>
                    <a:pt x="7468" y="225"/>
                    <a:pt x="7528" y="210"/>
                    <a:pt x="7584" y="210"/>
                  </a:cubicBezTo>
                  <a:cubicBezTo>
                    <a:pt x="7705" y="210"/>
                    <a:pt x="7801" y="242"/>
                    <a:pt x="7801" y="376"/>
                  </a:cubicBezTo>
                  <a:lnTo>
                    <a:pt x="7801" y="416"/>
                  </a:lnTo>
                  <a:cubicBezTo>
                    <a:pt x="7801" y="438"/>
                    <a:pt x="7801" y="591"/>
                    <a:pt x="7770" y="671"/>
                  </a:cubicBezTo>
                  <a:cubicBezTo>
                    <a:pt x="7716" y="705"/>
                    <a:pt x="7656" y="722"/>
                    <a:pt x="7584" y="722"/>
                  </a:cubicBezTo>
                  <a:cubicBezTo>
                    <a:pt x="7466" y="722"/>
                    <a:pt x="7365" y="694"/>
                    <a:pt x="7365" y="556"/>
                  </a:cubicBezTo>
                  <a:close/>
                  <a:moveTo>
                    <a:pt x="7693" y="604"/>
                  </a:moveTo>
                  <a:lnTo>
                    <a:pt x="7693" y="604"/>
                  </a:lnTo>
                  <a:lnTo>
                    <a:pt x="7693" y="328"/>
                  </a:lnTo>
                  <a:cubicBezTo>
                    <a:pt x="7671" y="310"/>
                    <a:pt x="7628" y="301"/>
                    <a:pt x="7583" y="301"/>
                  </a:cubicBezTo>
                  <a:cubicBezTo>
                    <a:pt x="7540" y="301"/>
                    <a:pt x="7496" y="310"/>
                    <a:pt x="7473" y="328"/>
                  </a:cubicBezTo>
                  <a:lnTo>
                    <a:pt x="7473" y="604"/>
                  </a:lnTo>
                  <a:cubicBezTo>
                    <a:pt x="7495" y="620"/>
                    <a:pt x="7539" y="630"/>
                    <a:pt x="7583" y="630"/>
                  </a:cubicBezTo>
                  <a:cubicBezTo>
                    <a:pt x="7628" y="630"/>
                    <a:pt x="7672" y="620"/>
                    <a:pt x="7693" y="604"/>
                  </a:cubicBezTo>
                  <a:close/>
                  <a:moveTo>
                    <a:pt x="7900" y="706"/>
                  </a:moveTo>
                  <a:lnTo>
                    <a:pt x="7900" y="706"/>
                  </a:lnTo>
                  <a:cubicBezTo>
                    <a:pt x="7896" y="674"/>
                    <a:pt x="7895" y="642"/>
                    <a:pt x="7895" y="610"/>
                  </a:cubicBezTo>
                  <a:lnTo>
                    <a:pt x="7895" y="108"/>
                  </a:lnTo>
                  <a:cubicBezTo>
                    <a:pt x="7895" y="75"/>
                    <a:pt x="7895" y="42"/>
                    <a:pt x="7905" y="10"/>
                  </a:cubicBezTo>
                  <a:cubicBezTo>
                    <a:pt x="7923" y="6"/>
                    <a:pt x="7936" y="5"/>
                    <a:pt x="7949" y="5"/>
                  </a:cubicBezTo>
                  <a:cubicBezTo>
                    <a:pt x="7962" y="5"/>
                    <a:pt x="7975" y="6"/>
                    <a:pt x="7993" y="10"/>
                  </a:cubicBezTo>
                  <a:cubicBezTo>
                    <a:pt x="8002" y="42"/>
                    <a:pt x="8002" y="76"/>
                    <a:pt x="8002" y="109"/>
                  </a:cubicBezTo>
                  <a:lnTo>
                    <a:pt x="8002" y="609"/>
                  </a:lnTo>
                  <a:cubicBezTo>
                    <a:pt x="8002" y="640"/>
                    <a:pt x="8003" y="670"/>
                    <a:pt x="7997" y="706"/>
                  </a:cubicBezTo>
                  <a:cubicBezTo>
                    <a:pt x="7983" y="710"/>
                    <a:pt x="7966" y="712"/>
                    <a:pt x="7950" y="712"/>
                  </a:cubicBezTo>
                  <a:cubicBezTo>
                    <a:pt x="7933" y="712"/>
                    <a:pt x="7916" y="710"/>
                    <a:pt x="7900" y="70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3585A1FD-6C2A-0C4D-9682-7119AA9ECCC3}"/>
              </a:ext>
            </a:extLst>
          </p:cNvPr>
          <p:cNvGrpSpPr/>
          <p:nvPr/>
        </p:nvGrpSpPr>
        <p:grpSpPr>
          <a:xfrm>
            <a:off x="338190" y="3830765"/>
            <a:ext cx="1758950" cy="450850"/>
            <a:chOff x="338190" y="3757613"/>
            <a:chExt cx="1758950" cy="450850"/>
          </a:xfrm>
        </p:grpSpPr>
        <p:sp>
          <p:nvSpPr>
            <p:cNvPr id="51" name="Freeform 9">
              <a:extLst>
                <a:ext uri="{FF2B5EF4-FFF2-40B4-BE49-F238E27FC236}">
                  <a16:creationId xmlns:a16="http://schemas.microsoft.com/office/drawing/2014/main" id="{26616391-3E29-234A-AD5D-D73F1391A41D}"/>
                </a:ext>
              </a:extLst>
            </p:cNvPr>
            <p:cNvSpPr>
              <a:spLocks noChangeArrowheads="1"/>
            </p:cNvSpPr>
            <p:nvPr/>
          </p:nvSpPr>
          <p:spPr bwMode="auto">
            <a:xfrm>
              <a:off x="338190" y="3757613"/>
              <a:ext cx="338137" cy="450850"/>
            </a:xfrm>
            <a:custGeom>
              <a:avLst/>
              <a:gdLst>
                <a:gd name="T0" fmla="*/ 372 w 940"/>
                <a:gd name="T1" fmla="*/ 621 h 1252"/>
                <a:gd name="T2" fmla="*/ 580 w 940"/>
                <a:gd name="T3" fmla="*/ 621 h 1252"/>
                <a:gd name="T4" fmla="*/ 372 w 940"/>
                <a:gd name="T5" fmla="*/ 415 h 1252"/>
                <a:gd name="T6" fmla="*/ 372 w 940"/>
                <a:gd name="T7" fmla="*/ 621 h 1252"/>
                <a:gd name="T8" fmla="*/ 637 w 940"/>
                <a:gd name="T9" fmla="*/ 739 h 1252"/>
                <a:gd name="T10" fmla="*/ 637 w 940"/>
                <a:gd name="T11" fmla="*/ 739 h 1252"/>
                <a:gd name="T12" fmla="*/ 313 w 940"/>
                <a:gd name="T13" fmla="*/ 739 h 1252"/>
                <a:gd name="T14" fmla="*/ 254 w 940"/>
                <a:gd name="T15" fmla="*/ 680 h 1252"/>
                <a:gd name="T16" fmla="*/ 254 w 940"/>
                <a:gd name="T17" fmla="*/ 332 h 1252"/>
                <a:gd name="T18" fmla="*/ 0 w 940"/>
                <a:gd name="T19" fmla="*/ 332 h 1252"/>
                <a:gd name="T20" fmla="*/ 0 w 940"/>
                <a:gd name="T21" fmla="*/ 1149 h 1252"/>
                <a:gd name="T22" fmla="*/ 470 w 940"/>
                <a:gd name="T23" fmla="*/ 1251 h 1252"/>
                <a:gd name="T24" fmla="*/ 637 w 940"/>
                <a:gd name="T25" fmla="*/ 1242 h 1252"/>
                <a:gd name="T26" fmla="*/ 637 w 940"/>
                <a:gd name="T27" fmla="*/ 739 h 1252"/>
                <a:gd name="T28" fmla="*/ 470 w 940"/>
                <a:gd name="T29" fmla="*/ 0 h 1252"/>
                <a:gd name="T30" fmla="*/ 470 w 940"/>
                <a:gd name="T31" fmla="*/ 0 h 1252"/>
                <a:gd name="T32" fmla="*/ 0 w 940"/>
                <a:gd name="T33" fmla="*/ 102 h 1252"/>
                <a:gd name="T34" fmla="*/ 0 w 940"/>
                <a:gd name="T35" fmla="*/ 214 h 1252"/>
                <a:gd name="T36" fmla="*/ 313 w 940"/>
                <a:gd name="T37" fmla="*/ 214 h 1252"/>
                <a:gd name="T38" fmla="*/ 354 w 940"/>
                <a:gd name="T39" fmla="*/ 231 h 1252"/>
                <a:gd name="T40" fmla="*/ 738 w 940"/>
                <a:gd name="T41" fmla="*/ 614 h 1252"/>
                <a:gd name="T42" fmla="*/ 755 w 940"/>
                <a:gd name="T43" fmla="*/ 655 h 1252"/>
                <a:gd name="T44" fmla="*/ 755 w 940"/>
                <a:gd name="T45" fmla="*/ 1222 h 1252"/>
                <a:gd name="T46" fmla="*/ 939 w 940"/>
                <a:gd name="T47" fmla="*/ 1149 h 1252"/>
                <a:gd name="T48" fmla="*/ 939 w 940"/>
                <a:gd name="T49" fmla="*/ 102 h 1252"/>
                <a:gd name="T50" fmla="*/ 470 w 940"/>
                <a:gd name="T51" fmla="*/ 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0" h="1252">
                  <a:moveTo>
                    <a:pt x="372" y="621"/>
                  </a:moveTo>
                  <a:lnTo>
                    <a:pt x="580" y="621"/>
                  </a:lnTo>
                  <a:lnTo>
                    <a:pt x="372" y="415"/>
                  </a:lnTo>
                  <a:lnTo>
                    <a:pt x="372" y="621"/>
                  </a:lnTo>
                  <a:close/>
                  <a:moveTo>
                    <a:pt x="637" y="739"/>
                  </a:moveTo>
                  <a:lnTo>
                    <a:pt x="637" y="739"/>
                  </a:lnTo>
                  <a:lnTo>
                    <a:pt x="313" y="739"/>
                  </a:lnTo>
                  <a:cubicBezTo>
                    <a:pt x="280" y="739"/>
                    <a:pt x="254" y="712"/>
                    <a:pt x="254" y="680"/>
                  </a:cubicBezTo>
                  <a:lnTo>
                    <a:pt x="254" y="332"/>
                  </a:lnTo>
                  <a:lnTo>
                    <a:pt x="0" y="332"/>
                  </a:lnTo>
                  <a:lnTo>
                    <a:pt x="0" y="1149"/>
                  </a:lnTo>
                  <a:cubicBezTo>
                    <a:pt x="85" y="1210"/>
                    <a:pt x="263" y="1251"/>
                    <a:pt x="470" y="1251"/>
                  </a:cubicBezTo>
                  <a:cubicBezTo>
                    <a:pt x="529" y="1251"/>
                    <a:pt x="585" y="1248"/>
                    <a:pt x="637" y="1242"/>
                  </a:cubicBezTo>
                  <a:lnTo>
                    <a:pt x="637" y="739"/>
                  </a:lnTo>
                  <a:close/>
                  <a:moveTo>
                    <a:pt x="470" y="0"/>
                  </a:moveTo>
                  <a:lnTo>
                    <a:pt x="470" y="0"/>
                  </a:lnTo>
                  <a:cubicBezTo>
                    <a:pt x="263" y="0"/>
                    <a:pt x="85" y="42"/>
                    <a:pt x="0" y="102"/>
                  </a:cubicBezTo>
                  <a:cubicBezTo>
                    <a:pt x="0" y="214"/>
                    <a:pt x="0" y="176"/>
                    <a:pt x="0" y="214"/>
                  </a:cubicBezTo>
                  <a:lnTo>
                    <a:pt x="313" y="214"/>
                  </a:lnTo>
                  <a:cubicBezTo>
                    <a:pt x="328" y="214"/>
                    <a:pt x="343" y="220"/>
                    <a:pt x="354" y="231"/>
                  </a:cubicBezTo>
                  <a:lnTo>
                    <a:pt x="738" y="614"/>
                  </a:lnTo>
                  <a:cubicBezTo>
                    <a:pt x="749" y="625"/>
                    <a:pt x="755" y="640"/>
                    <a:pt x="755" y="655"/>
                  </a:cubicBezTo>
                  <a:lnTo>
                    <a:pt x="755" y="1222"/>
                  </a:lnTo>
                  <a:cubicBezTo>
                    <a:pt x="834" y="1204"/>
                    <a:pt x="898" y="1179"/>
                    <a:pt x="939" y="1149"/>
                  </a:cubicBezTo>
                  <a:lnTo>
                    <a:pt x="939" y="102"/>
                  </a:lnTo>
                  <a:cubicBezTo>
                    <a:pt x="855" y="42"/>
                    <a:pt x="676" y="0"/>
                    <a:pt x="470" y="0"/>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10">
              <a:extLst>
                <a:ext uri="{FF2B5EF4-FFF2-40B4-BE49-F238E27FC236}">
                  <a16:creationId xmlns:a16="http://schemas.microsoft.com/office/drawing/2014/main" id="{6050303A-5EF9-1843-97E3-7D3BE3D3A94D}"/>
                </a:ext>
              </a:extLst>
            </p:cNvPr>
            <p:cNvSpPr>
              <a:spLocks noChangeArrowheads="1"/>
            </p:cNvSpPr>
            <p:nvPr/>
          </p:nvSpPr>
          <p:spPr bwMode="auto">
            <a:xfrm>
              <a:off x="808090" y="3854450"/>
              <a:ext cx="1289050" cy="296863"/>
            </a:xfrm>
            <a:custGeom>
              <a:avLst/>
              <a:gdLst>
                <a:gd name="T0" fmla="*/ 0 w 3582"/>
                <a:gd name="T1" fmla="*/ 638 h 823"/>
                <a:gd name="T2" fmla="*/ 279 w 3582"/>
                <a:gd name="T3" fmla="*/ 614 h 823"/>
                <a:gd name="T4" fmla="*/ 293 w 3582"/>
                <a:gd name="T5" fmla="*/ 379 h 823"/>
                <a:gd name="T6" fmla="*/ 298 w 3582"/>
                <a:gd name="T7" fmla="*/ 3 h 823"/>
                <a:gd name="T8" fmla="*/ 507 w 3582"/>
                <a:gd name="T9" fmla="*/ 151 h 823"/>
                <a:gd name="T10" fmla="*/ 128 w 3582"/>
                <a:gd name="T11" fmla="*/ 197 h 823"/>
                <a:gd name="T12" fmla="*/ 578 w 3582"/>
                <a:gd name="T13" fmla="*/ 492 h 823"/>
                <a:gd name="T14" fmla="*/ 0 w 3582"/>
                <a:gd name="T15" fmla="*/ 638 h 823"/>
                <a:gd name="T16" fmla="*/ 1049 w 3582"/>
                <a:gd name="T17" fmla="*/ 816 h 823"/>
                <a:gd name="T18" fmla="*/ 931 w 3582"/>
                <a:gd name="T19" fmla="*/ 714 h 823"/>
                <a:gd name="T20" fmla="*/ 642 w 3582"/>
                <a:gd name="T21" fmla="*/ 397 h 823"/>
                <a:gd name="T22" fmla="*/ 931 w 3582"/>
                <a:gd name="T23" fmla="*/ 0 h 823"/>
                <a:gd name="T24" fmla="*/ 1219 w 3582"/>
                <a:gd name="T25" fmla="*/ 315 h 823"/>
                <a:gd name="T26" fmla="*/ 1098 w 3582"/>
                <a:gd name="T27" fmla="*/ 680 h 823"/>
                <a:gd name="T28" fmla="*/ 1156 w 3582"/>
                <a:gd name="T29" fmla="*/ 816 h 823"/>
                <a:gd name="T30" fmla="*/ 1049 w 3582"/>
                <a:gd name="T31" fmla="*/ 816 h 823"/>
                <a:gd name="T32" fmla="*/ 1105 w 3582"/>
                <a:gd name="T33" fmla="*/ 565 h 823"/>
                <a:gd name="T34" fmla="*/ 931 w 3582"/>
                <a:gd name="T35" fmla="*/ 96 h 823"/>
                <a:gd name="T36" fmla="*/ 757 w 3582"/>
                <a:gd name="T37" fmla="*/ 574 h 823"/>
                <a:gd name="T38" fmla="*/ 1105 w 3582"/>
                <a:gd name="T39" fmla="*/ 565 h 823"/>
                <a:gd name="T40" fmla="*/ 1332 w 3582"/>
                <a:gd name="T41" fmla="*/ 696 h 823"/>
                <a:gd name="T42" fmla="*/ 1321 w 3582"/>
                <a:gd name="T43" fmla="*/ 121 h 823"/>
                <a:gd name="T44" fmla="*/ 1385 w 3582"/>
                <a:gd name="T45" fmla="*/ 3 h 823"/>
                <a:gd name="T46" fmla="*/ 1436 w 3582"/>
                <a:gd name="T47" fmla="*/ 608 h 823"/>
                <a:gd name="T48" fmla="*/ 1791 w 3582"/>
                <a:gd name="T49" fmla="*/ 612 h 823"/>
                <a:gd name="T50" fmla="*/ 1791 w 3582"/>
                <a:gd name="T51" fmla="*/ 699 h 823"/>
                <a:gd name="T52" fmla="*/ 1541 w 3582"/>
                <a:gd name="T53" fmla="*/ 709 h 823"/>
                <a:gd name="T54" fmla="*/ 2063 w 3582"/>
                <a:gd name="T55" fmla="*/ 693 h 823"/>
                <a:gd name="T56" fmla="*/ 2052 w 3582"/>
                <a:gd name="T57" fmla="*/ 604 h 823"/>
                <a:gd name="T58" fmla="*/ 2063 w 3582"/>
                <a:gd name="T59" fmla="*/ 20 h 823"/>
                <a:gd name="T60" fmla="*/ 2582 w 3582"/>
                <a:gd name="T61" fmla="*/ 69 h 823"/>
                <a:gd name="T62" fmla="*/ 2582 w 3582"/>
                <a:gd name="T63" fmla="*/ 645 h 823"/>
                <a:gd name="T64" fmla="*/ 2063 w 3582"/>
                <a:gd name="T65" fmla="*/ 693 h 823"/>
                <a:gd name="T66" fmla="*/ 2489 w 3582"/>
                <a:gd name="T67" fmla="*/ 576 h 823"/>
                <a:gd name="T68" fmla="*/ 2489 w 3582"/>
                <a:gd name="T69" fmla="*/ 137 h 823"/>
                <a:gd name="T70" fmla="*/ 2167 w 3582"/>
                <a:gd name="T71" fmla="*/ 108 h 823"/>
                <a:gd name="T72" fmla="*/ 2295 w 3582"/>
                <a:gd name="T73" fmla="*/ 617 h 823"/>
                <a:gd name="T74" fmla="*/ 2702 w 3582"/>
                <a:gd name="T75" fmla="*/ 554 h 823"/>
                <a:gd name="T76" fmla="*/ 2702 w 3582"/>
                <a:gd name="T77" fmla="*/ 513 h 823"/>
                <a:gd name="T78" fmla="*/ 2920 w 3582"/>
                <a:gd name="T79" fmla="*/ 209 h 823"/>
                <a:gd name="T80" fmla="*/ 3138 w 3582"/>
                <a:gd name="T81" fmla="*/ 413 h 823"/>
                <a:gd name="T82" fmla="*/ 2920 w 3582"/>
                <a:gd name="T83" fmla="*/ 720 h 823"/>
                <a:gd name="T84" fmla="*/ 3030 w 3582"/>
                <a:gd name="T85" fmla="*/ 601 h 823"/>
                <a:gd name="T86" fmla="*/ 3030 w 3582"/>
                <a:gd name="T87" fmla="*/ 326 h 823"/>
                <a:gd name="T88" fmla="*/ 2810 w 3582"/>
                <a:gd name="T89" fmla="*/ 326 h 823"/>
                <a:gd name="T90" fmla="*/ 2919 w 3582"/>
                <a:gd name="T91" fmla="*/ 627 h 823"/>
                <a:gd name="T92" fmla="*/ 3208 w 3582"/>
                <a:gd name="T93" fmla="*/ 554 h 823"/>
                <a:gd name="T94" fmla="*/ 3208 w 3582"/>
                <a:gd name="T95" fmla="*/ 513 h 823"/>
                <a:gd name="T96" fmla="*/ 3427 w 3582"/>
                <a:gd name="T97" fmla="*/ 209 h 823"/>
                <a:gd name="T98" fmla="*/ 3548 w 3582"/>
                <a:gd name="T99" fmla="*/ 318 h 823"/>
                <a:gd name="T100" fmla="*/ 3335 w 3582"/>
                <a:gd name="T101" fmla="*/ 322 h 823"/>
                <a:gd name="T102" fmla="*/ 3316 w 3582"/>
                <a:gd name="T103" fmla="*/ 548 h 823"/>
                <a:gd name="T104" fmla="*/ 3555 w 3582"/>
                <a:gd name="T105" fmla="*/ 606 h 823"/>
                <a:gd name="T106" fmla="*/ 3427 w 3582"/>
                <a:gd name="T107" fmla="*/ 720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2" h="823">
                  <a:moveTo>
                    <a:pt x="0" y="638"/>
                  </a:moveTo>
                  <a:lnTo>
                    <a:pt x="0" y="638"/>
                  </a:lnTo>
                  <a:cubicBezTo>
                    <a:pt x="4" y="604"/>
                    <a:pt x="21" y="569"/>
                    <a:pt x="44" y="553"/>
                  </a:cubicBezTo>
                  <a:cubicBezTo>
                    <a:pt x="122" y="595"/>
                    <a:pt x="208" y="614"/>
                    <a:pt x="279" y="614"/>
                  </a:cubicBezTo>
                  <a:cubicBezTo>
                    <a:pt x="359" y="614"/>
                    <a:pt x="464" y="585"/>
                    <a:pt x="464" y="492"/>
                  </a:cubicBezTo>
                  <a:cubicBezTo>
                    <a:pt x="464" y="392"/>
                    <a:pt x="374" y="384"/>
                    <a:pt x="293" y="379"/>
                  </a:cubicBezTo>
                  <a:cubicBezTo>
                    <a:pt x="169" y="372"/>
                    <a:pt x="15" y="355"/>
                    <a:pt x="15" y="197"/>
                  </a:cubicBezTo>
                  <a:cubicBezTo>
                    <a:pt x="15" y="52"/>
                    <a:pt x="165" y="3"/>
                    <a:pt x="298" y="3"/>
                  </a:cubicBezTo>
                  <a:cubicBezTo>
                    <a:pt x="400" y="3"/>
                    <a:pt x="474" y="26"/>
                    <a:pt x="554" y="70"/>
                  </a:cubicBezTo>
                  <a:cubicBezTo>
                    <a:pt x="550" y="104"/>
                    <a:pt x="536" y="133"/>
                    <a:pt x="507" y="151"/>
                  </a:cubicBezTo>
                  <a:cubicBezTo>
                    <a:pt x="435" y="113"/>
                    <a:pt x="369" y="100"/>
                    <a:pt x="298" y="100"/>
                  </a:cubicBezTo>
                  <a:cubicBezTo>
                    <a:pt x="234" y="100"/>
                    <a:pt x="128" y="112"/>
                    <a:pt x="128" y="197"/>
                  </a:cubicBezTo>
                  <a:cubicBezTo>
                    <a:pt x="128" y="290"/>
                    <a:pt x="259" y="279"/>
                    <a:pt x="379" y="297"/>
                  </a:cubicBezTo>
                  <a:cubicBezTo>
                    <a:pt x="482" y="313"/>
                    <a:pt x="578" y="349"/>
                    <a:pt x="578" y="492"/>
                  </a:cubicBezTo>
                  <a:cubicBezTo>
                    <a:pt x="578" y="653"/>
                    <a:pt x="422" y="710"/>
                    <a:pt x="279" y="710"/>
                  </a:cubicBezTo>
                  <a:cubicBezTo>
                    <a:pt x="185" y="710"/>
                    <a:pt x="90" y="687"/>
                    <a:pt x="0" y="638"/>
                  </a:cubicBezTo>
                  <a:close/>
                  <a:moveTo>
                    <a:pt x="1049" y="816"/>
                  </a:moveTo>
                  <a:lnTo>
                    <a:pt x="1049" y="816"/>
                  </a:lnTo>
                  <a:lnTo>
                    <a:pt x="993" y="707"/>
                  </a:lnTo>
                  <a:cubicBezTo>
                    <a:pt x="973" y="711"/>
                    <a:pt x="952" y="714"/>
                    <a:pt x="931" y="714"/>
                  </a:cubicBezTo>
                  <a:cubicBezTo>
                    <a:pt x="820" y="714"/>
                    <a:pt x="642" y="698"/>
                    <a:pt x="642" y="489"/>
                  </a:cubicBezTo>
                  <a:lnTo>
                    <a:pt x="642" y="397"/>
                  </a:lnTo>
                  <a:cubicBezTo>
                    <a:pt x="642" y="301"/>
                    <a:pt x="649" y="171"/>
                    <a:pt x="686" y="67"/>
                  </a:cubicBezTo>
                  <a:cubicBezTo>
                    <a:pt x="764" y="27"/>
                    <a:pt x="841" y="0"/>
                    <a:pt x="931" y="0"/>
                  </a:cubicBezTo>
                  <a:cubicBezTo>
                    <a:pt x="1105" y="0"/>
                    <a:pt x="1219" y="51"/>
                    <a:pt x="1219" y="223"/>
                  </a:cubicBezTo>
                  <a:lnTo>
                    <a:pt x="1219" y="315"/>
                  </a:lnTo>
                  <a:cubicBezTo>
                    <a:pt x="1219" y="413"/>
                    <a:pt x="1209" y="568"/>
                    <a:pt x="1174" y="647"/>
                  </a:cubicBezTo>
                  <a:cubicBezTo>
                    <a:pt x="1149" y="658"/>
                    <a:pt x="1124" y="670"/>
                    <a:pt x="1098" y="680"/>
                  </a:cubicBezTo>
                  <a:cubicBezTo>
                    <a:pt x="1124" y="727"/>
                    <a:pt x="1115" y="712"/>
                    <a:pt x="1124" y="727"/>
                  </a:cubicBezTo>
                  <a:cubicBezTo>
                    <a:pt x="1139" y="759"/>
                    <a:pt x="1153" y="788"/>
                    <a:pt x="1156" y="816"/>
                  </a:cubicBezTo>
                  <a:cubicBezTo>
                    <a:pt x="1136" y="820"/>
                    <a:pt x="1120" y="822"/>
                    <a:pt x="1104" y="822"/>
                  </a:cubicBezTo>
                  <a:cubicBezTo>
                    <a:pt x="1087" y="822"/>
                    <a:pt x="1070" y="820"/>
                    <a:pt x="1049" y="816"/>
                  </a:cubicBezTo>
                  <a:close/>
                  <a:moveTo>
                    <a:pt x="1105" y="565"/>
                  </a:moveTo>
                  <a:lnTo>
                    <a:pt x="1105" y="565"/>
                  </a:lnTo>
                  <a:lnTo>
                    <a:pt x="1105" y="138"/>
                  </a:lnTo>
                  <a:cubicBezTo>
                    <a:pt x="1071" y="110"/>
                    <a:pt x="1001" y="96"/>
                    <a:pt x="931" y="96"/>
                  </a:cubicBezTo>
                  <a:cubicBezTo>
                    <a:pt x="861" y="96"/>
                    <a:pt x="792" y="110"/>
                    <a:pt x="757" y="138"/>
                  </a:cubicBezTo>
                  <a:lnTo>
                    <a:pt x="757" y="574"/>
                  </a:lnTo>
                  <a:cubicBezTo>
                    <a:pt x="793" y="603"/>
                    <a:pt x="855" y="617"/>
                    <a:pt x="919" y="617"/>
                  </a:cubicBezTo>
                  <a:cubicBezTo>
                    <a:pt x="990" y="617"/>
                    <a:pt x="1063" y="599"/>
                    <a:pt x="1105" y="565"/>
                  </a:cubicBezTo>
                  <a:close/>
                  <a:moveTo>
                    <a:pt x="1332" y="696"/>
                  </a:moveTo>
                  <a:lnTo>
                    <a:pt x="1332" y="696"/>
                  </a:lnTo>
                  <a:cubicBezTo>
                    <a:pt x="1321" y="659"/>
                    <a:pt x="1321" y="623"/>
                    <a:pt x="1321" y="584"/>
                  </a:cubicBezTo>
                  <a:lnTo>
                    <a:pt x="1321" y="121"/>
                  </a:lnTo>
                  <a:cubicBezTo>
                    <a:pt x="1321" y="83"/>
                    <a:pt x="1321" y="45"/>
                    <a:pt x="1332" y="8"/>
                  </a:cubicBezTo>
                  <a:cubicBezTo>
                    <a:pt x="1353" y="5"/>
                    <a:pt x="1369" y="3"/>
                    <a:pt x="1385" y="3"/>
                  </a:cubicBezTo>
                  <a:cubicBezTo>
                    <a:pt x="1401" y="3"/>
                    <a:pt x="1417" y="5"/>
                    <a:pt x="1436" y="8"/>
                  </a:cubicBezTo>
                  <a:lnTo>
                    <a:pt x="1436" y="608"/>
                  </a:lnTo>
                  <a:cubicBezTo>
                    <a:pt x="1468" y="612"/>
                    <a:pt x="1500" y="612"/>
                    <a:pt x="1538" y="612"/>
                  </a:cubicBezTo>
                  <a:lnTo>
                    <a:pt x="1791" y="612"/>
                  </a:lnTo>
                  <a:cubicBezTo>
                    <a:pt x="1794" y="628"/>
                    <a:pt x="1796" y="641"/>
                    <a:pt x="1796" y="656"/>
                  </a:cubicBezTo>
                  <a:cubicBezTo>
                    <a:pt x="1796" y="668"/>
                    <a:pt x="1794" y="682"/>
                    <a:pt x="1791" y="699"/>
                  </a:cubicBezTo>
                  <a:cubicBezTo>
                    <a:pt x="1759" y="709"/>
                    <a:pt x="1726" y="709"/>
                    <a:pt x="1694" y="709"/>
                  </a:cubicBezTo>
                  <a:lnTo>
                    <a:pt x="1541" y="709"/>
                  </a:lnTo>
                  <a:cubicBezTo>
                    <a:pt x="1470" y="709"/>
                    <a:pt x="1398" y="709"/>
                    <a:pt x="1332" y="696"/>
                  </a:cubicBezTo>
                  <a:close/>
                  <a:moveTo>
                    <a:pt x="2063" y="693"/>
                  </a:moveTo>
                  <a:lnTo>
                    <a:pt x="2063" y="693"/>
                  </a:lnTo>
                  <a:cubicBezTo>
                    <a:pt x="2052" y="664"/>
                    <a:pt x="2052" y="634"/>
                    <a:pt x="2052" y="604"/>
                  </a:cubicBezTo>
                  <a:lnTo>
                    <a:pt x="2052" y="110"/>
                  </a:lnTo>
                  <a:cubicBezTo>
                    <a:pt x="2052" y="80"/>
                    <a:pt x="2052" y="50"/>
                    <a:pt x="2063" y="20"/>
                  </a:cubicBezTo>
                  <a:cubicBezTo>
                    <a:pt x="2132" y="8"/>
                    <a:pt x="2206" y="0"/>
                    <a:pt x="2280" y="0"/>
                  </a:cubicBezTo>
                  <a:cubicBezTo>
                    <a:pt x="2392" y="0"/>
                    <a:pt x="2502" y="19"/>
                    <a:pt x="2582" y="69"/>
                  </a:cubicBezTo>
                  <a:cubicBezTo>
                    <a:pt x="2615" y="142"/>
                    <a:pt x="2625" y="261"/>
                    <a:pt x="2627" y="355"/>
                  </a:cubicBezTo>
                  <a:cubicBezTo>
                    <a:pt x="2625" y="453"/>
                    <a:pt x="2615" y="572"/>
                    <a:pt x="2582" y="645"/>
                  </a:cubicBezTo>
                  <a:cubicBezTo>
                    <a:pt x="2501" y="695"/>
                    <a:pt x="2391" y="714"/>
                    <a:pt x="2278" y="714"/>
                  </a:cubicBezTo>
                  <a:cubicBezTo>
                    <a:pt x="2205" y="714"/>
                    <a:pt x="2130" y="706"/>
                    <a:pt x="2063" y="693"/>
                  </a:cubicBezTo>
                  <a:close/>
                  <a:moveTo>
                    <a:pt x="2489" y="576"/>
                  </a:moveTo>
                  <a:lnTo>
                    <a:pt x="2489" y="576"/>
                  </a:lnTo>
                  <a:cubicBezTo>
                    <a:pt x="2507" y="518"/>
                    <a:pt x="2511" y="433"/>
                    <a:pt x="2513" y="355"/>
                  </a:cubicBezTo>
                  <a:cubicBezTo>
                    <a:pt x="2511" y="281"/>
                    <a:pt x="2507" y="196"/>
                    <a:pt x="2489" y="137"/>
                  </a:cubicBezTo>
                  <a:cubicBezTo>
                    <a:pt x="2437" y="108"/>
                    <a:pt x="2365" y="98"/>
                    <a:pt x="2295" y="98"/>
                  </a:cubicBezTo>
                  <a:cubicBezTo>
                    <a:pt x="2251" y="98"/>
                    <a:pt x="2206" y="102"/>
                    <a:pt x="2167" y="108"/>
                  </a:cubicBezTo>
                  <a:lnTo>
                    <a:pt x="2167" y="606"/>
                  </a:lnTo>
                  <a:cubicBezTo>
                    <a:pt x="2207" y="612"/>
                    <a:pt x="2251" y="617"/>
                    <a:pt x="2295" y="617"/>
                  </a:cubicBezTo>
                  <a:cubicBezTo>
                    <a:pt x="2366" y="617"/>
                    <a:pt x="2437" y="606"/>
                    <a:pt x="2489" y="576"/>
                  </a:cubicBezTo>
                  <a:close/>
                  <a:moveTo>
                    <a:pt x="2702" y="554"/>
                  </a:moveTo>
                  <a:lnTo>
                    <a:pt x="2702" y="554"/>
                  </a:lnTo>
                  <a:lnTo>
                    <a:pt x="2702" y="513"/>
                  </a:lnTo>
                  <a:cubicBezTo>
                    <a:pt x="2702" y="441"/>
                    <a:pt x="2705" y="328"/>
                    <a:pt x="2735" y="258"/>
                  </a:cubicBezTo>
                  <a:cubicBezTo>
                    <a:pt x="2805" y="224"/>
                    <a:pt x="2864" y="209"/>
                    <a:pt x="2920" y="209"/>
                  </a:cubicBezTo>
                  <a:cubicBezTo>
                    <a:pt x="3042" y="209"/>
                    <a:pt x="3138" y="241"/>
                    <a:pt x="3138" y="373"/>
                  </a:cubicBezTo>
                  <a:cubicBezTo>
                    <a:pt x="3138" y="413"/>
                    <a:pt x="3138" y="400"/>
                    <a:pt x="3138" y="413"/>
                  </a:cubicBezTo>
                  <a:cubicBezTo>
                    <a:pt x="3138" y="436"/>
                    <a:pt x="3138" y="589"/>
                    <a:pt x="3107" y="669"/>
                  </a:cubicBezTo>
                  <a:cubicBezTo>
                    <a:pt x="3053" y="702"/>
                    <a:pt x="2992" y="720"/>
                    <a:pt x="2920" y="720"/>
                  </a:cubicBezTo>
                  <a:cubicBezTo>
                    <a:pt x="2803" y="720"/>
                    <a:pt x="2702" y="692"/>
                    <a:pt x="2702" y="554"/>
                  </a:cubicBezTo>
                  <a:close/>
                  <a:moveTo>
                    <a:pt x="3030" y="601"/>
                  </a:moveTo>
                  <a:lnTo>
                    <a:pt x="3030" y="601"/>
                  </a:lnTo>
                  <a:lnTo>
                    <a:pt x="3030" y="326"/>
                  </a:lnTo>
                  <a:cubicBezTo>
                    <a:pt x="3007" y="309"/>
                    <a:pt x="2964" y="301"/>
                    <a:pt x="2919" y="301"/>
                  </a:cubicBezTo>
                  <a:cubicBezTo>
                    <a:pt x="2876" y="301"/>
                    <a:pt x="2833" y="309"/>
                    <a:pt x="2810" y="326"/>
                  </a:cubicBezTo>
                  <a:lnTo>
                    <a:pt x="2810" y="601"/>
                  </a:lnTo>
                  <a:cubicBezTo>
                    <a:pt x="2831" y="618"/>
                    <a:pt x="2875" y="627"/>
                    <a:pt x="2919" y="627"/>
                  </a:cubicBezTo>
                  <a:cubicBezTo>
                    <a:pt x="2964" y="627"/>
                    <a:pt x="3008" y="618"/>
                    <a:pt x="3030" y="601"/>
                  </a:cubicBezTo>
                  <a:close/>
                  <a:moveTo>
                    <a:pt x="3208" y="554"/>
                  </a:moveTo>
                  <a:lnTo>
                    <a:pt x="3208" y="554"/>
                  </a:lnTo>
                  <a:lnTo>
                    <a:pt x="3208" y="513"/>
                  </a:lnTo>
                  <a:cubicBezTo>
                    <a:pt x="3208" y="441"/>
                    <a:pt x="3211" y="328"/>
                    <a:pt x="3241" y="258"/>
                  </a:cubicBezTo>
                  <a:cubicBezTo>
                    <a:pt x="3311" y="224"/>
                    <a:pt x="3370" y="209"/>
                    <a:pt x="3427" y="209"/>
                  </a:cubicBezTo>
                  <a:cubicBezTo>
                    <a:pt x="3481" y="209"/>
                    <a:pt x="3540" y="221"/>
                    <a:pt x="3577" y="239"/>
                  </a:cubicBezTo>
                  <a:cubicBezTo>
                    <a:pt x="3574" y="271"/>
                    <a:pt x="3564" y="297"/>
                    <a:pt x="3548" y="318"/>
                  </a:cubicBezTo>
                  <a:cubicBezTo>
                    <a:pt x="3503" y="303"/>
                    <a:pt x="3461" y="302"/>
                    <a:pt x="3430" y="302"/>
                  </a:cubicBezTo>
                  <a:cubicBezTo>
                    <a:pt x="3397" y="302"/>
                    <a:pt x="3368" y="307"/>
                    <a:pt x="3335" y="322"/>
                  </a:cubicBezTo>
                  <a:cubicBezTo>
                    <a:pt x="3318" y="372"/>
                    <a:pt x="3316" y="456"/>
                    <a:pt x="3316" y="503"/>
                  </a:cubicBezTo>
                  <a:lnTo>
                    <a:pt x="3316" y="548"/>
                  </a:lnTo>
                  <a:cubicBezTo>
                    <a:pt x="3316" y="615"/>
                    <a:pt x="3371" y="627"/>
                    <a:pt x="3427" y="627"/>
                  </a:cubicBezTo>
                  <a:cubicBezTo>
                    <a:pt x="3453" y="627"/>
                    <a:pt x="3505" y="622"/>
                    <a:pt x="3555" y="606"/>
                  </a:cubicBezTo>
                  <a:cubicBezTo>
                    <a:pt x="3573" y="629"/>
                    <a:pt x="3581" y="656"/>
                    <a:pt x="3579" y="687"/>
                  </a:cubicBezTo>
                  <a:cubicBezTo>
                    <a:pt x="3537" y="706"/>
                    <a:pt x="3481" y="720"/>
                    <a:pt x="3427" y="720"/>
                  </a:cubicBezTo>
                  <a:cubicBezTo>
                    <a:pt x="3309" y="720"/>
                    <a:pt x="3208" y="692"/>
                    <a:pt x="3208" y="55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4" name="Group 13">
            <a:extLst>
              <a:ext uri="{FF2B5EF4-FFF2-40B4-BE49-F238E27FC236}">
                <a16:creationId xmlns:a16="http://schemas.microsoft.com/office/drawing/2014/main" id="{DCFD70B3-3752-9C4C-800C-0342DC548E77}"/>
              </a:ext>
            </a:extLst>
          </p:cNvPr>
          <p:cNvGrpSpPr/>
          <p:nvPr/>
        </p:nvGrpSpPr>
        <p:grpSpPr>
          <a:xfrm>
            <a:off x="338190" y="4940999"/>
            <a:ext cx="1785937" cy="450850"/>
            <a:chOff x="338190" y="4767263"/>
            <a:chExt cx="1785937" cy="450850"/>
          </a:xfrm>
        </p:grpSpPr>
        <p:sp>
          <p:nvSpPr>
            <p:cNvPr id="56" name="Freeform 11">
              <a:extLst>
                <a:ext uri="{FF2B5EF4-FFF2-40B4-BE49-F238E27FC236}">
                  <a16:creationId xmlns:a16="http://schemas.microsoft.com/office/drawing/2014/main" id="{2AF19173-AAED-044D-B788-55D4816766F4}"/>
                </a:ext>
              </a:extLst>
            </p:cNvPr>
            <p:cNvSpPr>
              <a:spLocks noChangeArrowheads="1"/>
            </p:cNvSpPr>
            <p:nvPr/>
          </p:nvSpPr>
          <p:spPr bwMode="auto">
            <a:xfrm>
              <a:off x="338190" y="4767263"/>
              <a:ext cx="338137" cy="450850"/>
            </a:xfrm>
            <a:custGeom>
              <a:avLst/>
              <a:gdLst>
                <a:gd name="T0" fmla="*/ 544 w 940"/>
                <a:gd name="T1" fmla="*/ 1093 h 1253"/>
                <a:gd name="T2" fmla="*/ 544 w 940"/>
                <a:gd name="T3" fmla="*/ 1093 h 1253"/>
                <a:gd name="T4" fmla="*/ 504 w 940"/>
                <a:gd name="T5" fmla="*/ 1115 h 1253"/>
                <a:gd name="T6" fmla="*/ 498 w 940"/>
                <a:gd name="T7" fmla="*/ 1116 h 1253"/>
                <a:gd name="T8" fmla="*/ 461 w 940"/>
                <a:gd name="T9" fmla="*/ 1102 h 1253"/>
                <a:gd name="T10" fmla="*/ 125 w 940"/>
                <a:gd name="T11" fmla="*/ 829 h 1253"/>
                <a:gd name="T12" fmla="*/ 117 w 940"/>
                <a:gd name="T13" fmla="*/ 746 h 1253"/>
                <a:gd name="T14" fmla="*/ 199 w 940"/>
                <a:gd name="T15" fmla="*/ 738 h 1253"/>
                <a:gd name="T16" fmla="*/ 489 w 940"/>
                <a:gd name="T17" fmla="*/ 974 h 1253"/>
                <a:gd name="T18" fmla="*/ 939 w 940"/>
                <a:gd name="T19" fmla="*/ 404 h 1253"/>
                <a:gd name="T20" fmla="*/ 939 w 940"/>
                <a:gd name="T21" fmla="*/ 132 h 1253"/>
                <a:gd name="T22" fmla="*/ 496 w 940"/>
                <a:gd name="T23" fmla="*/ 691 h 1253"/>
                <a:gd name="T24" fmla="*/ 456 w 940"/>
                <a:gd name="T25" fmla="*/ 713 h 1253"/>
                <a:gd name="T26" fmla="*/ 450 w 940"/>
                <a:gd name="T27" fmla="*/ 713 h 1253"/>
                <a:gd name="T28" fmla="*/ 413 w 940"/>
                <a:gd name="T29" fmla="*/ 700 h 1253"/>
                <a:gd name="T30" fmla="*/ 192 w 940"/>
                <a:gd name="T31" fmla="*/ 517 h 1253"/>
                <a:gd name="T32" fmla="*/ 184 w 940"/>
                <a:gd name="T33" fmla="*/ 434 h 1253"/>
                <a:gd name="T34" fmla="*/ 267 w 940"/>
                <a:gd name="T35" fmla="*/ 426 h 1253"/>
                <a:gd name="T36" fmla="*/ 442 w 940"/>
                <a:gd name="T37" fmla="*/ 571 h 1253"/>
                <a:gd name="T38" fmla="*/ 849 w 940"/>
                <a:gd name="T39" fmla="*/ 57 h 1253"/>
                <a:gd name="T40" fmla="*/ 470 w 940"/>
                <a:gd name="T41" fmla="*/ 0 h 1253"/>
                <a:gd name="T42" fmla="*/ 0 w 940"/>
                <a:gd name="T43" fmla="*/ 102 h 1253"/>
                <a:gd name="T44" fmla="*/ 0 w 940"/>
                <a:gd name="T45" fmla="*/ 1150 h 1253"/>
                <a:gd name="T46" fmla="*/ 470 w 940"/>
                <a:gd name="T47" fmla="*/ 1252 h 1253"/>
                <a:gd name="T48" fmla="*/ 939 w 940"/>
                <a:gd name="T49" fmla="*/ 1150 h 1253"/>
                <a:gd name="T50" fmla="*/ 939 w 940"/>
                <a:gd name="T51" fmla="*/ 593 h 1253"/>
                <a:gd name="T52" fmla="*/ 544 w 940"/>
                <a:gd name="T53" fmla="*/ 1093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0" h="1253">
                  <a:moveTo>
                    <a:pt x="544" y="1093"/>
                  </a:moveTo>
                  <a:lnTo>
                    <a:pt x="544" y="1093"/>
                  </a:lnTo>
                  <a:cubicBezTo>
                    <a:pt x="534" y="1106"/>
                    <a:pt x="520" y="1114"/>
                    <a:pt x="504" y="1115"/>
                  </a:cubicBezTo>
                  <a:cubicBezTo>
                    <a:pt x="502" y="1116"/>
                    <a:pt x="500" y="1116"/>
                    <a:pt x="498" y="1116"/>
                  </a:cubicBezTo>
                  <a:cubicBezTo>
                    <a:pt x="484" y="1116"/>
                    <a:pt x="471" y="1111"/>
                    <a:pt x="461" y="1102"/>
                  </a:cubicBezTo>
                  <a:cubicBezTo>
                    <a:pt x="125" y="829"/>
                    <a:pt x="125" y="829"/>
                    <a:pt x="125" y="829"/>
                  </a:cubicBezTo>
                  <a:cubicBezTo>
                    <a:pt x="100" y="808"/>
                    <a:pt x="96" y="771"/>
                    <a:pt x="117" y="746"/>
                  </a:cubicBezTo>
                  <a:cubicBezTo>
                    <a:pt x="137" y="721"/>
                    <a:pt x="174" y="717"/>
                    <a:pt x="199" y="738"/>
                  </a:cubicBezTo>
                  <a:cubicBezTo>
                    <a:pt x="489" y="974"/>
                    <a:pt x="489" y="974"/>
                    <a:pt x="489" y="974"/>
                  </a:cubicBezTo>
                  <a:cubicBezTo>
                    <a:pt x="939" y="404"/>
                    <a:pt x="939" y="404"/>
                    <a:pt x="939" y="404"/>
                  </a:cubicBezTo>
                  <a:cubicBezTo>
                    <a:pt x="939" y="132"/>
                    <a:pt x="939" y="132"/>
                    <a:pt x="939" y="132"/>
                  </a:cubicBezTo>
                  <a:cubicBezTo>
                    <a:pt x="496" y="691"/>
                    <a:pt x="496" y="691"/>
                    <a:pt x="496" y="691"/>
                  </a:cubicBezTo>
                  <a:cubicBezTo>
                    <a:pt x="487" y="703"/>
                    <a:pt x="472" y="711"/>
                    <a:pt x="456" y="713"/>
                  </a:cubicBezTo>
                  <a:cubicBezTo>
                    <a:pt x="454" y="713"/>
                    <a:pt x="452" y="713"/>
                    <a:pt x="450" y="713"/>
                  </a:cubicBezTo>
                  <a:cubicBezTo>
                    <a:pt x="437" y="713"/>
                    <a:pt x="423" y="708"/>
                    <a:pt x="413" y="700"/>
                  </a:cubicBezTo>
                  <a:cubicBezTo>
                    <a:pt x="192" y="517"/>
                    <a:pt x="192" y="517"/>
                    <a:pt x="192" y="517"/>
                  </a:cubicBezTo>
                  <a:cubicBezTo>
                    <a:pt x="167" y="496"/>
                    <a:pt x="163" y="459"/>
                    <a:pt x="184" y="434"/>
                  </a:cubicBezTo>
                  <a:cubicBezTo>
                    <a:pt x="205" y="409"/>
                    <a:pt x="242" y="405"/>
                    <a:pt x="267" y="426"/>
                  </a:cubicBezTo>
                  <a:cubicBezTo>
                    <a:pt x="442" y="571"/>
                    <a:pt x="442" y="571"/>
                    <a:pt x="442" y="571"/>
                  </a:cubicBezTo>
                  <a:cubicBezTo>
                    <a:pt x="849" y="57"/>
                    <a:pt x="849" y="57"/>
                    <a:pt x="849" y="57"/>
                  </a:cubicBezTo>
                  <a:cubicBezTo>
                    <a:pt x="754" y="22"/>
                    <a:pt x="619" y="0"/>
                    <a:pt x="470" y="0"/>
                  </a:cubicBezTo>
                  <a:cubicBezTo>
                    <a:pt x="263" y="0"/>
                    <a:pt x="84" y="42"/>
                    <a:pt x="0" y="102"/>
                  </a:cubicBezTo>
                  <a:cubicBezTo>
                    <a:pt x="0" y="1150"/>
                    <a:pt x="0" y="1150"/>
                    <a:pt x="0" y="1150"/>
                  </a:cubicBezTo>
                  <a:cubicBezTo>
                    <a:pt x="84" y="1210"/>
                    <a:pt x="263" y="1252"/>
                    <a:pt x="470" y="1252"/>
                  </a:cubicBezTo>
                  <a:cubicBezTo>
                    <a:pt x="676" y="1252"/>
                    <a:pt x="854" y="1210"/>
                    <a:pt x="939" y="1150"/>
                  </a:cubicBezTo>
                  <a:cubicBezTo>
                    <a:pt x="939" y="593"/>
                    <a:pt x="939" y="593"/>
                    <a:pt x="939" y="593"/>
                  </a:cubicBezTo>
                  <a:lnTo>
                    <a:pt x="544" y="1093"/>
                  </a:ln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12">
              <a:extLst>
                <a:ext uri="{FF2B5EF4-FFF2-40B4-BE49-F238E27FC236}">
                  <a16:creationId xmlns:a16="http://schemas.microsoft.com/office/drawing/2014/main" id="{5C610B20-A046-BB43-88A8-1D290132D164}"/>
                </a:ext>
              </a:extLst>
            </p:cNvPr>
            <p:cNvSpPr>
              <a:spLocks noChangeArrowheads="1"/>
            </p:cNvSpPr>
            <p:nvPr/>
          </p:nvSpPr>
          <p:spPr bwMode="auto">
            <a:xfrm>
              <a:off x="806502" y="4864100"/>
              <a:ext cx="1317625" cy="296863"/>
            </a:xfrm>
            <a:custGeom>
              <a:avLst/>
              <a:gdLst>
                <a:gd name="T0" fmla="*/ 44 w 3659"/>
                <a:gd name="T1" fmla="*/ 555 h 825"/>
                <a:gd name="T2" fmla="*/ 293 w 3659"/>
                <a:gd name="T3" fmla="*/ 382 h 825"/>
                <a:gd name="T4" fmla="*/ 554 w 3659"/>
                <a:gd name="T5" fmla="*/ 71 h 825"/>
                <a:gd name="T6" fmla="*/ 128 w 3659"/>
                <a:gd name="T7" fmla="*/ 198 h 825"/>
                <a:gd name="T8" fmla="*/ 279 w 3659"/>
                <a:gd name="T9" fmla="*/ 713 h 825"/>
                <a:gd name="T10" fmla="*/ 1049 w 3659"/>
                <a:gd name="T11" fmla="*/ 819 h 825"/>
                <a:gd name="T12" fmla="*/ 642 w 3659"/>
                <a:gd name="T13" fmla="*/ 491 h 825"/>
                <a:gd name="T14" fmla="*/ 931 w 3659"/>
                <a:gd name="T15" fmla="*/ 0 h 825"/>
                <a:gd name="T16" fmla="*/ 1174 w 3659"/>
                <a:gd name="T17" fmla="*/ 650 h 825"/>
                <a:gd name="T18" fmla="*/ 1156 w 3659"/>
                <a:gd name="T19" fmla="*/ 819 h 825"/>
                <a:gd name="T20" fmla="*/ 1105 w 3659"/>
                <a:gd name="T21" fmla="*/ 568 h 825"/>
                <a:gd name="T22" fmla="*/ 931 w 3659"/>
                <a:gd name="T23" fmla="*/ 97 h 825"/>
                <a:gd name="T24" fmla="*/ 919 w 3659"/>
                <a:gd name="T25" fmla="*/ 620 h 825"/>
                <a:gd name="T26" fmla="*/ 1332 w 3659"/>
                <a:gd name="T27" fmla="*/ 699 h 825"/>
                <a:gd name="T28" fmla="*/ 1332 w 3659"/>
                <a:gd name="T29" fmla="*/ 9 h 825"/>
                <a:gd name="T30" fmla="*/ 1436 w 3659"/>
                <a:gd name="T31" fmla="*/ 611 h 825"/>
                <a:gd name="T32" fmla="*/ 1796 w 3659"/>
                <a:gd name="T33" fmla="*/ 658 h 825"/>
                <a:gd name="T34" fmla="*/ 1541 w 3659"/>
                <a:gd name="T35" fmla="*/ 712 h 825"/>
                <a:gd name="T36" fmla="*/ 2113 w 3659"/>
                <a:gd name="T37" fmla="*/ 705 h 825"/>
                <a:gd name="T38" fmla="*/ 1983 w 3659"/>
                <a:gd name="T39" fmla="*/ 113 h 825"/>
                <a:gd name="T40" fmla="*/ 1902 w 3659"/>
                <a:gd name="T41" fmla="*/ 10 h 825"/>
                <a:gd name="T42" fmla="*/ 2428 w 3659"/>
                <a:gd name="T43" fmla="*/ 102 h 825"/>
                <a:gd name="T44" fmla="*/ 2223 w 3659"/>
                <a:gd name="T45" fmla="*/ 573 h 825"/>
                <a:gd name="T46" fmla="*/ 2113 w 3659"/>
                <a:gd name="T47" fmla="*/ 705 h 825"/>
                <a:gd name="T48" fmla="*/ 2390 w 3659"/>
                <a:gd name="T49" fmla="*/ 492 h 825"/>
                <a:gd name="T50" fmla="*/ 2822 w 3659"/>
                <a:gd name="T51" fmla="*/ 376 h 825"/>
                <a:gd name="T52" fmla="*/ 2497 w 3659"/>
                <a:gd name="T53" fmla="*/ 512 h 825"/>
                <a:gd name="T54" fmla="*/ 2781 w 3659"/>
                <a:gd name="T55" fmla="*/ 606 h 825"/>
                <a:gd name="T56" fmla="*/ 2611 w 3659"/>
                <a:gd name="T57" fmla="*/ 722 h 825"/>
                <a:gd name="T58" fmla="*/ 2711 w 3659"/>
                <a:gd name="T59" fmla="*/ 433 h 825"/>
                <a:gd name="T60" fmla="*/ 2517 w 3659"/>
                <a:gd name="T61" fmla="*/ 327 h 825"/>
                <a:gd name="T62" fmla="*/ 2711 w 3659"/>
                <a:gd name="T63" fmla="*/ 433 h 825"/>
                <a:gd name="T64" fmla="*/ 2910 w 3659"/>
                <a:gd name="T65" fmla="*/ 593 h 825"/>
                <a:gd name="T66" fmla="*/ 3084 w 3659"/>
                <a:gd name="T67" fmla="*/ 500 h 825"/>
                <a:gd name="T68" fmla="*/ 3305 w 3659"/>
                <a:gd name="T69" fmla="*/ 261 h 825"/>
                <a:gd name="T70" fmla="*/ 2989 w 3659"/>
                <a:gd name="T71" fmla="*/ 360 h 825"/>
                <a:gd name="T72" fmla="*/ 3089 w 3659"/>
                <a:gd name="T73" fmla="*/ 722 h 825"/>
                <a:gd name="T74" fmla="*/ 3390 w 3659"/>
                <a:gd name="T75" fmla="*/ 568 h 825"/>
                <a:gd name="T76" fmla="*/ 3449 w 3659"/>
                <a:gd name="T77" fmla="*/ 104 h 825"/>
                <a:gd name="T78" fmla="*/ 3620 w 3659"/>
                <a:gd name="T79" fmla="*/ 232 h 825"/>
                <a:gd name="T80" fmla="*/ 3497 w 3659"/>
                <a:gd name="T81" fmla="*/ 323 h 825"/>
                <a:gd name="T82" fmla="*/ 3642 w 3659"/>
                <a:gd name="T83" fmla="*/ 639 h 825"/>
                <a:gd name="T84" fmla="*/ 3656 w 3659"/>
                <a:gd name="T85" fmla="*/ 703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9" h="825">
                  <a:moveTo>
                    <a:pt x="0" y="640"/>
                  </a:moveTo>
                  <a:lnTo>
                    <a:pt x="0" y="640"/>
                  </a:lnTo>
                  <a:cubicBezTo>
                    <a:pt x="4" y="606"/>
                    <a:pt x="21" y="571"/>
                    <a:pt x="44" y="555"/>
                  </a:cubicBezTo>
                  <a:cubicBezTo>
                    <a:pt x="122" y="598"/>
                    <a:pt x="208" y="617"/>
                    <a:pt x="279" y="617"/>
                  </a:cubicBezTo>
                  <a:cubicBezTo>
                    <a:pt x="359" y="617"/>
                    <a:pt x="464" y="587"/>
                    <a:pt x="464" y="495"/>
                  </a:cubicBezTo>
                  <a:cubicBezTo>
                    <a:pt x="464" y="395"/>
                    <a:pt x="374" y="386"/>
                    <a:pt x="293" y="382"/>
                  </a:cubicBezTo>
                  <a:cubicBezTo>
                    <a:pt x="169" y="374"/>
                    <a:pt x="15" y="358"/>
                    <a:pt x="15" y="198"/>
                  </a:cubicBezTo>
                  <a:cubicBezTo>
                    <a:pt x="15" y="52"/>
                    <a:pt x="165" y="3"/>
                    <a:pt x="298" y="3"/>
                  </a:cubicBezTo>
                  <a:cubicBezTo>
                    <a:pt x="400" y="3"/>
                    <a:pt x="475" y="27"/>
                    <a:pt x="554" y="71"/>
                  </a:cubicBezTo>
                  <a:cubicBezTo>
                    <a:pt x="550" y="104"/>
                    <a:pt x="536" y="133"/>
                    <a:pt x="507" y="151"/>
                  </a:cubicBezTo>
                  <a:cubicBezTo>
                    <a:pt x="435" y="114"/>
                    <a:pt x="369" y="100"/>
                    <a:pt x="298" y="100"/>
                  </a:cubicBezTo>
                  <a:cubicBezTo>
                    <a:pt x="235" y="100"/>
                    <a:pt x="128" y="113"/>
                    <a:pt x="128" y="198"/>
                  </a:cubicBezTo>
                  <a:cubicBezTo>
                    <a:pt x="128" y="291"/>
                    <a:pt x="259" y="280"/>
                    <a:pt x="379" y="298"/>
                  </a:cubicBezTo>
                  <a:cubicBezTo>
                    <a:pt x="483" y="314"/>
                    <a:pt x="578" y="351"/>
                    <a:pt x="578" y="495"/>
                  </a:cubicBezTo>
                  <a:cubicBezTo>
                    <a:pt x="578" y="655"/>
                    <a:pt x="422" y="713"/>
                    <a:pt x="279" y="713"/>
                  </a:cubicBezTo>
                  <a:cubicBezTo>
                    <a:pt x="185" y="713"/>
                    <a:pt x="90" y="689"/>
                    <a:pt x="0" y="640"/>
                  </a:cubicBezTo>
                  <a:close/>
                  <a:moveTo>
                    <a:pt x="1049" y="819"/>
                  </a:moveTo>
                  <a:lnTo>
                    <a:pt x="1049" y="819"/>
                  </a:lnTo>
                  <a:lnTo>
                    <a:pt x="993" y="709"/>
                  </a:lnTo>
                  <a:cubicBezTo>
                    <a:pt x="973" y="714"/>
                    <a:pt x="952" y="717"/>
                    <a:pt x="931" y="717"/>
                  </a:cubicBezTo>
                  <a:cubicBezTo>
                    <a:pt x="820" y="717"/>
                    <a:pt x="642" y="701"/>
                    <a:pt x="642" y="491"/>
                  </a:cubicBezTo>
                  <a:lnTo>
                    <a:pt x="642" y="400"/>
                  </a:lnTo>
                  <a:cubicBezTo>
                    <a:pt x="642" y="301"/>
                    <a:pt x="649" y="171"/>
                    <a:pt x="686" y="67"/>
                  </a:cubicBezTo>
                  <a:cubicBezTo>
                    <a:pt x="764" y="28"/>
                    <a:pt x="841" y="0"/>
                    <a:pt x="931" y="0"/>
                  </a:cubicBezTo>
                  <a:cubicBezTo>
                    <a:pt x="1105" y="0"/>
                    <a:pt x="1219" y="51"/>
                    <a:pt x="1219" y="224"/>
                  </a:cubicBezTo>
                  <a:lnTo>
                    <a:pt x="1219" y="317"/>
                  </a:lnTo>
                  <a:cubicBezTo>
                    <a:pt x="1219" y="416"/>
                    <a:pt x="1209" y="570"/>
                    <a:pt x="1174" y="650"/>
                  </a:cubicBezTo>
                  <a:cubicBezTo>
                    <a:pt x="1149" y="661"/>
                    <a:pt x="1124" y="672"/>
                    <a:pt x="1098" y="683"/>
                  </a:cubicBezTo>
                  <a:lnTo>
                    <a:pt x="1124" y="730"/>
                  </a:lnTo>
                  <a:cubicBezTo>
                    <a:pt x="1139" y="761"/>
                    <a:pt x="1153" y="790"/>
                    <a:pt x="1156" y="819"/>
                  </a:cubicBezTo>
                  <a:cubicBezTo>
                    <a:pt x="1136" y="823"/>
                    <a:pt x="1120" y="824"/>
                    <a:pt x="1104" y="824"/>
                  </a:cubicBezTo>
                  <a:cubicBezTo>
                    <a:pt x="1087" y="824"/>
                    <a:pt x="1070" y="823"/>
                    <a:pt x="1049" y="819"/>
                  </a:cubicBezTo>
                  <a:close/>
                  <a:moveTo>
                    <a:pt x="1105" y="568"/>
                  </a:moveTo>
                  <a:lnTo>
                    <a:pt x="1105" y="568"/>
                  </a:lnTo>
                  <a:lnTo>
                    <a:pt x="1105" y="139"/>
                  </a:lnTo>
                  <a:cubicBezTo>
                    <a:pt x="1071" y="111"/>
                    <a:pt x="1001" y="97"/>
                    <a:pt x="931" y="97"/>
                  </a:cubicBezTo>
                  <a:cubicBezTo>
                    <a:pt x="861" y="97"/>
                    <a:pt x="792" y="111"/>
                    <a:pt x="757" y="139"/>
                  </a:cubicBezTo>
                  <a:lnTo>
                    <a:pt x="757" y="576"/>
                  </a:lnTo>
                  <a:cubicBezTo>
                    <a:pt x="793" y="605"/>
                    <a:pt x="855" y="620"/>
                    <a:pt x="919" y="620"/>
                  </a:cubicBezTo>
                  <a:cubicBezTo>
                    <a:pt x="990" y="620"/>
                    <a:pt x="1063" y="602"/>
                    <a:pt x="1105" y="568"/>
                  </a:cubicBezTo>
                  <a:close/>
                  <a:moveTo>
                    <a:pt x="1332" y="699"/>
                  </a:moveTo>
                  <a:lnTo>
                    <a:pt x="1332" y="699"/>
                  </a:lnTo>
                  <a:cubicBezTo>
                    <a:pt x="1321" y="662"/>
                    <a:pt x="1321" y="625"/>
                    <a:pt x="1321" y="587"/>
                  </a:cubicBezTo>
                  <a:lnTo>
                    <a:pt x="1321" y="121"/>
                  </a:lnTo>
                  <a:cubicBezTo>
                    <a:pt x="1321" y="83"/>
                    <a:pt x="1321" y="46"/>
                    <a:pt x="1332" y="9"/>
                  </a:cubicBezTo>
                  <a:cubicBezTo>
                    <a:pt x="1353" y="6"/>
                    <a:pt x="1369" y="4"/>
                    <a:pt x="1385" y="4"/>
                  </a:cubicBezTo>
                  <a:cubicBezTo>
                    <a:pt x="1401" y="4"/>
                    <a:pt x="1417" y="6"/>
                    <a:pt x="1436" y="9"/>
                  </a:cubicBezTo>
                  <a:lnTo>
                    <a:pt x="1436" y="611"/>
                  </a:lnTo>
                  <a:cubicBezTo>
                    <a:pt x="1468" y="615"/>
                    <a:pt x="1500" y="615"/>
                    <a:pt x="1538" y="615"/>
                  </a:cubicBezTo>
                  <a:lnTo>
                    <a:pt x="1791" y="615"/>
                  </a:lnTo>
                  <a:cubicBezTo>
                    <a:pt x="1794" y="631"/>
                    <a:pt x="1796" y="644"/>
                    <a:pt x="1796" y="658"/>
                  </a:cubicBezTo>
                  <a:cubicBezTo>
                    <a:pt x="1796" y="671"/>
                    <a:pt x="1794" y="685"/>
                    <a:pt x="1791" y="702"/>
                  </a:cubicBezTo>
                  <a:cubicBezTo>
                    <a:pt x="1759" y="712"/>
                    <a:pt x="1726" y="712"/>
                    <a:pt x="1694" y="712"/>
                  </a:cubicBezTo>
                  <a:lnTo>
                    <a:pt x="1541" y="712"/>
                  </a:lnTo>
                  <a:cubicBezTo>
                    <a:pt x="1470" y="712"/>
                    <a:pt x="1398" y="711"/>
                    <a:pt x="1332" y="699"/>
                  </a:cubicBezTo>
                  <a:close/>
                  <a:moveTo>
                    <a:pt x="2113" y="705"/>
                  </a:moveTo>
                  <a:lnTo>
                    <a:pt x="2113" y="705"/>
                  </a:lnTo>
                  <a:cubicBezTo>
                    <a:pt x="2108" y="662"/>
                    <a:pt x="2107" y="619"/>
                    <a:pt x="2107" y="573"/>
                  </a:cubicBezTo>
                  <a:lnTo>
                    <a:pt x="2107" y="113"/>
                  </a:lnTo>
                  <a:lnTo>
                    <a:pt x="1983" y="113"/>
                  </a:lnTo>
                  <a:cubicBezTo>
                    <a:pt x="1955" y="113"/>
                    <a:pt x="1928" y="113"/>
                    <a:pt x="1902" y="102"/>
                  </a:cubicBezTo>
                  <a:cubicBezTo>
                    <a:pt x="1899" y="84"/>
                    <a:pt x="1897" y="69"/>
                    <a:pt x="1897" y="54"/>
                  </a:cubicBezTo>
                  <a:cubicBezTo>
                    <a:pt x="1897" y="39"/>
                    <a:pt x="1899" y="25"/>
                    <a:pt x="1902" y="10"/>
                  </a:cubicBezTo>
                  <a:lnTo>
                    <a:pt x="2428" y="10"/>
                  </a:lnTo>
                  <a:cubicBezTo>
                    <a:pt x="2431" y="26"/>
                    <a:pt x="2433" y="41"/>
                    <a:pt x="2433" y="56"/>
                  </a:cubicBezTo>
                  <a:cubicBezTo>
                    <a:pt x="2433" y="70"/>
                    <a:pt x="2431" y="85"/>
                    <a:pt x="2428" y="102"/>
                  </a:cubicBezTo>
                  <a:cubicBezTo>
                    <a:pt x="2402" y="113"/>
                    <a:pt x="2375" y="113"/>
                    <a:pt x="2347" y="113"/>
                  </a:cubicBezTo>
                  <a:cubicBezTo>
                    <a:pt x="2223" y="113"/>
                    <a:pt x="2264" y="113"/>
                    <a:pt x="2223" y="113"/>
                  </a:cubicBezTo>
                  <a:lnTo>
                    <a:pt x="2223" y="573"/>
                  </a:lnTo>
                  <a:cubicBezTo>
                    <a:pt x="2223" y="616"/>
                    <a:pt x="2223" y="657"/>
                    <a:pt x="2216" y="705"/>
                  </a:cubicBezTo>
                  <a:cubicBezTo>
                    <a:pt x="2201" y="709"/>
                    <a:pt x="2184" y="711"/>
                    <a:pt x="2167" y="711"/>
                  </a:cubicBezTo>
                  <a:cubicBezTo>
                    <a:pt x="2149" y="711"/>
                    <a:pt x="2130" y="709"/>
                    <a:pt x="2113" y="705"/>
                  </a:cubicBezTo>
                  <a:close/>
                  <a:moveTo>
                    <a:pt x="2390" y="556"/>
                  </a:moveTo>
                  <a:lnTo>
                    <a:pt x="2390" y="556"/>
                  </a:lnTo>
                  <a:lnTo>
                    <a:pt x="2390" y="492"/>
                  </a:lnTo>
                  <a:cubicBezTo>
                    <a:pt x="2390" y="424"/>
                    <a:pt x="2403" y="325"/>
                    <a:pt x="2430" y="261"/>
                  </a:cubicBezTo>
                  <a:cubicBezTo>
                    <a:pt x="2494" y="227"/>
                    <a:pt x="2555" y="210"/>
                    <a:pt x="2612" y="210"/>
                  </a:cubicBezTo>
                  <a:cubicBezTo>
                    <a:pt x="2734" y="210"/>
                    <a:pt x="2822" y="248"/>
                    <a:pt x="2822" y="376"/>
                  </a:cubicBezTo>
                  <a:cubicBezTo>
                    <a:pt x="2822" y="409"/>
                    <a:pt x="2814" y="476"/>
                    <a:pt x="2799" y="511"/>
                  </a:cubicBezTo>
                  <a:cubicBezTo>
                    <a:pt x="2758" y="516"/>
                    <a:pt x="2701" y="522"/>
                    <a:pt x="2647" y="522"/>
                  </a:cubicBezTo>
                  <a:cubicBezTo>
                    <a:pt x="2608" y="522"/>
                    <a:pt x="2544" y="520"/>
                    <a:pt x="2497" y="512"/>
                  </a:cubicBezTo>
                  <a:cubicBezTo>
                    <a:pt x="2497" y="553"/>
                    <a:pt x="2497" y="540"/>
                    <a:pt x="2497" y="553"/>
                  </a:cubicBezTo>
                  <a:cubicBezTo>
                    <a:pt x="2497" y="627"/>
                    <a:pt x="2569" y="631"/>
                    <a:pt x="2629" y="631"/>
                  </a:cubicBezTo>
                  <a:cubicBezTo>
                    <a:pt x="2672" y="631"/>
                    <a:pt x="2733" y="623"/>
                    <a:pt x="2781" y="606"/>
                  </a:cubicBezTo>
                  <a:cubicBezTo>
                    <a:pt x="2795" y="623"/>
                    <a:pt x="2800" y="641"/>
                    <a:pt x="2800" y="660"/>
                  </a:cubicBezTo>
                  <a:cubicBezTo>
                    <a:pt x="2800" y="665"/>
                    <a:pt x="2800" y="671"/>
                    <a:pt x="2799" y="675"/>
                  </a:cubicBezTo>
                  <a:cubicBezTo>
                    <a:pt x="2746" y="705"/>
                    <a:pt x="2682" y="722"/>
                    <a:pt x="2611" y="722"/>
                  </a:cubicBezTo>
                  <a:cubicBezTo>
                    <a:pt x="2494" y="722"/>
                    <a:pt x="2390" y="694"/>
                    <a:pt x="2390" y="556"/>
                  </a:cubicBezTo>
                  <a:close/>
                  <a:moveTo>
                    <a:pt x="2711" y="433"/>
                  </a:moveTo>
                  <a:lnTo>
                    <a:pt x="2711" y="433"/>
                  </a:lnTo>
                  <a:cubicBezTo>
                    <a:pt x="2716" y="415"/>
                    <a:pt x="2718" y="397"/>
                    <a:pt x="2718" y="379"/>
                  </a:cubicBezTo>
                  <a:cubicBezTo>
                    <a:pt x="2718" y="315"/>
                    <a:pt x="2665" y="302"/>
                    <a:pt x="2611" y="302"/>
                  </a:cubicBezTo>
                  <a:cubicBezTo>
                    <a:pt x="2578" y="302"/>
                    <a:pt x="2548" y="311"/>
                    <a:pt x="2517" y="327"/>
                  </a:cubicBezTo>
                  <a:cubicBezTo>
                    <a:pt x="2508" y="355"/>
                    <a:pt x="2501" y="395"/>
                    <a:pt x="2499" y="430"/>
                  </a:cubicBezTo>
                  <a:cubicBezTo>
                    <a:pt x="2542" y="441"/>
                    <a:pt x="2577" y="441"/>
                    <a:pt x="2612" y="441"/>
                  </a:cubicBezTo>
                  <a:cubicBezTo>
                    <a:pt x="2654" y="441"/>
                    <a:pt x="2684" y="438"/>
                    <a:pt x="2711" y="433"/>
                  </a:cubicBezTo>
                  <a:close/>
                  <a:moveTo>
                    <a:pt x="2873" y="668"/>
                  </a:moveTo>
                  <a:lnTo>
                    <a:pt x="2873" y="668"/>
                  </a:lnTo>
                  <a:cubicBezTo>
                    <a:pt x="2877" y="638"/>
                    <a:pt x="2885" y="613"/>
                    <a:pt x="2910" y="593"/>
                  </a:cubicBezTo>
                  <a:cubicBezTo>
                    <a:pt x="2970" y="618"/>
                    <a:pt x="3036" y="630"/>
                    <a:pt x="3088" y="630"/>
                  </a:cubicBezTo>
                  <a:cubicBezTo>
                    <a:pt x="3166" y="630"/>
                    <a:pt x="3210" y="604"/>
                    <a:pt x="3210" y="564"/>
                  </a:cubicBezTo>
                  <a:cubicBezTo>
                    <a:pt x="3210" y="510"/>
                    <a:pt x="3156" y="506"/>
                    <a:pt x="3084" y="500"/>
                  </a:cubicBezTo>
                  <a:cubicBezTo>
                    <a:pt x="3005" y="492"/>
                    <a:pt x="2881" y="481"/>
                    <a:pt x="2881" y="357"/>
                  </a:cubicBezTo>
                  <a:cubicBezTo>
                    <a:pt x="2881" y="235"/>
                    <a:pt x="3009" y="210"/>
                    <a:pt x="3100" y="210"/>
                  </a:cubicBezTo>
                  <a:cubicBezTo>
                    <a:pt x="3176" y="210"/>
                    <a:pt x="3234" y="225"/>
                    <a:pt x="3305" y="261"/>
                  </a:cubicBezTo>
                  <a:cubicBezTo>
                    <a:pt x="3302" y="291"/>
                    <a:pt x="3288" y="318"/>
                    <a:pt x="3265" y="335"/>
                  </a:cubicBezTo>
                  <a:cubicBezTo>
                    <a:pt x="3202" y="308"/>
                    <a:pt x="3150" y="301"/>
                    <a:pt x="3100" y="301"/>
                  </a:cubicBezTo>
                  <a:cubicBezTo>
                    <a:pt x="3054" y="301"/>
                    <a:pt x="2989" y="311"/>
                    <a:pt x="2989" y="360"/>
                  </a:cubicBezTo>
                  <a:cubicBezTo>
                    <a:pt x="2989" y="408"/>
                    <a:pt x="3059" y="408"/>
                    <a:pt x="3099" y="411"/>
                  </a:cubicBezTo>
                  <a:cubicBezTo>
                    <a:pt x="3227" y="418"/>
                    <a:pt x="3319" y="445"/>
                    <a:pt x="3319" y="559"/>
                  </a:cubicBezTo>
                  <a:cubicBezTo>
                    <a:pt x="3319" y="686"/>
                    <a:pt x="3177" y="722"/>
                    <a:pt x="3089" y="722"/>
                  </a:cubicBezTo>
                  <a:cubicBezTo>
                    <a:pt x="3019" y="722"/>
                    <a:pt x="2947" y="708"/>
                    <a:pt x="2873" y="668"/>
                  </a:cubicBezTo>
                  <a:close/>
                  <a:moveTo>
                    <a:pt x="3390" y="568"/>
                  </a:moveTo>
                  <a:lnTo>
                    <a:pt x="3390" y="568"/>
                  </a:lnTo>
                  <a:lnTo>
                    <a:pt x="3390" y="251"/>
                  </a:lnTo>
                  <a:cubicBezTo>
                    <a:pt x="3390" y="207"/>
                    <a:pt x="3390" y="157"/>
                    <a:pt x="3401" y="112"/>
                  </a:cubicBezTo>
                  <a:cubicBezTo>
                    <a:pt x="3416" y="107"/>
                    <a:pt x="3432" y="104"/>
                    <a:pt x="3449" y="104"/>
                  </a:cubicBezTo>
                  <a:cubicBezTo>
                    <a:pt x="3464" y="104"/>
                    <a:pt x="3480" y="107"/>
                    <a:pt x="3497" y="111"/>
                  </a:cubicBezTo>
                  <a:lnTo>
                    <a:pt x="3497" y="232"/>
                  </a:lnTo>
                  <a:lnTo>
                    <a:pt x="3620" y="232"/>
                  </a:lnTo>
                  <a:cubicBezTo>
                    <a:pt x="3624" y="247"/>
                    <a:pt x="3627" y="262"/>
                    <a:pt x="3627" y="277"/>
                  </a:cubicBezTo>
                  <a:cubicBezTo>
                    <a:pt x="3627" y="293"/>
                    <a:pt x="3624" y="308"/>
                    <a:pt x="3620" y="323"/>
                  </a:cubicBezTo>
                  <a:lnTo>
                    <a:pt x="3497" y="323"/>
                  </a:lnTo>
                  <a:lnTo>
                    <a:pt x="3497" y="562"/>
                  </a:lnTo>
                  <a:cubicBezTo>
                    <a:pt x="3497" y="621"/>
                    <a:pt x="3532" y="641"/>
                    <a:pt x="3599" y="641"/>
                  </a:cubicBezTo>
                  <a:cubicBezTo>
                    <a:pt x="3612" y="641"/>
                    <a:pt x="3626" y="640"/>
                    <a:pt x="3642" y="639"/>
                  </a:cubicBezTo>
                  <a:cubicBezTo>
                    <a:pt x="3646" y="649"/>
                    <a:pt x="3653" y="646"/>
                    <a:pt x="3656" y="668"/>
                  </a:cubicBezTo>
                  <a:cubicBezTo>
                    <a:pt x="3657" y="674"/>
                    <a:pt x="3658" y="679"/>
                    <a:pt x="3658" y="684"/>
                  </a:cubicBezTo>
                  <a:cubicBezTo>
                    <a:pt x="3658" y="696"/>
                    <a:pt x="3656" y="697"/>
                    <a:pt x="3656" y="703"/>
                  </a:cubicBezTo>
                  <a:cubicBezTo>
                    <a:pt x="3640" y="709"/>
                    <a:pt x="3606" y="722"/>
                    <a:pt x="3544" y="722"/>
                  </a:cubicBezTo>
                  <a:cubicBezTo>
                    <a:pt x="3491" y="722"/>
                    <a:pt x="3390" y="698"/>
                    <a:pt x="3390" y="568"/>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1" name="Group 10">
            <a:extLst>
              <a:ext uri="{FF2B5EF4-FFF2-40B4-BE49-F238E27FC236}">
                <a16:creationId xmlns:a16="http://schemas.microsoft.com/office/drawing/2014/main" id="{FA6E0376-4458-044C-A0ED-0D524CB80BC8}"/>
              </a:ext>
            </a:extLst>
          </p:cNvPr>
          <p:cNvGrpSpPr/>
          <p:nvPr/>
        </p:nvGrpSpPr>
        <p:grpSpPr>
          <a:xfrm>
            <a:off x="338190" y="3289364"/>
            <a:ext cx="2324100" cy="450850"/>
            <a:chOff x="338190" y="3252788"/>
            <a:chExt cx="2324100" cy="450850"/>
          </a:xfrm>
        </p:grpSpPr>
        <p:sp>
          <p:nvSpPr>
            <p:cNvPr id="59" name="Freeform 14">
              <a:extLst>
                <a:ext uri="{FF2B5EF4-FFF2-40B4-BE49-F238E27FC236}">
                  <a16:creationId xmlns:a16="http://schemas.microsoft.com/office/drawing/2014/main" id="{42E12452-6831-1C44-A418-CB825D348432}"/>
                </a:ext>
              </a:extLst>
            </p:cNvPr>
            <p:cNvSpPr>
              <a:spLocks noChangeArrowheads="1"/>
            </p:cNvSpPr>
            <p:nvPr/>
          </p:nvSpPr>
          <p:spPr bwMode="auto">
            <a:xfrm>
              <a:off x="338190" y="3252788"/>
              <a:ext cx="338137" cy="450850"/>
            </a:xfrm>
            <a:custGeom>
              <a:avLst/>
              <a:gdLst>
                <a:gd name="T0" fmla="*/ 168 w 940"/>
                <a:gd name="T1" fmla="*/ 568 h 1253"/>
                <a:gd name="T2" fmla="*/ 168 w 940"/>
                <a:gd name="T3" fmla="*/ 568 h 1253"/>
                <a:gd name="T4" fmla="*/ 311 w 940"/>
                <a:gd name="T5" fmla="*/ 265 h 1253"/>
                <a:gd name="T6" fmla="*/ 368 w 940"/>
                <a:gd name="T7" fmla="*/ 231 h 1253"/>
                <a:gd name="T8" fmla="*/ 420 w 940"/>
                <a:gd name="T9" fmla="*/ 272 h 1253"/>
                <a:gd name="T10" fmla="*/ 586 w 940"/>
                <a:gd name="T11" fmla="*/ 801 h 1253"/>
                <a:gd name="T12" fmla="*/ 680 w 940"/>
                <a:gd name="T13" fmla="*/ 602 h 1253"/>
                <a:gd name="T14" fmla="*/ 733 w 940"/>
                <a:gd name="T15" fmla="*/ 568 h 1253"/>
                <a:gd name="T16" fmla="*/ 939 w 940"/>
                <a:gd name="T17" fmla="*/ 568 h 1253"/>
                <a:gd name="T18" fmla="*/ 939 w 940"/>
                <a:gd name="T19" fmla="*/ 102 h 1253"/>
                <a:gd name="T20" fmla="*/ 470 w 940"/>
                <a:gd name="T21" fmla="*/ 0 h 1253"/>
                <a:gd name="T22" fmla="*/ 0 w 940"/>
                <a:gd name="T23" fmla="*/ 102 h 1253"/>
                <a:gd name="T24" fmla="*/ 0 w 940"/>
                <a:gd name="T25" fmla="*/ 568 h 1253"/>
                <a:gd name="T26" fmla="*/ 168 w 940"/>
                <a:gd name="T27" fmla="*/ 568 h 1253"/>
                <a:gd name="T28" fmla="*/ 770 w 940"/>
                <a:gd name="T29" fmla="*/ 685 h 1253"/>
                <a:gd name="T30" fmla="*/ 770 w 940"/>
                <a:gd name="T31" fmla="*/ 685 h 1253"/>
                <a:gd name="T32" fmla="*/ 628 w 940"/>
                <a:gd name="T33" fmla="*/ 988 h 1253"/>
                <a:gd name="T34" fmla="*/ 575 w 940"/>
                <a:gd name="T35" fmla="*/ 1021 h 1253"/>
                <a:gd name="T36" fmla="*/ 571 w 940"/>
                <a:gd name="T37" fmla="*/ 1021 h 1253"/>
                <a:gd name="T38" fmla="*/ 519 w 940"/>
                <a:gd name="T39" fmla="*/ 980 h 1253"/>
                <a:gd name="T40" fmla="*/ 353 w 940"/>
                <a:gd name="T41" fmla="*/ 451 h 1253"/>
                <a:gd name="T42" fmla="*/ 258 w 940"/>
                <a:gd name="T43" fmla="*/ 652 h 1253"/>
                <a:gd name="T44" fmla="*/ 205 w 940"/>
                <a:gd name="T45" fmla="*/ 685 h 1253"/>
                <a:gd name="T46" fmla="*/ 0 w 940"/>
                <a:gd name="T47" fmla="*/ 685 h 1253"/>
                <a:gd name="T48" fmla="*/ 0 w 940"/>
                <a:gd name="T49" fmla="*/ 1150 h 1253"/>
                <a:gd name="T50" fmla="*/ 470 w 940"/>
                <a:gd name="T51" fmla="*/ 1252 h 1253"/>
                <a:gd name="T52" fmla="*/ 939 w 940"/>
                <a:gd name="T53" fmla="*/ 1150 h 1253"/>
                <a:gd name="T54" fmla="*/ 939 w 940"/>
                <a:gd name="T55" fmla="*/ 685 h 1253"/>
                <a:gd name="T56" fmla="*/ 770 w 940"/>
                <a:gd name="T57" fmla="*/ 68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0" h="1253">
                  <a:moveTo>
                    <a:pt x="168" y="568"/>
                  </a:moveTo>
                  <a:lnTo>
                    <a:pt x="168" y="568"/>
                  </a:lnTo>
                  <a:lnTo>
                    <a:pt x="311" y="265"/>
                  </a:lnTo>
                  <a:cubicBezTo>
                    <a:pt x="321" y="243"/>
                    <a:pt x="344" y="230"/>
                    <a:pt x="368" y="231"/>
                  </a:cubicBezTo>
                  <a:cubicBezTo>
                    <a:pt x="392" y="233"/>
                    <a:pt x="413" y="249"/>
                    <a:pt x="420" y="272"/>
                  </a:cubicBezTo>
                  <a:lnTo>
                    <a:pt x="586" y="801"/>
                  </a:lnTo>
                  <a:lnTo>
                    <a:pt x="680" y="602"/>
                  </a:lnTo>
                  <a:cubicBezTo>
                    <a:pt x="690" y="581"/>
                    <a:pt x="710" y="568"/>
                    <a:pt x="733" y="568"/>
                  </a:cubicBezTo>
                  <a:cubicBezTo>
                    <a:pt x="939" y="568"/>
                    <a:pt x="870" y="568"/>
                    <a:pt x="939" y="568"/>
                  </a:cubicBezTo>
                  <a:lnTo>
                    <a:pt x="939" y="102"/>
                  </a:lnTo>
                  <a:cubicBezTo>
                    <a:pt x="854" y="42"/>
                    <a:pt x="676" y="0"/>
                    <a:pt x="470" y="0"/>
                  </a:cubicBezTo>
                  <a:cubicBezTo>
                    <a:pt x="262" y="0"/>
                    <a:pt x="84" y="42"/>
                    <a:pt x="0" y="102"/>
                  </a:cubicBezTo>
                  <a:lnTo>
                    <a:pt x="0" y="568"/>
                  </a:lnTo>
                  <a:lnTo>
                    <a:pt x="168" y="568"/>
                  </a:lnTo>
                  <a:close/>
                  <a:moveTo>
                    <a:pt x="770" y="685"/>
                  </a:moveTo>
                  <a:lnTo>
                    <a:pt x="770" y="685"/>
                  </a:lnTo>
                  <a:lnTo>
                    <a:pt x="628" y="988"/>
                  </a:lnTo>
                  <a:cubicBezTo>
                    <a:pt x="618" y="1008"/>
                    <a:pt x="598" y="1021"/>
                    <a:pt x="575" y="1021"/>
                  </a:cubicBezTo>
                  <a:lnTo>
                    <a:pt x="571" y="1021"/>
                  </a:lnTo>
                  <a:cubicBezTo>
                    <a:pt x="547" y="1020"/>
                    <a:pt x="527" y="1003"/>
                    <a:pt x="519" y="980"/>
                  </a:cubicBezTo>
                  <a:lnTo>
                    <a:pt x="353" y="451"/>
                  </a:lnTo>
                  <a:lnTo>
                    <a:pt x="258" y="652"/>
                  </a:lnTo>
                  <a:cubicBezTo>
                    <a:pt x="249" y="672"/>
                    <a:pt x="228" y="685"/>
                    <a:pt x="205" y="685"/>
                  </a:cubicBezTo>
                  <a:lnTo>
                    <a:pt x="0" y="685"/>
                  </a:lnTo>
                  <a:cubicBezTo>
                    <a:pt x="0" y="1150"/>
                    <a:pt x="0" y="995"/>
                    <a:pt x="0" y="1150"/>
                  </a:cubicBezTo>
                  <a:cubicBezTo>
                    <a:pt x="84" y="1211"/>
                    <a:pt x="262" y="1252"/>
                    <a:pt x="470" y="1252"/>
                  </a:cubicBezTo>
                  <a:cubicBezTo>
                    <a:pt x="676" y="1252"/>
                    <a:pt x="854" y="1211"/>
                    <a:pt x="939" y="1150"/>
                  </a:cubicBezTo>
                  <a:cubicBezTo>
                    <a:pt x="939" y="685"/>
                    <a:pt x="939" y="840"/>
                    <a:pt x="939" y="685"/>
                  </a:cubicBezTo>
                  <a:lnTo>
                    <a:pt x="770" y="685"/>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15">
              <a:extLst>
                <a:ext uri="{FF2B5EF4-FFF2-40B4-BE49-F238E27FC236}">
                  <a16:creationId xmlns:a16="http://schemas.microsoft.com/office/drawing/2014/main" id="{C913457B-E228-8F4E-9B43-17EB9FC3F810}"/>
                </a:ext>
              </a:extLst>
            </p:cNvPr>
            <p:cNvSpPr>
              <a:spLocks noChangeArrowheads="1"/>
            </p:cNvSpPr>
            <p:nvPr/>
          </p:nvSpPr>
          <p:spPr bwMode="auto">
            <a:xfrm>
              <a:off x="806502" y="3349625"/>
              <a:ext cx="1855788" cy="296863"/>
            </a:xfrm>
            <a:custGeom>
              <a:avLst/>
              <a:gdLst>
                <a:gd name="T0" fmla="*/ 43 w 5153"/>
                <a:gd name="T1" fmla="*/ 554 h 824"/>
                <a:gd name="T2" fmla="*/ 293 w 5153"/>
                <a:gd name="T3" fmla="*/ 381 h 824"/>
                <a:gd name="T4" fmla="*/ 553 w 5153"/>
                <a:gd name="T5" fmla="*/ 70 h 824"/>
                <a:gd name="T6" fmla="*/ 127 w 5153"/>
                <a:gd name="T7" fmla="*/ 197 h 824"/>
                <a:gd name="T8" fmla="*/ 278 w 5153"/>
                <a:gd name="T9" fmla="*/ 711 h 824"/>
                <a:gd name="T10" fmla="*/ 1049 w 5153"/>
                <a:gd name="T11" fmla="*/ 817 h 824"/>
                <a:gd name="T12" fmla="*/ 642 w 5153"/>
                <a:gd name="T13" fmla="*/ 491 h 824"/>
                <a:gd name="T14" fmla="*/ 931 w 5153"/>
                <a:gd name="T15" fmla="*/ 0 h 824"/>
                <a:gd name="T16" fmla="*/ 1173 w 5153"/>
                <a:gd name="T17" fmla="*/ 648 h 824"/>
                <a:gd name="T18" fmla="*/ 1155 w 5153"/>
                <a:gd name="T19" fmla="*/ 817 h 824"/>
                <a:gd name="T20" fmla="*/ 1104 w 5153"/>
                <a:gd name="T21" fmla="*/ 566 h 824"/>
                <a:gd name="T22" fmla="*/ 931 w 5153"/>
                <a:gd name="T23" fmla="*/ 96 h 824"/>
                <a:gd name="T24" fmla="*/ 918 w 5153"/>
                <a:gd name="T25" fmla="*/ 618 h 824"/>
                <a:gd name="T26" fmla="*/ 1332 w 5153"/>
                <a:gd name="T27" fmla="*/ 697 h 824"/>
                <a:gd name="T28" fmla="*/ 1332 w 5153"/>
                <a:gd name="T29" fmla="*/ 8 h 824"/>
                <a:gd name="T30" fmla="*/ 1436 w 5153"/>
                <a:gd name="T31" fmla="*/ 609 h 824"/>
                <a:gd name="T32" fmla="*/ 1795 w 5153"/>
                <a:gd name="T33" fmla="*/ 657 h 824"/>
                <a:gd name="T34" fmla="*/ 1540 w 5153"/>
                <a:gd name="T35" fmla="*/ 710 h 824"/>
                <a:gd name="T36" fmla="*/ 2069 w 5153"/>
                <a:gd name="T37" fmla="*/ 705 h 824"/>
                <a:gd name="T38" fmla="*/ 2069 w 5153"/>
                <a:gd name="T39" fmla="*/ 8 h 824"/>
                <a:gd name="T40" fmla="*/ 2378 w 5153"/>
                <a:gd name="T41" fmla="*/ 353 h 824"/>
                <a:gd name="T42" fmla="*/ 2682 w 5153"/>
                <a:gd name="T43" fmla="*/ 8 h 824"/>
                <a:gd name="T44" fmla="*/ 2682 w 5153"/>
                <a:gd name="T45" fmla="*/ 705 h 824"/>
                <a:gd name="T46" fmla="*/ 2577 w 5153"/>
                <a:gd name="T47" fmla="*/ 201 h 824"/>
                <a:gd name="T48" fmla="*/ 2350 w 5153"/>
                <a:gd name="T49" fmla="*/ 502 h 824"/>
                <a:gd name="T50" fmla="*/ 2124 w 5153"/>
                <a:gd name="T51" fmla="*/ 709 h 824"/>
                <a:gd name="T52" fmla="*/ 2789 w 5153"/>
                <a:gd name="T53" fmla="*/ 555 h 824"/>
                <a:gd name="T54" fmla="*/ 3007 w 5153"/>
                <a:gd name="T55" fmla="*/ 209 h 824"/>
                <a:gd name="T56" fmla="*/ 3194 w 5153"/>
                <a:gd name="T57" fmla="*/ 670 h 824"/>
                <a:gd name="T58" fmla="*/ 3117 w 5153"/>
                <a:gd name="T59" fmla="*/ 602 h 824"/>
                <a:gd name="T60" fmla="*/ 3006 w 5153"/>
                <a:gd name="T61" fmla="*/ 301 h 824"/>
                <a:gd name="T62" fmla="*/ 3006 w 5153"/>
                <a:gd name="T63" fmla="*/ 628 h 824"/>
                <a:gd name="T64" fmla="*/ 3312 w 5153"/>
                <a:gd name="T65" fmla="*/ 705 h 824"/>
                <a:gd name="T66" fmla="*/ 3335 w 5153"/>
                <a:gd name="T67" fmla="*/ 258 h 824"/>
                <a:gd name="T68" fmla="*/ 3738 w 5153"/>
                <a:gd name="T69" fmla="*/ 597 h 824"/>
                <a:gd name="T70" fmla="*/ 3630 w 5153"/>
                <a:gd name="T71" fmla="*/ 705 h 824"/>
                <a:gd name="T72" fmla="*/ 3428 w 5153"/>
                <a:gd name="T73" fmla="*/ 322 h 824"/>
                <a:gd name="T74" fmla="*/ 3358 w 5153"/>
                <a:gd name="T75" fmla="*/ 710 h 824"/>
                <a:gd name="T76" fmla="*/ 3943 w 5153"/>
                <a:gd name="T77" fmla="*/ 15 h 824"/>
                <a:gd name="T78" fmla="*/ 3834 w 5153"/>
                <a:gd name="T79" fmla="*/ 124 h 824"/>
                <a:gd name="T80" fmla="*/ 3943 w 5153"/>
                <a:gd name="T81" fmla="*/ 15 h 824"/>
                <a:gd name="T82" fmla="*/ 3943 w 5153"/>
                <a:gd name="T83" fmla="*/ 339 h 824"/>
                <a:gd name="T84" fmla="*/ 3891 w 5153"/>
                <a:gd name="T85" fmla="*/ 710 h 824"/>
                <a:gd name="T86" fmla="*/ 3834 w 5153"/>
                <a:gd name="T87" fmla="*/ 339 h 824"/>
                <a:gd name="T88" fmla="*/ 3932 w 5153"/>
                <a:gd name="T89" fmla="*/ 232 h 824"/>
                <a:gd name="T90" fmla="*/ 4042 w 5153"/>
                <a:gd name="T91" fmla="*/ 251 h 824"/>
                <a:gd name="T92" fmla="*/ 4148 w 5153"/>
                <a:gd name="T93" fmla="*/ 110 h 824"/>
                <a:gd name="T94" fmla="*/ 4278 w 5153"/>
                <a:gd name="T95" fmla="*/ 276 h 824"/>
                <a:gd name="T96" fmla="*/ 4148 w 5153"/>
                <a:gd name="T97" fmla="*/ 560 h 824"/>
                <a:gd name="T98" fmla="*/ 4307 w 5153"/>
                <a:gd name="T99" fmla="*/ 666 h 824"/>
                <a:gd name="T100" fmla="*/ 4195 w 5153"/>
                <a:gd name="T101" fmla="*/ 721 h 824"/>
                <a:gd name="T102" fmla="*/ 4353 w 5153"/>
                <a:gd name="T103" fmla="*/ 555 h 824"/>
                <a:gd name="T104" fmla="*/ 4572 w 5153"/>
                <a:gd name="T105" fmla="*/ 209 h 824"/>
                <a:gd name="T106" fmla="*/ 4759 w 5153"/>
                <a:gd name="T107" fmla="*/ 670 h 824"/>
                <a:gd name="T108" fmla="*/ 4682 w 5153"/>
                <a:gd name="T109" fmla="*/ 602 h 824"/>
                <a:gd name="T110" fmla="*/ 4572 w 5153"/>
                <a:gd name="T111" fmla="*/ 301 h 824"/>
                <a:gd name="T112" fmla="*/ 4572 w 5153"/>
                <a:gd name="T113" fmla="*/ 628 h 824"/>
                <a:gd name="T114" fmla="*/ 4878 w 5153"/>
                <a:gd name="T115" fmla="*/ 705 h 824"/>
                <a:gd name="T116" fmla="*/ 4901 w 5153"/>
                <a:gd name="T117" fmla="*/ 259 h 824"/>
                <a:gd name="T118" fmla="*/ 5152 w 5153"/>
                <a:gd name="T119" fmla="*/ 238 h 824"/>
                <a:gd name="T120" fmla="*/ 4994 w 5153"/>
                <a:gd name="T121" fmla="*/ 324 h 824"/>
                <a:gd name="T122" fmla="*/ 4929 w 5153"/>
                <a:gd name="T123" fmla="*/ 709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53" h="824">
                  <a:moveTo>
                    <a:pt x="0" y="639"/>
                  </a:moveTo>
                  <a:lnTo>
                    <a:pt x="0" y="639"/>
                  </a:lnTo>
                  <a:cubicBezTo>
                    <a:pt x="4" y="605"/>
                    <a:pt x="21" y="570"/>
                    <a:pt x="43" y="554"/>
                  </a:cubicBezTo>
                  <a:cubicBezTo>
                    <a:pt x="122" y="596"/>
                    <a:pt x="208" y="615"/>
                    <a:pt x="278" y="615"/>
                  </a:cubicBezTo>
                  <a:cubicBezTo>
                    <a:pt x="359" y="615"/>
                    <a:pt x="463" y="586"/>
                    <a:pt x="463" y="494"/>
                  </a:cubicBezTo>
                  <a:cubicBezTo>
                    <a:pt x="463" y="394"/>
                    <a:pt x="374" y="386"/>
                    <a:pt x="293" y="381"/>
                  </a:cubicBezTo>
                  <a:cubicBezTo>
                    <a:pt x="169" y="373"/>
                    <a:pt x="14" y="357"/>
                    <a:pt x="14" y="197"/>
                  </a:cubicBezTo>
                  <a:cubicBezTo>
                    <a:pt x="14" y="52"/>
                    <a:pt x="164" y="2"/>
                    <a:pt x="297" y="2"/>
                  </a:cubicBezTo>
                  <a:cubicBezTo>
                    <a:pt x="399" y="2"/>
                    <a:pt x="474" y="26"/>
                    <a:pt x="553" y="70"/>
                  </a:cubicBezTo>
                  <a:cubicBezTo>
                    <a:pt x="549" y="103"/>
                    <a:pt x="535" y="133"/>
                    <a:pt x="507" y="151"/>
                  </a:cubicBezTo>
                  <a:cubicBezTo>
                    <a:pt x="434" y="113"/>
                    <a:pt x="368" y="100"/>
                    <a:pt x="297" y="100"/>
                  </a:cubicBezTo>
                  <a:cubicBezTo>
                    <a:pt x="234" y="100"/>
                    <a:pt x="127" y="112"/>
                    <a:pt x="127" y="197"/>
                  </a:cubicBezTo>
                  <a:cubicBezTo>
                    <a:pt x="127" y="290"/>
                    <a:pt x="259" y="279"/>
                    <a:pt x="378" y="297"/>
                  </a:cubicBezTo>
                  <a:cubicBezTo>
                    <a:pt x="481" y="313"/>
                    <a:pt x="578" y="351"/>
                    <a:pt x="578" y="494"/>
                  </a:cubicBezTo>
                  <a:cubicBezTo>
                    <a:pt x="578" y="654"/>
                    <a:pt x="422" y="711"/>
                    <a:pt x="278" y="711"/>
                  </a:cubicBezTo>
                  <a:cubicBezTo>
                    <a:pt x="185" y="711"/>
                    <a:pt x="90" y="688"/>
                    <a:pt x="0" y="639"/>
                  </a:cubicBezTo>
                  <a:close/>
                  <a:moveTo>
                    <a:pt x="1049" y="817"/>
                  </a:moveTo>
                  <a:lnTo>
                    <a:pt x="1049" y="817"/>
                  </a:lnTo>
                  <a:lnTo>
                    <a:pt x="992" y="708"/>
                  </a:lnTo>
                  <a:cubicBezTo>
                    <a:pt x="972" y="712"/>
                    <a:pt x="951" y="715"/>
                    <a:pt x="931" y="715"/>
                  </a:cubicBezTo>
                  <a:cubicBezTo>
                    <a:pt x="819" y="715"/>
                    <a:pt x="642" y="699"/>
                    <a:pt x="642" y="491"/>
                  </a:cubicBezTo>
                  <a:lnTo>
                    <a:pt x="642" y="399"/>
                  </a:lnTo>
                  <a:cubicBezTo>
                    <a:pt x="642" y="301"/>
                    <a:pt x="648" y="171"/>
                    <a:pt x="685" y="67"/>
                  </a:cubicBezTo>
                  <a:cubicBezTo>
                    <a:pt x="764" y="27"/>
                    <a:pt x="840" y="0"/>
                    <a:pt x="931" y="0"/>
                  </a:cubicBezTo>
                  <a:cubicBezTo>
                    <a:pt x="1104" y="0"/>
                    <a:pt x="1219" y="51"/>
                    <a:pt x="1219" y="223"/>
                  </a:cubicBezTo>
                  <a:lnTo>
                    <a:pt x="1219" y="316"/>
                  </a:lnTo>
                  <a:cubicBezTo>
                    <a:pt x="1219" y="415"/>
                    <a:pt x="1208" y="569"/>
                    <a:pt x="1173" y="648"/>
                  </a:cubicBezTo>
                  <a:cubicBezTo>
                    <a:pt x="1149" y="659"/>
                    <a:pt x="1123" y="671"/>
                    <a:pt x="1098" y="681"/>
                  </a:cubicBezTo>
                  <a:lnTo>
                    <a:pt x="1123" y="728"/>
                  </a:lnTo>
                  <a:cubicBezTo>
                    <a:pt x="1138" y="760"/>
                    <a:pt x="1152" y="789"/>
                    <a:pt x="1155" y="817"/>
                  </a:cubicBezTo>
                  <a:cubicBezTo>
                    <a:pt x="1135" y="821"/>
                    <a:pt x="1119" y="823"/>
                    <a:pt x="1103" y="823"/>
                  </a:cubicBezTo>
                  <a:cubicBezTo>
                    <a:pt x="1086" y="823"/>
                    <a:pt x="1069" y="821"/>
                    <a:pt x="1049" y="817"/>
                  </a:cubicBezTo>
                  <a:close/>
                  <a:moveTo>
                    <a:pt x="1104" y="566"/>
                  </a:moveTo>
                  <a:lnTo>
                    <a:pt x="1104" y="566"/>
                  </a:lnTo>
                  <a:lnTo>
                    <a:pt x="1104" y="138"/>
                  </a:lnTo>
                  <a:cubicBezTo>
                    <a:pt x="1070" y="110"/>
                    <a:pt x="1000" y="96"/>
                    <a:pt x="931" y="96"/>
                  </a:cubicBezTo>
                  <a:cubicBezTo>
                    <a:pt x="861" y="96"/>
                    <a:pt x="792" y="110"/>
                    <a:pt x="757" y="138"/>
                  </a:cubicBezTo>
                  <a:cubicBezTo>
                    <a:pt x="757" y="574"/>
                    <a:pt x="757" y="428"/>
                    <a:pt x="757" y="574"/>
                  </a:cubicBezTo>
                  <a:cubicBezTo>
                    <a:pt x="793" y="604"/>
                    <a:pt x="854" y="618"/>
                    <a:pt x="918" y="618"/>
                  </a:cubicBezTo>
                  <a:cubicBezTo>
                    <a:pt x="989" y="618"/>
                    <a:pt x="1063" y="600"/>
                    <a:pt x="1104" y="566"/>
                  </a:cubicBezTo>
                  <a:close/>
                  <a:moveTo>
                    <a:pt x="1332" y="697"/>
                  </a:moveTo>
                  <a:lnTo>
                    <a:pt x="1332" y="697"/>
                  </a:lnTo>
                  <a:cubicBezTo>
                    <a:pt x="1321" y="660"/>
                    <a:pt x="1321" y="624"/>
                    <a:pt x="1321" y="585"/>
                  </a:cubicBezTo>
                  <a:cubicBezTo>
                    <a:pt x="1321" y="120"/>
                    <a:pt x="1321" y="275"/>
                    <a:pt x="1321" y="120"/>
                  </a:cubicBezTo>
                  <a:cubicBezTo>
                    <a:pt x="1321" y="83"/>
                    <a:pt x="1321" y="45"/>
                    <a:pt x="1332" y="8"/>
                  </a:cubicBezTo>
                  <a:cubicBezTo>
                    <a:pt x="1353" y="5"/>
                    <a:pt x="1369" y="3"/>
                    <a:pt x="1385" y="3"/>
                  </a:cubicBezTo>
                  <a:cubicBezTo>
                    <a:pt x="1401" y="3"/>
                    <a:pt x="1417" y="5"/>
                    <a:pt x="1436" y="8"/>
                  </a:cubicBezTo>
                  <a:lnTo>
                    <a:pt x="1436" y="609"/>
                  </a:lnTo>
                  <a:cubicBezTo>
                    <a:pt x="1468" y="613"/>
                    <a:pt x="1500" y="613"/>
                    <a:pt x="1538" y="613"/>
                  </a:cubicBezTo>
                  <a:lnTo>
                    <a:pt x="1791" y="613"/>
                  </a:lnTo>
                  <a:cubicBezTo>
                    <a:pt x="1793" y="629"/>
                    <a:pt x="1795" y="642"/>
                    <a:pt x="1795" y="657"/>
                  </a:cubicBezTo>
                  <a:cubicBezTo>
                    <a:pt x="1795" y="669"/>
                    <a:pt x="1793" y="683"/>
                    <a:pt x="1791" y="700"/>
                  </a:cubicBezTo>
                  <a:cubicBezTo>
                    <a:pt x="1758" y="710"/>
                    <a:pt x="1725" y="710"/>
                    <a:pt x="1693" y="710"/>
                  </a:cubicBezTo>
                  <a:cubicBezTo>
                    <a:pt x="1540" y="710"/>
                    <a:pt x="1591" y="710"/>
                    <a:pt x="1540" y="710"/>
                  </a:cubicBezTo>
                  <a:cubicBezTo>
                    <a:pt x="1470" y="710"/>
                    <a:pt x="1398" y="709"/>
                    <a:pt x="1332" y="697"/>
                  </a:cubicBezTo>
                  <a:close/>
                  <a:moveTo>
                    <a:pt x="2069" y="705"/>
                  </a:moveTo>
                  <a:lnTo>
                    <a:pt x="2069" y="705"/>
                  </a:lnTo>
                  <a:cubicBezTo>
                    <a:pt x="2058" y="676"/>
                    <a:pt x="2058" y="646"/>
                    <a:pt x="2058" y="617"/>
                  </a:cubicBezTo>
                  <a:cubicBezTo>
                    <a:pt x="2058" y="127"/>
                    <a:pt x="2058" y="290"/>
                    <a:pt x="2058" y="127"/>
                  </a:cubicBezTo>
                  <a:cubicBezTo>
                    <a:pt x="2058" y="86"/>
                    <a:pt x="2058" y="47"/>
                    <a:pt x="2069" y="8"/>
                  </a:cubicBezTo>
                  <a:cubicBezTo>
                    <a:pt x="2090" y="5"/>
                    <a:pt x="2105" y="3"/>
                    <a:pt x="2119" y="3"/>
                  </a:cubicBezTo>
                  <a:cubicBezTo>
                    <a:pt x="2134" y="3"/>
                    <a:pt x="2148" y="5"/>
                    <a:pt x="2167" y="8"/>
                  </a:cubicBezTo>
                  <a:lnTo>
                    <a:pt x="2378" y="353"/>
                  </a:lnTo>
                  <a:lnTo>
                    <a:pt x="2584" y="8"/>
                  </a:lnTo>
                  <a:cubicBezTo>
                    <a:pt x="2602" y="5"/>
                    <a:pt x="2617" y="3"/>
                    <a:pt x="2632" y="3"/>
                  </a:cubicBezTo>
                  <a:cubicBezTo>
                    <a:pt x="2646" y="3"/>
                    <a:pt x="2661" y="5"/>
                    <a:pt x="2682" y="8"/>
                  </a:cubicBezTo>
                  <a:cubicBezTo>
                    <a:pt x="2692" y="37"/>
                    <a:pt x="2692" y="67"/>
                    <a:pt x="2692" y="97"/>
                  </a:cubicBezTo>
                  <a:lnTo>
                    <a:pt x="2692" y="587"/>
                  </a:lnTo>
                  <a:cubicBezTo>
                    <a:pt x="2692" y="626"/>
                    <a:pt x="2692" y="666"/>
                    <a:pt x="2682" y="705"/>
                  </a:cubicBezTo>
                  <a:cubicBezTo>
                    <a:pt x="2660" y="709"/>
                    <a:pt x="2643" y="709"/>
                    <a:pt x="2627" y="709"/>
                  </a:cubicBezTo>
                  <a:cubicBezTo>
                    <a:pt x="2612" y="709"/>
                    <a:pt x="2597" y="709"/>
                    <a:pt x="2578" y="705"/>
                  </a:cubicBezTo>
                  <a:lnTo>
                    <a:pt x="2577" y="201"/>
                  </a:lnTo>
                  <a:cubicBezTo>
                    <a:pt x="2402" y="502"/>
                    <a:pt x="2460" y="401"/>
                    <a:pt x="2402" y="502"/>
                  </a:cubicBezTo>
                  <a:cubicBezTo>
                    <a:pt x="2396" y="505"/>
                    <a:pt x="2386" y="506"/>
                    <a:pt x="2377" y="506"/>
                  </a:cubicBezTo>
                  <a:cubicBezTo>
                    <a:pt x="2367" y="506"/>
                    <a:pt x="2358" y="505"/>
                    <a:pt x="2350" y="502"/>
                  </a:cubicBezTo>
                  <a:lnTo>
                    <a:pt x="2173" y="199"/>
                  </a:lnTo>
                  <a:lnTo>
                    <a:pt x="2173" y="705"/>
                  </a:lnTo>
                  <a:cubicBezTo>
                    <a:pt x="2155" y="709"/>
                    <a:pt x="2140" y="709"/>
                    <a:pt x="2124" y="709"/>
                  </a:cubicBezTo>
                  <a:cubicBezTo>
                    <a:pt x="2108" y="709"/>
                    <a:pt x="2091" y="709"/>
                    <a:pt x="2069" y="705"/>
                  </a:cubicBezTo>
                  <a:close/>
                  <a:moveTo>
                    <a:pt x="2789" y="555"/>
                  </a:moveTo>
                  <a:lnTo>
                    <a:pt x="2789" y="555"/>
                  </a:lnTo>
                  <a:lnTo>
                    <a:pt x="2789" y="514"/>
                  </a:lnTo>
                  <a:cubicBezTo>
                    <a:pt x="2789" y="443"/>
                    <a:pt x="2792" y="330"/>
                    <a:pt x="2822" y="258"/>
                  </a:cubicBezTo>
                  <a:cubicBezTo>
                    <a:pt x="2891" y="224"/>
                    <a:pt x="2951" y="209"/>
                    <a:pt x="3007" y="209"/>
                  </a:cubicBezTo>
                  <a:cubicBezTo>
                    <a:pt x="3129" y="209"/>
                    <a:pt x="3225" y="241"/>
                    <a:pt x="3225" y="375"/>
                  </a:cubicBezTo>
                  <a:lnTo>
                    <a:pt x="3225" y="415"/>
                  </a:lnTo>
                  <a:cubicBezTo>
                    <a:pt x="3225" y="438"/>
                    <a:pt x="3225" y="590"/>
                    <a:pt x="3194" y="670"/>
                  </a:cubicBezTo>
                  <a:cubicBezTo>
                    <a:pt x="3140" y="703"/>
                    <a:pt x="3079" y="721"/>
                    <a:pt x="3007" y="721"/>
                  </a:cubicBezTo>
                  <a:cubicBezTo>
                    <a:pt x="2890" y="721"/>
                    <a:pt x="2789" y="692"/>
                    <a:pt x="2789" y="555"/>
                  </a:cubicBezTo>
                  <a:close/>
                  <a:moveTo>
                    <a:pt x="3117" y="602"/>
                  </a:moveTo>
                  <a:lnTo>
                    <a:pt x="3117" y="602"/>
                  </a:lnTo>
                  <a:cubicBezTo>
                    <a:pt x="3117" y="327"/>
                    <a:pt x="3117" y="418"/>
                    <a:pt x="3117" y="327"/>
                  </a:cubicBezTo>
                  <a:cubicBezTo>
                    <a:pt x="3094" y="309"/>
                    <a:pt x="3051" y="301"/>
                    <a:pt x="3006" y="301"/>
                  </a:cubicBezTo>
                  <a:cubicBezTo>
                    <a:pt x="2963" y="301"/>
                    <a:pt x="2920" y="309"/>
                    <a:pt x="2896" y="327"/>
                  </a:cubicBezTo>
                  <a:cubicBezTo>
                    <a:pt x="2896" y="602"/>
                    <a:pt x="2896" y="510"/>
                    <a:pt x="2896" y="602"/>
                  </a:cubicBezTo>
                  <a:cubicBezTo>
                    <a:pt x="2918" y="619"/>
                    <a:pt x="2962" y="628"/>
                    <a:pt x="3006" y="628"/>
                  </a:cubicBezTo>
                  <a:cubicBezTo>
                    <a:pt x="3051" y="628"/>
                    <a:pt x="3095" y="619"/>
                    <a:pt x="3117" y="602"/>
                  </a:cubicBezTo>
                  <a:close/>
                  <a:moveTo>
                    <a:pt x="3312" y="705"/>
                  </a:moveTo>
                  <a:lnTo>
                    <a:pt x="3312" y="705"/>
                  </a:lnTo>
                  <a:cubicBezTo>
                    <a:pt x="3302" y="671"/>
                    <a:pt x="3302" y="636"/>
                    <a:pt x="3302" y="602"/>
                  </a:cubicBezTo>
                  <a:lnTo>
                    <a:pt x="3302" y="514"/>
                  </a:lnTo>
                  <a:cubicBezTo>
                    <a:pt x="3302" y="443"/>
                    <a:pt x="3304" y="330"/>
                    <a:pt x="3335" y="258"/>
                  </a:cubicBezTo>
                  <a:cubicBezTo>
                    <a:pt x="3404" y="224"/>
                    <a:pt x="3463" y="209"/>
                    <a:pt x="3520" y="209"/>
                  </a:cubicBezTo>
                  <a:cubicBezTo>
                    <a:pt x="3643" y="209"/>
                    <a:pt x="3738" y="241"/>
                    <a:pt x="3738" y="375"/>
                  </a:cubicBezTo>
                  <a:lnTo>
                    <a:pt x="3738" y="597"/>
                  </a:lnTo>
                  <a:cubicBezTo>
                    <a:pt x="3738" y="633"/>
                    <a:pt x="3740" y="669"/>
                    <a:pt x="3728" y="705"/>
                  </a:cubicBezTo>
                  <a:cubicBezTo>
                    <a:pt x="3712" y="709"/>
                    <a:pt x="3697" y="710"/>
                    <a:pt x="3682" y="710"/>
                  </a:cubicBezTo>
                  <a:cubicBezTo>
                    <a:pt x="3666" y="710"/>
                    <a:pt x="3650" y="709"/>
                    <a:pt x="3630" y="705"/>
                  </a:cubicBezTo>
                  <a:lnTo>
                    <a:pt x="3630" y="381"/>
                  </a:lnTo>
                  <a:cubicBezTo>
                    <a:pt x="3630" y="315"/>
                    <a:pt x="3578" y="302"/>
                    <a:pt x="3523" y="302"/>
                  </a:cubicBezTo>
                  <a:cubicBezTo>
                    <a:pt x="3490" y="302"/>
                    <a:pt x="3461" y="307"/>
                    <a:pt x="3428" y="322"/>
                  </a:cubicBezTo>
                  <a:cubicBezTo>
                    <a:pt x="3411" y="374"/>
                    <a:pt x="3410" y="458"/>
                    <a:pt x="3410" y="504"/>
                  </a:cubicBezTo>
                  <a:lnTo>
                    <a:pt x="3410" y="705"/>
                  </a:lnTo>
                  <a:cubicBezTo>
                    <a:pt x="3390" y="709"/>
                    <a:pt x="3374" y="710"/>
                    <a:pt x="3358" y="710"/>
                  </a:cubicBezTo>
                  <a:cubicBezTo>
                    <a:pt x="3343" y="710"/>
                    <a:pt x="3328" y="709"/>
                    <a:pt x="3312" y="705"/>
                  </a:cubicBezTo>
                  <a:close/>
                  <a:moveTo>
                    <a:pt x="3943" y="15"/>
                  </a:moveTo>
                  <a:lnTo>
                    <a:pt x="3943" y="15"/>
                  </a:lnTo>
                  <a:lnTo>
                    <a:pt x="3943" y="124"/>
                  </a:lnTo>
                  <a:cubicBezTo>
                    <a:pt x="3933" y="132"/>
                    <a:pt x="3911" y="136"/>
                    <a:pt x="3889" y="136"/>
                  </a:cubicBezTo>
                  <a:cubicBezTo>
                    <a:pt x="3868" y="136"/>
                    <a:pt x="3847" y="132"/>
                    <a:pt x="3834" y="124"/>
                  </a:cubicBezTo>
                  <a:lnTo>
                    <a:pt x="3834" y="15"/>
                  </a:lnTo>
                  <a:cubicBezTo>
                    <a:pt x="3847" y="7"/>
                    <a:pt x="3868" y="3"/>
                    <a:pt x="3889" y="3"/>
                  </a:cubicBezTo>
                  <a:cubicBezTo>
                    <a:pt x="3911" y="3"/>
                    <a:pt x="3933" y="7"/>
                    <a:pt x="3943" y="15"/>
                  </a:cubicBezTo>
                  <a:close/>
                  <a:moveTo>
                    <a:pt x="3932" y="232"/>
                  </a:moveTo>
                  <a:lnTo>
                    <a:pt x="3932" y="232"/>
                  </a:lnTo>
                  <a:cubicBezTo>
                    <a:pt x="3943" y="269"/>
                    <a:pt x="3943" y="302"/>
                    <a:pt x="3943" y="339"/>
                  </a:cubicBezTo>
                  <a:lnTo>
                    <a:pt x="3943" y="593"/>
                  </a:lnTo>
                  <a:cubicBezTo>
                    <a:pt x="3943" y="629"/>
                    <a:pt x="3943" y="664"/>
                    <a:pt x="3937" y="705"/>
                  </a:cubicBezTo>
                  <a:cubicBezTo>
                    <a:pt x="3923" y="709"/>
                    <a:pt x="3907" y="710"/>
                    <a:pt x="3891" y="710"/>
                  </a:cubicBezTo>
                  <a:cubicBezTo>
                    <a:pt x="3873" y="710"/>
                    <a:pt x="3856" y="709"/>
                    <a:pt x="3840" y="705"/>
                  </a:cubicBezTo>
                  <a:cubicBezTo>
                    <a:pt x="3836" y="668"/>
                    <a:pt x="3834" y="631"/>
                    <a:pt x="3834" y="594"/>
                  </a:cubicBezTo>
                  <a:lnTo>
                    <a:pt x="3834" y="339"/>
                  </a:lnTo>
                  <a:cubicBezTo>
                    <a:pt x="3834" y="302"/>
                    <a:pt x="3834" y="269"/>
                    <a:pt x="3846" y="232"/>
                  </a:cubicBezTo>
                  <a:cubicBezTo>
                    <a:pt x="3863" y="227"/>
                    <a:pt x="3876" y="225"/>
                    <a:pt x="3889" y="225"/>
                  </a:cubicBezTo>
                  <a:cubicBezTo>
                    <a:pt x="3903" y="225"/>
                    <a:pt x="3916" y="227"/>
                    <a:pt x="3932" y="232"/>
                  </a:cubicBezTo>
                  <a:close/>
                  <a:moveTo>
                    <a:pt x="4042" y="566"/>
                  </a:moveTo>
                  <a:lnTo>
                    <a:pt x="4042" y="566"/>
                  </a:lnTo>
                  <a:lnTo>
                    <a:pt x="4042" y="251"/>
                  </a:lnTo>
                  <a:cubicBezTo>
                    <a:pt x="4042" y="206"/>
                    <a:pt x="4042" y="156"/>
                    <a:pt x="4052" y="111"/>
                  </a:cubicBezTo>
                  <a:cubicBezTo>
                    <a:pt x="4067" y="106"/>
                    <a:pt x="4083" y="103"/>
                    <a:pt x="4100" y="103"/>
                  </a:cubicBezTo>
                  <a:cubicBezTo>
                    <a:pt x="4115" y="103"/>
                    <a:pt x="4131" y="106"/>
                    <a:pt x="4148" y="110"/>
                  </a:cubicBezTo>
                  <a:lnTo>
                    <a:pt x="4148" y="231"/>
                  </a:lnTo>
                  <a:cubicBezTo>
                    <a:pt x="4270" y="231"/>
                    <a:pt x="4229" y="231"/>
                    <a:pt x="4270" y="231"/>
                  </a:cubicBezTo>
                  <a:cubicBezTo>
                    <a:pt x="4275" y="246"/>
                    <a:pt x="4278" y="261"/>
                    <a:pt x="4278" y="276"/>
                  </a:cubicBezTo>
                  <a:cubicBezTo>
                    <a:pt x="4278" y="292"/>
                    <a:pt x="4275" y="307"/>
                    <a:pt x="4270" y="322"/>
                  </a:cubicBezTo>
                  <a:cubicBezTo>
                    <a:pt x="4148" y="322"/>
                    <a:pt x="4188" y="322"/>
                    <a:pt x="4148" y="322"/>
                  </a:cubicBezTo>
                  <a:lnTo>
                    <a:pt x="4148" y="560"/>
                  </a:lnTo>
                  <a:cubicBezTo>
                    <a:pt x="4148" y="620"/>
                    <a:pt x="4183" y="640"/>
                    <a:pt x="4250" y="640"/>
                  </a:cubicBezTo>
                  <a:cubicBezTo>
                    <a:pt x="4263" y="640"/>
                    <a:pt x="4277" y="639"/>
                    <a:pt x="4293" y="638"/>
                  </a:cubicBezTo>
                  <a:cubicBezTo>
                    <a:pt x="4297" y="647"/>
                    <a:pt x="4303" y="644"/>
                    <a:pt x="4307" y="666"/>
                  </a:cubicBezTo>
                  <a:cubicBezTo>
                    <a:pt x="4308" y="673"/>
                    <a:pt x="4309" y="677"/>
                    <a:pt x="4309" y="682"/>
                  </a:cubicBezTo>
                  <a:cubicBezTo>
                    <a:pt x="4309" y="694"/>
                    <a:pt x="4307" y="694"/>
                    <a:pt x="4306" y="701"/>
                  </a:cubicBezTo>
                  <a:cubicBezTo>
                    <a:pt x="4291" y="708"/>
                    <a:pt x="4256" y="721"/>
                    <a:pt x="4195" y="721"/>
                  </a:cubicBezTo>
                  <a:cubicBezTo>
                    <a:pt x="4142" y="721"/>
                    <a:pt x="4042" y="696"/>
                    <a:pt x="4042" y="566"/>
                  </a:cubicBezTo>
                  <a:close/>
                  <a:moveTo>
                    <a:pt x="4353" y="555"/>
                  </a:moveTo>
                  <a:lnTo>
                    <a:pt x="4353" y="555"/>
                  </a:lnTo>
                  <a:lnTo>
                    <a:pt x="4353" y="514"/>
                  </a:lnTo>
                  <a:cubicBezTo>
                    <a:pt x="4353" y="443"/>
                    <a:pt x="4356" y="330"/>
                    <a:pt x="4387" y="258"/>
                  </a:cubicBezTo>
                  <a:cubicBezTo>
                    <a:pt x="4456" y="224"/>
                    <a:pt x="4516" y="209"/>
                    <a:pt x="4572" y="209"/>
                  </a:cubicBezTo>
                  <a:cubicBezTo>
                    <a:pt x="4694" y="209"/>
                    <a:pt x="4791" y="241"/>
                    <a:pt x="4791" y="375"/>
                  </a:cubicBezTo>
                  <a:lnTo>
                    <a:pt x="4791" y="415"/>
                  </a:lnTo>
                  <a:cubicBezTo>
                    <a:pt x="4791" y="438"/>
                    <a:pt x="4791" y="590"/>
                    <a:pt x="4759" y="670"/>
                  </a:cubicBezTo>
                  <a:cubicBezTo>
                    <a:pt x="4706" y="703"/>
                    <a:pt x="4644" y="721"/>
                    <a:pt x="4572" y="721"/>
                  </a:cubicBezTo>
                  <a:cubicBezTo>
                    <a:pt x="4454" y="721"/>
                    <a:pt x="4353" y="692"/>
                    <a:pt x="4353" y="555"/>
                  </a:cubicBezTo>
                  <a:close/>
                  <a:moveTo>
                    <a:pt x="4682" y="602"/>
                  </a:moveTo>
                  <a:lnTo>
                    <a:pt x="4682" y="602"/>
                  </a:lnTo>
                  <a:cubicBezTo>
                    <a:pt x="4682" y="327"/>
                    <a:pt x="4682" y="418"/>
                    <a:pt x="4682" y="327"/>
                  </a:cubicBezTo>
                  <a:cubicBezTo>
                    <a:pt x="4659" y="309"/>
                    <a:pt x="4616" y="301"/>
                    <a:pt x="4572" y="301"/>
                  </a:cubicBezTo>
                  <a:cubicBezTo>
                    <a:pt x="4528" y="301"/>
                    <a:pt x="4485" y="309"/>
                    <a:pt x="4461" y="327"/>
                  </a:cubicBezTo>
                  <a:cubicBezTo>
                    <a:pt x="4461" y="602"/>
                    <a:pt x="4461" y="510"/>
                    <a:pt x="4461" y="602"/>
                  </a:cubicBezTo>
                  <a:cubicBezTo>
                    <a:pt x="4483" y="619"/>
                    <a:pt x="4527" y="628"/>
                    <a:pt x="4572" y="628"/>
                  </a:cubicBezTo>
                  <a:cubicBezTo>
                    <a:pt x="4616" y="628"/>
                    <a:pt x="4660" y="619"/>
                    <a:pt x="4682" y="602"/>
                  </a:cubicBezTo>
                  <a:close/>
                  <a:moveTo>
                    <a:pt x="4878" y="705"/>
                  </a:moveTo>
                  <a:lnTo>
                    <a:pt x="4878" y="705"/>
                  </a:lnTo>
                  <a:cubicBezTo>
                    <a:pt x="4868" y="675"/>
                    <a:pt x="4868" y="644"/>
                    <a:pt x="4868" y="613"/>
                  </a:cubicBezTo>
                  <a:cubicBezTo>
                    <a:pt x="4868" y="516"/>
                    <a:pt x="4868" y="548"/>
                    <a:pt x="4868" y="516"/>
                  </a:cubicBezTo>
                  <a:cubicBezTo>
                    <a:pt x="4868" y="445"/>
                    <a:pt x="4870" y="331"/>
                    <a:pt x="4901" y="259"/>
                  </a:cubicBezTo>
                  <a:cubicBezTo>
                    <a:pt x="4962" y="229"/>
                    <a:pt x="5027" y="211"/>
                    <a:pt x="5096" y="211"/>
                  </a:cubicBezTo>
                  <a:cubicBezTo>
                    <a:pt x="5114" y="211"/>
                    <a:pt x="5132" y="213"/>
                    <a:pt x="5150" y="215"/>
                  </a:cubicBezTo>
                  <a:cubicBezTo>
                    <a:pt x="5151" y="223"/>
                    <a:pt x="5152" y="231"/>
                    <a:pt x="5152" y="238"/>
                  </a:cubicBezTo>
                  <a:cubicBezTo>
                    <a:pt x="5152" y="263"/>
                    <a:pt x="5146" y="286"/>
                    <a:pt x="5133" y="306"/>
                  </a:cubicBezTo>
                  <a:cubicBezTo>
                    <a:pt x="5120" y="305"/>
                    <a:pt x="5107" y="304"/>
                    <a:pt x="5094" y="304"/>
                  </a:cubicBezTo>
                  <a:cubicBezTo>
                    <a:pt x="5061" y="304"/>
                    <a:pt x="5028" y="310"/>
                    <a:pt x="4994" y="324"/>
                  </a:cubicBezTo>
                  <a:cubicBezTo>
                    <a:pt x="4977" y="377"/>
                    <a:pt x="4976" y="460"/>
                    <a:pt x="4976" y="506"/>
                  </a:cubicBezTo>
                  <a:lnTo>
                    <a:pt x="4976" y="705"/>
                  </a:lnTo>
                  <a:cubicBezTo>
                    <a:pt x="4959" y="708"/>
                    <a:pt x="4944" y="709"/>
                    <a:pt x="4929" y="709"/>
                  </a:cubicBezTo>
                  <a:cubicBezTo>
                    <a:pt x="4914" y="709"/>
                    <a:pt x="4899" y="708"/>
                    <a:pt x="4878" y="70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6" name="Group 15">
            <a:extLst>
              <a:ext uri="{FF2B5EF4-FFF2-40B4-BE49-F238E27FC236}">
                <a16:creationId xmlns:a16="http://schemas.microsoft.com/office/drawing/2014/main" id="{CC915BC7-214C-8747-BFDA-5D258BBE28CB}"/>
              </a:ext>
            </a:extLst>
          </p:cNvPr>
          <p:cNvGrpSpPr/>
          <p:nvPr/>
        </p:nvGrpSpPr>
        <p:grpSpPr>
          <a:xfrm>
            <a:off x="339777" y="6058408"/>
            <a:ext cx="4189413" cy="450850"/>
            <a:chOff x="339777" y="5765800"/>
            <a:chExt cx="4189413" cy="450850"/>
          </a:xfrm>
        </p:grpSpPr>
        <p:sp>
          <p:nvSpPr>
            <p:cNvPr id="61" name="Freeform 16">
              <a:extLst>
                <a:ext uri="{FF2B5EF4-FFF2-40B4-BE49-F238E27FC236}">
                  <a16:creationId xmlns:a16="http://schemas.microsoft.com/office/drawing/2014/main" id="{F8923D4B-DAED-614A-B8A5-D66CE63CCD3E}"/>
                </a:ext>
              </a:extLst>
            </p:cNvPr>
            <p:cNvSpPr>
              <a:spLocks noChangeArrowheads="1"/>
            </p:cNvSpPr>
            <p:nvPr/>
          </p:nvSpPr>
          <p:spPr bwMode="auto">
            <a:xfrm>
              <a:off x="339777" y="5765800"/>
              <a:ext cx="338138" cy="450850"/>
            </a:xfrm>
            <a:custGeom>
              <a:avLst/>
              <a:gdLst>
                <a:gd name="T0" fmla="*/ 299 w 940"/>
                <a:gd name="T1" fmla="*/ 426 h 1253"/>
                <a:gd name="T2" fmla="*/ 299 w 940"/>
                <a:gd name="T3" fmla="*/ 426 h 1253"/>
                <a:gd name="T4" fmla="*/ 197 w 940"/>
                <a:gd name="T5" fmla="*/ 528 h 1253"/>
                <a:gd name="T6" fmla="*/ 299 w 940"/>
                <a:gd name="T7" fmla="*/ 630 h 1253"/>
                <a:gd name="T8" fmla="*/ 400 w 940"/>
                <a:gd name="T9" fmla="*/ 528 h 1253"/>
                <a:gd name="T10" fmla="*/ 299 w 940"/>
                <a:gd name="T11" fmla="*/ 426 h 1253"/>
                <a:gd name="T12" fmla="*/ 87 w 940"/>
                <a:gd name="T13" fmla="*/ 469 h 1253"/>
                <a:gd name="T14" fmla="*/ 87 w 940"/>
                <a:gd name="T15" fmla="*/ 469 h 1253"/>
                <a:gd name="T16" fmla="*/ 299 w 940"/>
                <a:gd name="T17" fmla="*/ 309 h 1253"/>
                <a:gd name="T18" fmla="*/ 397 w 940"/>
                <a:gd name="T19" fmla="*/ 332 h 1253"/>
                <a:gd name="T20" fmla="*/ 682 w 940"/>
                <a:gd name="T21" fmla="*/ 15 h 1253"/>
                <a:gd name="T22" fmla="*/ 470 w 940"/>
                <a:gd name="T23" fmla="*/ 0 h 1253"/>
                <a:gd name="T24" fmla="*/ 0 w 940"/>
                <a:gd name="T25" fmla="*/ 102 h 1253"/>
                <a:gd name="T26" fmla="*/ 0 w 940"/>
                <a:gd name="T27" fmla="*/ 469 h 1253"/>
                <a:gd name="T28" fmla="*/ 87 w 940"/>
                <a:gd name="T29" fmla="*/ 469 h 1253"/>
                <a:gd name="T30" fmla="*/ 486 w 940"/>
                <a:gd name="T31" fmla="*/ 1132 h 1253"/>
                <a:gd name="T32" fmla="*/ 486 w 940"/>
                <a:gd name="T33" fmla="*/ 1132 h 1253"/>
                <a:gd name="T34" fmla="*/ 539 w 940"/>
                <a:gd name="T35" fmla="*/ 1051 h 1253"/>
                <a:gd name="T36" fmla="*/ 345 w 940"/>
                <a:gd name="T37" fmla="*/ 742 h 1253"/>
                <a:gd name="T38" fmla="*/ 299 w 940"/>
                <a:gd name="T39" fmla="*/ 747 h 1253"/>
                <a:gd name="T40" fmla="*/ 87 w 940"/>
                <a:gd name="T41" fmla="*/ 587 h 1253"/>
                <a:gd name="T42" fmla="*/ 0 w 940"/>
                <a:gd name="T43" fmla="*/ 587 h 1253"/>
                <a:gd name="T44" fmla="*/ 0 w 940"/>
                <a:gd name="T45" fmla="*/ 1150 h 1253"/>
                <a:gd name="T46" fmla="*/ 470 w 940"/>
                <a:gd name="T47" fmla="*/ 1252 h 1253"/>
                <a:gd name="T48" fmla="*/ 476 w 940"/>
                <a:gd name="T49" fmla="*/ 1252 h 1253"/>
                <a:gd name="T50" fmla="*/ 486 w 940"/>
                <a:gd name="T51" fmla="*/ 1132 h 1253"/>
                <a:gd name="T52" fmla="*/ 814 w 940"/>
                <a:gd name="T53" fmla="*/ 45 h 1253"/>
                <a:gd name="T54" fmla="*/ 814 w 940"/>
                <a:gd name="T55" fmla="*/ 45 h 1253"/>
                <a:gd name="T56" fmla="*/ 484 w 940"/>
                <a:gd name="T57" fmla="*/ 411 h 1253"/>
                <a:gd name="T58" fmla="*/ 518 w 940"/>
                <a:gd name="T59" fmla="*/ 528 h 1253"/>
                <a:gd name="T60" fmla="*/ 449 w 940"/>
                <a:gd name="T61" fmla="*/ 687 h 1253"/>
                <a:gd name="T62" fmla="*/ 641 w 940"/>
                <a:gd name="T63" fmla="*/ 995 h 1253"/>
                <a:gd name="T64" fmla="*/ 767 w 940"/>
                <a:gd name="T65" fmla="*/ 1003 h 1253"/>
                <a:gd name="T66" fmla="*/ 889 w 940"/>
                <a:gd name="T67" fmla="*/ 1117 h 1253"/>
                <a:gd name="T68" fmla="*/ 906 w 940"/>
                <a:gd name="T69" fmla="*/ 1171 h 1253"/>
                <a:gd name="T70" fmla="*/ 939 w 940"/>
                <a:gd name="T71" fmla="*/ 1150 h 1253"/>
                <a:gd name="T72" fmla="*/ 939 w 940"/>
                <a:gd name="T73" fmla="*/ 102 h 1253"/>
                <a:gd name="T74" fmla="*/ 814 w 940"/>
                <a:gd name="T75" fmla="*/ 45 h 1253"/>
                <a:gd name="T76" fmla="*/ 783 w 940"/>
                <a:gd name="T77" fmla="*/ 1165 h 1253"/>
                <a:gd name="T78" fmla="*/ 783 w 940"/>
                <a:gd name="T79" fmla="*/ 1165 h 1253"/>
                <a:gd name="T80" fmla="*/ 726 w 940"/>
                <a:gd name="T81" fmla="*/ 1113 h 1253"/>
                <a:gd name="T82" fmla="*/ 690 w 940"/>
                <a:gd name="T83" fmla="*/ 1107 h 1253"/>
                <a:gd name="T84" fmla="*/ 648 w 940"/>
                <a:gd name="T85" fmla="*/ 1116 h 1253"/>
                <a:gd name="T86" fmla="*/ 595 w 940"/>
                <a:gd name="T87" fmla="*/ 1172 h 1253"/>
                <a:gd name="T88" fmla="*/ 596 w 940"/>
                <a:gd name="T89" fmla="*/ 1246 h 1253"/>
                <a:gd name="T90" fmla="*/ 792 w 940"/>
                <a:gd name="T91" fmla="*/ 1213 h 1253"/>
                <a:gd name="T92" fmla="*/ 783 w 940"/>
                <a:gd name="T93" fmla="*/ 116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0" h="1253">
                  <a:moveTo>
                    <a:pt x="299" y="426"/>
                  </a:moveTo>
                  <a:lnTo>
                    <a:pt x="299" y="426"/>
                  </a:lnTo>
                  <a:cubicBezTo>
                    <a:pt x="242" y="426"/>
                    <a:pt x="197" y="472"/>
                    <a:pt x="197" y="528"/>
                  </a:cubicBezTo>
                  <a:cubicBezTo>
                    <a:pt x="197" y="584"/>
                    <a:pt x="242" y="630"/>
                    <a:pt x="299" y="630"/>
                  </a:cubicBezTo>
                  <a:cubicBezTo>
                    <a:pt x="355" y="630"/>
                    <a:pt x="400" y="584"/>
                    <a:pt x="400" y="528"/>
                  </a:cubicBezTo>
                  <a:cubicBezTo>
                    <a:pt x="400" y="472"/>
                    <a:pt x="355" y="426"/>
                    <a:pt x="299" y="426"/>
                  </a:cubicBezTo>
                  <a:close/>
                  <a:moveTo>
                    <a:pt x="87" y="469"/>
                  </a:moveTo>
                  <a:lnTo>
                    <a:pt x="87" y="469"/>
                  </a:lnTo>
                  <a:cubicBezTo>
                    <a:pt x="113" y="377"/>
                    <a:pt x="198" y="309"/>
                    <a:pt x="299" y="309"/>
                  </a:cubicBezTo>
                  <a:cubicBezTo>
                    <a:pt x="334" y="309"/>
                    <a:pt x="367" y="317"/>
                    <a:pt x="397" y="332"/>
                  </a:cubicBezTo>
                  <a:cubicBezTo>
                    <a:pt x="682" y="15"/>
                    <a:pt x="587" y="121"/>
                    <a:pt x="682" y="15"/>
                  </a:cubicBezTo>
                  <a:cubicBezTo>
                    <a:pt x="617" y="5"/>
                    <a:pt x="546" y="0"/>
                    <a:pt x="470" y="0"/>
                  </a:cubicBezTo>
                  <a:cubicBezTo>
                    <a:pt x="263" y="0"/>
                    <a:pt x="84" y="41"/>
                    <a:pt x="0" y="102"/>
                  </a:cubicBezTo>
                  <a:lnTo>
                    <a:pt x="0" y="469"/>
                  </a:lnTo>
                  <a:lnTo>
                    <a:pt x="87" y="469"/>
                  </a:lnTo>
                  <a:close/>
                  <a:moveTo>
                    <a:pt x="486" y="1132"/>
                  </a:moveTo>
                  <a:lnTo>
                    <a:pt x="486" y="1132"/>
                  </a:lnTo>
                  <a:cubicBezTo>
                    <a:pt x="497" y="1101"/>
                    <a:pt x="515" y="1073"/>
                    <a:pt x="539" y="1051"/>
                  </a:cubicBezTo>
                  <a:cubicBezTo>
                    <a:pt x="345" y="742"/>
                    <a:pt x="410" y="845"/>
                    <a:pt x="345" y="742"/>
                  </a:cubicBezTo>
                  <a:cubicBezTo>
                    <a:pt x="330" y="745"/>
                    <a:pt x="314" y="747"/>
                    <a:pt x="299" y="747"/>
                  </a:cubicBezTo>
                  <a:cubicBezTo>
                    <a:pt x="198" y="747"/>
                    <a:pt x="113" y="679"/>
                    <a:pt x="87" y="587"/>
                  </a:cubicBezTo>
                  <a:lnTo>
                    <a:pt x="0" y="587"/>
                  </a:lnTo>
                  <a:lnTo>
                    <a:pt x="0" y="1150"/>
                  </a:lnTo>
                  <a:cubicBezTo>
                    <a:pt x="84" y="1210"/>
                    <a:pt x="263" y="1252"/>
                    <a:pt x="470" y="1252"/>
                  </a:cubicBezTo>
                  <a:lnTo>
                    <a:pt x="476" y="1252"/>
                  </a:lnTo>
                  <a:cubicBezTo>
                    <a:pt x="468" y="1212"/>
                    <a:pt x="471" y="1171"/>
                    <a:pt x="486" y="1132"/>
                  </a:cubicBezTo>
                  <a:close/>
                  <a:moveTo>
                    <a:pt x="814" y="45"/>
                  </a:moveTo>
                  <a:lnTo>
                    <a:pt x="814" y="45"/>
                  </a:lnTo>
                  <a:lnTo>
                    <a:pt x="484" y="411"/>
                  </a:lnTo>
                  <a:cubicBezTo>
                    <a:pt x="505" y="445"/>
                    <a:pt x="518" y="485"/>
                    <a:pt x="518" y="528"/>
                  </a:cubicBezTo>
                  <a:cubicBezTo>
                    <a:pt x="518" y="590"/>
                    <a:pt x="491" y="647"/>
                    <a:pt x="449" y="687"/>
                  </a:cubicBezTo>
                  <a:lnTo>
                    <a:pt x="641" y="995"/>
                  </a:lnTo>
                  <a:cubicBezTo>
                    <a:pt x="683" y="985"/>
                    <a:pt x="726" y="988"/>
                    <a:pt x="767" y="1003"/>
                  </a:cubicBezTo>
                  <a:cubicBezTo>
                    <a:pt x="821" y="1024"/>
                    <a:pt x="865" y="1064"/>
                    <a:pt x="889" y="1117"/>
                  </a:cubicBezTo>
                  <a:cubicBezTo>
                    <a:pt x="897" y="1135"/>
                    <a:pt x="903" y="1152"/>
                    <a:pt x="906" y="1171"/>
                  </a:cubicBezTo>
                  <a:cubicBezTo>
                    <a:pt x="918" y="1164"/>
                    <a:pt x="929" y="1157"/>
                    <a:pt x="939" y="1150"/>
                  </a:cubicBezTo>
                  <a:lnTo>
                    <a:pt x="939" y="102"/>
                  </a:lnTo>
                  <a:cubicBezTo>
                    <a:pt x="908" y="80"/>
                    <a:pt x="866" y="61"/>
                    <a:pt x="814" y="45"/>
                  </a:cubicBezTo>
                  <a:close/>
                  <a:moveTo>
                    <a:pt x="783" y="1165"/>
                  </a:moveTo>
                  <a:lnTo>
                    <a:pt x="783" y="1165"/>
                  </a:lnTo>
                  <a:cubicBezTo>
                    <a:pt x="771" y="1142"/>
                    <a:pt x="751" y="1123"/>
                    <a:pt x="726" y="1113"/>
                  </a:cubicBezTo>
                  <a:cubicBezTo>
                    <a:pt x="714" y="1109"/>
                    <a:pt x="702" y="1107"/>
                    <a:pt x="690" y="1107"/>
                  </a:cubicBezTo>
                  <a:cubicBezTo>
                    <a:pt x="676" y="1107"/>
                    <a:pt x="661" y="1110"/>
                    <a:pt x="648" y="1116"/>
                  </a:cubicBezTo>
                  <a:cubicBezTo>
                    <a:pt x="623" y="1127"/>
                    <a:pt x="604" y="1147"/>
                    <a:pt x="595" y="1172"/>
                  </a:cubicBezTo>
                  <a:cubicBezTo>
                    <a:pt x="587" y="1196"/>
                    <a:pt x="587" y="1223"/>
                    <a:pt x="596" y="1246"/>
                  </a:cubicBezTo>
                  <a:cubicBezTo>
                    <a:pt x="668" y="1240"/>
                    <a:pt x="735" y="1229"/>
                    <a:pt x="792" y="1213"/>
                  </a:cubicBezTo>
                  <a:cubicBezTo>
                    <a:pt x="793" y="1197"/>
                    <a:pt x="789" y="1180"/>
                    <a:pt x="783" y="1165"/>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17">
              <a:extLst>
                <a:ext uri="{FF2B5EF4-FFF2-40B4-BE49-F238E27FC236}">
                  <a16:creationId xmlns:a16="http://schemas.microsoft.com/office/drawing/2014/main" id="{5F556BE7-1DF7-0745-8657-41733AC92745}"/>
                </a:ext>
              </a:extLst>
            </p:cNvPr>
            <p:cNvSpPr>
              <a:spLocks noChangeArrowheads="1"/>
            </p:cNvSpPr>
            <p:nvPr/>
          </p:nvSpPr>
          <p:spPr bwMode="auto">
            <a:xfrm>
              <a:off x="808090" y="5862638"/>
              <a:ext cx="3721100" cy="330200"/>
            </a:xfrm>
            <a:custGeom>
              <a:avLst/>
              <a:gdLst>
                <a:gd name="T0" fmla="*/ 14 w 10338"/>
                <a:gd name="T1" fmla="*/ 197 h 916"/>
                <a:gd name="T2" fmla="*/ 578 w 10338"/>
                <a:gd name="T3" fmla="*/ 495 h 916"/>
                <a:gd name="T4" fmla="*/ 642 w 10338"/>
                <a:gd name="T5" fmla="*/ 491 h 916"/>
                <a:gd name="T6" fmla="*/ 1098 w 10338"/>
                <a:gd name="T7" fmla="*/ 683 h 916"/>
                <a:gd name="T8" fmla="*/ 1105 w 10338"/>
                <a:gd name="T9" fmla="*/ 139 h 916"/>
                <a:gd name="T10" fmla="*/ 1332 w 10338"/>
                <a:gd name="T11" fmla="*/ 699 h 916"/>
                <a:gd name="T12" fmla="*/ 1538 w 10338"/>
                <a:gd name="T13" fmla="*/ 615 h 916"/>
                <a:gd name="T14" fmla="*/ 2063 w 10338"/>
                <a:gd name="T15" fmla="*/ 696 h 916"/>
                <a:gd name="T16" fmla="*/ 2627 w 10338"/>
                <a:gd name="T17" fmla="*/ 357 h 916"/>
                <a:gd name="T18" fmla="*/ 2488 w 10338"/>
                <a:gd name="T19" fmla="*/ 138 h 916"/>
                <a:gd name="T20" fmla="*/ 2701 w 10338"/>
                <a:gd name="T21" fmla="*/ 556 h 916"/>
                <a:gd name="T22" fmla="*/ 2808 w 10338"/>
                <a:gd name="T23" fmla="*/ 512 h 916"/>
                <a:gd name="T24" fmla="*/ 2701 w 10338"/>
                <a:gd name="T25" fmla="*/ 556 h 916"/>
                <a:gd name="T26" fmla="*/ 2923 w 10338"/>
                <a:gd name="T27" fmla="*/ 441 h 916"/>
                <a:gd name="T28" fmla="*/ 3421 w 10338"/>
                <a:gd name="T29" fmla="*/ 210 h 916"/>
                <a:gd name="T30" fmla="*/ 3263 w 10338"/>
                <a:gd name="T31" fmla="*/ 915 h 916"/>
                <a:gd name="T32" fmla="*/ 3311 w 10338"/>
                <a:gd name="T33" fmla="*/ 604 h 916"/>
                <a:gd name="T34" fmla="*/ 3931 w 10338"/>
                <a:gd name="T35" fmla="*/ 210 h 916"/>
                <a:gd name="T36" fmla="*/ 4100 w 10338"/>
                <a:gd name="T37" fmla="*/ 606 h 916"/>
                <a:gd name="T38" fmla="*/ 4038 w 10338"/>
                <a:gd name="T39" fmla="*/ 379 h 916"/>
                <a:gd name="T40" fmla="*/ 4219 w 10338"/>
                <a:gd name="T41" fmla="*/ 706 h 916"/>
                <a:gd name="T42" fmla="*/ 4634 w 10338"/>
                <a:gd name="T43" fmla="*/ 706 h 916"/>
                <a:gd name="T44" fmla="*/ 4316 w 10338"/>
                <a:gd name="T45" fmla="*/ 706 h 916"/>
                <a:gd name="T46" fmla="*/ 4943 w 10338"/>
                <a:gd name="T47" fmla="*/ 210 h 916"/>
                <a:gd name="T48" fmla="*/ 5130 w 10338"/>
                <a:gd name="T49" fmla="*/ 671 h 916"/>
                <a:gd name="T50" fmla="*/ 4831 w 10338"/>
                <a:gd name="T51" fmla="*/ 329 h 916"/>
                <a:gd name="T52" fmla="*/ 5280 w 10338"/>
                <a:gd name="T53" fmla="*/ 261 h 916"/>
                <a:gd name="T54" fmla="*/ 5478 w 10338"/>
                <a:gd name="T55" fmla="*/ 631 h 916"/>
                <a:gd name="T56" fmla="*/ 5559 w 10338"/>
                <a:gd name="T57" fmla="*/ 432 h 916"/>
                <a:gd name="T58" fmla="*/ 5749 w 10338"/>
                <a:gd name="T59" fmla="*/ 706 h 916"/>
                <a:gd name="T60" fmla="*/ 6175 w 10338"/>
                <a:gd name="T61" fmla="*/ 599 h 916"/>
                <a:gd name="T62" fmla="*/ 5846 w 10338"/>
                <a:gd name="T63" fmla="*/ 505 h 916"/>
                <a:gd name="T64" fmla="*/ 6287 w 10338"/>
                <a:gd name="T65" fmla="*/ 259 h 916"/>
                <a:gd name="T66" fmla="*/ 6362 w 10338"/>
                <a:gd name="T67" fmla="*/ 550 h 916"/>
                <a:gd name="T68" fmla="*/ 6725 w 10338"/>
                <a:gd name="T69" fmla="*/ 906 h 916"/>
                <a:gd name="T70" fmla="*/ 6947 w 10338"/>
                <a:gd name="T71" fmla="*/ 412 h 916"/>
                <a:gd name="T72" fmla="*/ 6725 w 10338"/>
                <a:gd name="T73" fmla="*/ 906 h 916"/>
                <a:gd name="T74" fmla="*/ 7327 w 10338"/>
                <a:gd name="T75" fmla="*/ 54 h 916"/>
                <a:gd name="T76" fmla="*/ 7653 w 10338"/>
                <a:gd name="T77" fmla="*/ 573 h 916"/>
                <a:gd name="T78" fmla="*/ 7822 w 10338"/>
                <a:gd name="T79" fmla="*/ 517 h 916"/>
                <a:gd name="T80" fmla="*/ 7948 w 10338"/>
                <a:gd name="T81" fmla="*/ 325 h 916"/>
                <a:gd name="T82" fmla="*/ 8134 w 10338"/>
                <a:gd name="T83" fmla="*/ 516 h 916"/>
                <a:gd name="T84" fmla="*/ 8478 w 10338"/>
                <a:gd name="T85" fmla="*/ 706 h 916"/>
                <a:gd name="T86" fmla="*/ 8352 w 10338"/>
                <a:gd name="T87" fmla="*/ 302 h 916"/>
                <a:gd name="T88" fmla="*/ 8636 w 10338"/>
                <a:gd name="T89" fmla="*/ 516 h 916"/>
                <a:gd name="T90" fmla="*/ 8743 w 10338"/>
                <a:gd name="T91" fmla="*/ 505 h 916"/>
                <a:gd name="T92" fmla="*/ 9411 w 10338"/>
                <a:gd name="T93" fmla="*/ 706 h 916"/>
                <a:gd name="T94" fmla="*/ 9076 w 10338"/>
                <a:gd name="T95" fmla="*/ 625 h 916"/>
                <a:gd name="T96" fmla="*/ 9379 w 10338"/>
                <a:gd name="T97" fmla="*/ 232 h 916"/>
                <a:gd name="T98" fmla="*/ 9411 w 10338"/>
                <a:gd name="T99" fmla="*/ 706 h 916"/>
                <a:gd name="T100" fmla="*/ 9962 w 10338"/>
                <a:gd name="T101" fmla="*/ 511 h 916"/>
                <a:gd name="T102" fmla="*/ 9962 w 10338"/>
                <a:gd name="T103" fmla="*/ 675 h 916"/>
                <a:gd name="T104" fmla="*/ 9680 w 10338"/>
                <a:gd name="T105" fmla="*/ 327 h 916"/>
                <a:gd name="T106" fmla="*/ 10053 w 10338"/>
                <a:gd name="T107" fmla="*/ 517 h 916"/>
                <a:gd name="T108" fmla="*/ 10179 w 10338"/>
                <a:gd name="T109" fmla="*/ 325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338" h="916">
                  <a:moveTo>
                    <a:pt x="0" y="640"/>
                  </a:moveTo>
                  <a:lnTo>
                    <a:pt x="0" y="640"/>
                  </a:lnTo>
                  <a:cubicBezTo>
                    <a:pt x="4" y="606"/>
                    <a:pt x="21" y="571"/>
                    <a:pt x="44" y="555"/>
                  </a:cubicBezTo>
                  <a:cubicBezTo>
                    <a:pt x="122" y="598"/>
                    <a:pt x="208" y="617"/>
                    <a:pt x="279" y="617"/>
                  </a:cubicBezTo>
                  <a:cubicBezTo>
                    <a:pt x="359" y="617"/>
                    <a:pt x="464" y="587"/>
                    <a:pt x="464" y="495"/>
                  </a:cubicBezTo>
                  <a:cubicBezTo>
                    <a:pt x="464" y="395"/>
                    <a:pt x="374" y="386"/>
                    <a:pt x="293" y="381"/>
                  </a:cubicBezTo>
                  <a:cubicBezTo>
                    <a:pt x="169" y="374"/>
                    <a:pt x="14" y="358"/>
                    <a:pt x="14" y="197"/>
                  </a:cubicBezTo>
                  <a:cubicBezTo>
                    <a:pt x="14" y="52"/>
                    <a:pt x="164" y="3"/>
                    <a:pt x="297" y="3"/>
                  </a:cubicBezTo>
                  <a:cubicBezTo>
                    <a:pt x="399" y="3"/>
                    <a:pt x="474" y="27"/>
                    <a:pt x="553" y="71"/>
                  </a:cubicBezTo>
                  <a:cubicBezTo>
                    <a:pt x="549" y="104"/>
                    <a:pt x="535" y="133"/>
                    <a:pt x="507" y="151"/>
                  </a:cubicBezTo>
                  <a:cubicBezTo>
                    <a:pt x="434" y="113"/>
                    <a:pt x="368" y="100"/>
                    <a:pt x="297" y="100"/>
                  </a:cubicBezTo>
                  <a:cubicBezTo>
                    <a:pt x="234" y="100"/>
                    <a:pt x="128" y="112"/>
                    <a:pt x="128" y="197"/>
                  </a:cubicBezTo>
                  <a:cubicBezTo>
                    <a:pt x="128" y="291"/>
                    <a:pt x="259" y="280"/>
                    <a:pt x="379" y="297"/>
                  </a:cubicBezTo>
                  <a:cubicBezTo>
                    <a:pt x="482" y="314"/>
                    <a:pt x="578" y="351"/>
                    <a:pt x="578" y="495"/>
                  </a:cubicBezTo>
                  <a:cubicBezTo>
                    <a:pt x="578" y="655"/>
                    <a:pt x="422" y="713"/>
                    <a:pt x="279" y="713"/>
                  </a:cubicBezTo>
                  <a:cubicBezTo>
                    <a:pt x="185" y="713"/>
                    <a:pt x="90" y="689"/>
                    <a:pt x="0" y="640"/>
                  </a:cubicBezTo>
                  <a:close/>
                  <a:moveTo>
                    <a:pt x="1049" y="819"/>
                  </a:moveTo>
                  <a:lnTo>
                    <a:pt x="1049" y="819"/>
                  </a:lnTo>
                  <a:lnTo>
                    <a:pt x="992" y="709"/>
                  </a:lnTo>
                  <a:cubicBezTo>
                    <a:pt x="972" y="714"/>
                    <a:pt x="952" y="717"/>
                    <a:pt x="931" y="717"/>
                  </a:cubicBezTo>
                  <a:cubicBezTo>
                    <a:pt x="819" y="717"/>
                    <a:pt x="642" y="701"/>
                    <a:pt x="642" y="491"/>
                  </a:cubicBezTo>
                  <a:lnTo>
                    <a:pt x="642" y="399"/>
                  </a:lnTo>
                  <a:cubicBezTo>
                    <a:pt x="642" y="301"/>
                    <a:pt x="649" y="171"/>
                    <a:pt x="685" y="67"/>
                  </a:cubicBezTo>
                  <a:cubicBezTo>
                    <a:pt x="764" y="27"/>
                    <a:pt x="840" y="0"/>
                    <a:pt x="931" y="0"/>
                  </a:cubicBezTo>
                  <a:cubicBezTo>
                    <a:pt x="1105" y="0"/>
                    <a:pt x="1219" y="51"/>
                    <a:pt x="1219" y="224"/>
                  </a:cubicBezTo>
                  <a:lnTo>
                    <a:pt x="1219" y="316"/>
                  </a:lnTo>
                  <a:cubicBezTo>
                    <a:pt x="1219" y="415"/>
                    <a:pt x="1208" y="570"/>
                    <a:pt x="1174" y="650"/>
                  </a:cubicBezTo>
                  <a:cubicBezTo>
                    <a:pt x="1149" y="661"/>
                    <a:pt x="1123" y="672"/>
                    <a:pt x="1098" y="683"/>
                  </a:cubicBezTo>
                  <a:lnTo>
                    <a:pt x="1123" y="730"/>
                  </a:lnTo>
                  <a:cubicBezTo>
                    <a:pt x="1139" y="761"/>
                    <a:pt x="1153" y="790"/>
                    <a:pt x="1156" y="819"/>
                  </a:cubicBezTo>
                  <a:cubicBezTo>
                    <a:pt x="1136" y="822"/>
                    <a:pt x="1120" y="824"/>
                    <a:pt x="1104" y="824"/>
                  </a:cubicBezTo>
                  <a:cubicBezTo>
                    <a:pt x="1087" y="824"/>
                    <a:pt x="1070" y="822"/>
                    <a:pt x="1049" y="819"/>
                  </a:cubicBezTo>
                  <a:close/>
                  <a:moveTo>
                    <a:pt x="1105" y="567"/>
                  </a:moveTo>
                  <a:lnTo>
                    <a:pt x="1105" y="567"/>
                  </a:lnTo>
                  <a:lnTo>
                    <a:pt x="1105" y="139"/>
                  </a:lnTo>
                  <a:cubicBezTo>
                    <a:pt x="1071" y="111"/>
                    <a:pt x="1001" y="96"/>
                    <a:pt x="931" y="96"/>
                  </a:cubicBezTo>
                  <a:cubicBezTo>
                    <a:pt x="861" y="96"/>
                    <a:pt x="792" y="111"/>
                    <a:pt x="757" y="139"/>
                  </a:cubicBezTo>
                  <a:lnTo>
                    <a:pt x="757" y="576"/>
                  </a:lnTo>
                  <a:cubicBezTo>
                    <a:pt x="793" y="605"/>
                    <a:pt x="854" y="619"/>
                    <a:pt x="919" y="619"/>
                  </a:cubicBezTo>
                  <a:cubicBezTo>
                    <a:pt x="989" y="619"/>
                    <a:pt x="1063" y="601"/>
                    <a:pt x="1105" y="567"/>
                  </a:cubicBezTo>
                  <a:close/>
                  <a:moveTo>
                    <a:pt x="1332" y="699"/>
                  </a:moveTo>
                  <a:lnTo>
                    <a:pt x="1332" y="699"/>
                  </a:lnTo>
                  <a:cubicBezTo>
                    <a:pt x="1321" y="662"/>
                    <a:pt x="1321" y="625"/>
                    <a:pt x="1321" y="586"/>
                  </a:cubicBezTo>
                  <a:lnTo>
                    <a:pt x="1321" y="121"/>
                  </a:lnTo>
                  <a:cubicBezTo>
                    <a:pt x="1321" y="83"/>
                    <a:pt x="1321" y="45"/>
                    <a:pt x="1332" y="9"/>
                  </a:cubicBezTo>
                  <a:cubicBezTo>
                    <a:pt x="1353" y="6"/>
                    <a:pt x="1369" y="4"/>
                    <a:pt x="1385" y="4"/>
                  </a:cubicBezTo>
                  <a:cubicBezTo>
                    <a:pt x="1401" y="4"/>
                    <a:pt x="1417" y="6"/>
                    <a:pt x="1436" y="9"/>
                  </a:cubicBezTo>
                  <a:lnTo>
                    <a:pt x="1436" y="611"/>
                  </a:lnTo>
                  <a:cubicBezTo>
                    <a:pt x="1468" y="615"/>
                    <a:pt x="1500" y="615"/>
                    <a:pt x="1538" y="615"/>
                  </a:cubicBezTo>
                  <a:lnTo>
                    <a:pt x="1791" y="615"/>
                  </a:lnTo>
                  <a:cubicBezTo>
                    <a:pt x="1794" y="631"/>
                    <a:pt x="1796" y="644"/>
                    <a:pt x="1796" y="658"/>
                  </a:cubicBezTo>
                  <a:cubicBezTo>
                    <a:pt x="1796" y="670"/>
                    <a:pt x="1794" y="685"/>
                    <a:pt x="1791" y="702"/>
                  </a:cubicBezTo>
                  <a:cubicBezTo>
                    <a:pt x="1759" y="712"/>
                    <a:pt x="1726" y="712"/>
                    <a:pt x="1694" y="712"/>
                  </a:cubicBezTo>
                  <a:lnTo>
                    <a:pt x="1541" y="712"/>
                  </a:lnTo>
                  <a:cubicBezTo>
                    <a:pt x="1470" y="712"/>
                    <a:pt x="1398" y="711"/>
                    <a:pt x="1332" y="699"/>
                  </a:cubicBezTo>
                  <a:close/>
                  <a:moveTo>
                    <a:pt x="2063" y="696"/>
                  </a:moveTo>
                  <a:lnTo>
                    <a:pt x="2063" y="696"/>
                  </a:lnTo>
                  <a:cubicBezTo>
                    <a:pt x="2051" y="667"/>
                    <a:pt x="2051" y="636"/>
                    <a:pt x="2051" y="606"/>
                  </a:cubicBezTo>
                  <a:lnTo>
                    <a:pt x="2051" y="111"/>
                  </a:lnTo>
                  <a:cubicBezTo>
                    <a:pt x="2051" y="80"/>
                    <a:pt x="2051" y="50"/>
                    <a:pt x="2063" y="21"/>
                  </a:cubicBezTo>
                  <a:cubicBezTo>
                    <a:pt x="2132" y="9"/>
                    <a:pt x="2206" y="0"/>
                    <a:pt x="2280" y="0"/>
                  </a:cubicBezTo>
                  <a:cubicBezTo>
                    <a:pt x="2392" y="0"/>
                    <a:pt x="2502" y="19"/>
                    <a:pt x="2582" y="69"/>
                  </a:cubicBezTo>
                  <a:cubicBezTo>
                    <a:pt x="2615" y="143"/>
                    <a:pt x="2624" y="262"/>
                    <a:pt x="2627" y="357"/>
                  </a:cubicBezTo>
                  <a:cubicBezTo>
                    <a:pt x="2624" y="455"/>
                    <a:pt x="2615" y="574"/>
                    <a:pt x="2582" y="648"/>
                  </a:cubicBezTo>
                  <a:cubicBezTo>
                    <a:pt x="2501" y="698"/>
                    <a:pt x="2390" y="717"/>
                    <a:pt x="2278" y="717"/>
                  </a:cubicBezTo>
                  <a:cubicBezTo>
                    <a:pt x="2204" y="717"/>
                    <a:pt x="2130" y="708"/>
                    <a:pt x="2063" y="696"/>
                  </a:cubicBezTo>
                  <a:close/>
                  <a:moveTo>
                    <a:pt x="2488" y="579"/>
                  </a:moveTo>
                  <a:lnTo>
                    <a:pt x="2488" y="579"/>
                  </a:lnTo>
                  <a:cubicBezTo>
                    <a:pt x="2506" y="520"/>
                    <a:pt x="2511" y="435"/>
                    <a:pt x="2513" y="357"/>
                  </a:cubicBezTo>
                  <a:cubicBezTo>
                    <a:pt x="2511" y="281"/>
                    <a:pt x="2506" y="196"/>
                    <a:pt x="2488" y="138"/>
                  </a:cubicBezTo>
                  <a:cubicBezTo>
                    <a:pt x="2437" y="109"/>
                    <a:pt x="2365" y="98"/>
                    <a:pt x="2295" y="98"/>
                  </a:cubicBezTo>
                  <a:cubicBezTo>
                    <a:pt x="2251" y="98"/>
                    <a:pt x="2206" y="102"/>
                    <a:pt x="2167" y="109"/>
                  </a:cubicBezTo>
                  <a:lnTo>
                    <a:pt x="2167" y="608"/>
                  </a:lnTo>
                  <a:cubicBezTo>
                    <a:pt x="2207" y="615"/>
                    <a:pt x="2251" y="619"/>
                    <a:pt x="2295" y="619"/>
                  </a:cubicBezTo>
                  <a:cubicBezTo>
                    <a:pt x="2366" y="619"/>
                    <a:pt x="2437" y="608"/>
                    <a:pt x="2488" y="579"/>
                  </a:cubicBezTo>
                  <a:close/>
                  <a:moveTo>
                    <a:pt x="2701" y="556"/>
                  </a:moveTo>
                  <a:lnTo>
                    <a:pt x="2701" y="556"/>
                  </a:lnTo>
                  <a:lnTo>
                    <a:pt x="2701" y="492"/>
                  </a:lnTo>
                  <a:cubicBezTo>
                    <a:pt x="2701" y="424"/>
                    <a:pt x="2714" y="325"/>
                    <a:pt x="2741" y="261"/>
                  </a:cubicBezTo>
                  <a:cubicBezTo>
                    <a:pt x="2805" y="227"/>
                    <a:pt x="2866" y="210"/>
                    <a:pt x="2922" y="210"/>
                  </a:cubicBezTo>
                  <a:cubicBezTo>
                    <a:pt x="3044" y="210"/>
                    <a:pt x="3132" y="247"/>
                    <a:pt x="3132" y="376"/>
                  </a:cubicBezTo>
                  <a:cubicBezTo>
                    <a:pt x="3132" y="409"/>
                    <a:pt x="3124" y="476"/>
                    <a:pt x="3110" y="511"/>
                  </a:cubicBezTo>
                  <a:cubicBezTo>
                    <a:pt x="3068" y="516"/>
                    <a:pt x="3011" y="522"/>
                    <a:pt x="2958" y="522"/>
                  </a:cubicBezTo>
                  <a:cubicBezTo>
                    <a:pt x="2918" y="522"/>
                    <a:pt x="2855" y="520"/>
                    <a:pt x="2808" y="512"/>
                  </a:cubicBezTo>
                  <a:lnTo>
                    <a:pt x="2808" y="553"/>
                  </a:lnTo>
                  <a:cubicBezTo>
                    <a:pt x="2808" y="627"/>
                    <a:pt x="2879" y="631"/>
                    <a:pt x="2940" y="631"/>
                  </a:cubicBezTo>
                  <a:cubicBezTo>
                    <a:pt x="2982" y="631"/>
                    <a:pt x="3044" y="623"/>
                    <a:pt x="3092" y="606"/>
                  </a:cubicBezTo>
                  <a:cubicBezTo>
                    <a:pt x="3105" y="623"/>
                    <a:pt x="3111" y="641"/>
                    <a:pt x="3111" y="660"/>
                  </a:cubicBezTo>
                  <a:cubicBezTo>
                    <a:pt x="3111" y="665"/>
                    <a:pt x="3111" y="670"/>
                    <a:pt x="3110" y="675"/>
                  </a:cubicBezTo>
                  <a:cubicBezTo>
                    <a:pt x="3056" y="705"/>
                    <a:pt x="2993" y="722"/>
                    <a:pt x="2921" y="722"/>
                  </a:cubicBezTo>
                  <a:cubicBezTo>
                    <a:pt x="2805" y="722"/>
                    <a:pt x="2701" y="694"/>
                    <a:pt x="2701" y="556"/>
                  </a:cubicBezTo>
                  <a:close/>
                  <a:moveTo>
                    <a:pt x="3021" y="432"/>
                  </a:moveTo>
                  <a:lnTo>
                    <a:pt x="3021" y="432"/>
                  </a:lnTo>
                  <a:cubicBezTo>
                    <a:pt x="3027" y="415"/>
                    <a:pt x="3028" y="397"/>
                    <a:pt x="3028" y="379"/>
                  </a:cubicBezTo>
                  <a:cubicBezTo>
                    <a:pt x="3028" y="314"/>
                    <a:pt x="2976" y="302"/>
                    <a:pt x="2921" y="302"/>
                  </a:cubicBezTo>
                  <a:cubicBezTo>
                    <a:pt x="2890" y="302"/>
                    <a:pt x="2859" y="311"/>
                    <a:pt x="2828" y="327"/>
                  </a:cubicBezTo>
                  <a:cubicBezTo>
                    <a:pt x="2819" y="355"/>
                    <a:pt x="2812" y="395"/>
                    <a:pt x="2810" y="430"/>
                  </a:cubicBezTo>
                  <a:cubicBezTo>
                    <a:pt x="2853" y="441"/>
                    <a:pt x="2887" y="441"/>
                    <a:pt x="2923" y="441"/>
                  </a:cubicBezTo>
                  <a:cubicBezTo>
                    <a:pt x="2964" y="441"/>
                    <a:pt x="2994" y="438"/>
                    <a:pt x="3021" y="432"/>
                  </a:cubicBezTo>
                  <a:close/>
                  <a:moveTo>
                    <a:pt x="3213" y="911"/>
                  </a:moveTo>
                  <a:lnTo>
                    <a:pt x="3213" y="911"/>
                  </a:lnTo>
                  <a:cubicBezTo>
                    <a:pt x="3203" y="879"/>
                    <a:pt x="3203" y="846"/>
                    <a:pt x="3203" y="813"/>
                  </a:cubicBezTo>
                  <a:lnTo>
                    <a:pt x="3203" y="510"/>
                  </a:lnTo>
                  <a:cubicBezTo>
                    <a:pt x="3203" y="442"/>
                    <a:pt x="3205" y="331"/>
                    <a:pt x="3236" y="259"/>
                  </a:cubicBezTo>
                  <a:cubicBezTo>
                    <a:pt x="3305" y="225"/>
                    <a:pt x="3364" y="210"/>
                    <a:pt x="3421" y="210"/>
                  </a:cubicBezTo>
                  <a:cubicBezTo>
                    <a:pt x="3544" y="210"/>
                    <a:pt x="3639" y="242"/>
                    <a:pt x="3639" y="376"/>
                  </a:cubicBezTo>
                  <a:lnTo>
                    <a:pt x="3639" y="415"/>
                  </a:lnTo>
                  <a:cubicBezTo>
                    <a:pt x="3639" y="438"/>
                    <a:pt x="3639" y="591"/>
                    <a:pt x="3608" y="671"/>
                  </a:cubicBezTo>
                  <a:cubicBezTo>
                    <a:pt x="3555" y="704"/>
                    <a:pt x="3493" y="722"/>
                    <a:pt x="3421" y="722"/>
                  </a:cubicBezTo>
                  <a:cubicBezTo>
                    <a:pt x="3378" y="722"/>
                    <a:pt x="3335" y="715"/>
                    <a:pt x="3311" y="692"/>
                  </a:cubicBezTo>
                  <a:lnTo>
                    <a:pt x="3311" y="911"/>
                  </a:lnTo>
                  <a:cubicBezTo>
                    <a:pt x="3293" y="914"/>
                    <a:pt x="3278" y="915"/>
                    <a:pt x="3263" y="915"/>
                  </a:cubicBezTo>
                  <a:cubicBezTo>
                    <a:pt x="3248" y="915"/>
                    <a:pt x="3233" y="914"/>
                    <a:pt x="3213" y="911"/>
                  </a:cubicBezTo>
                  <a:close/>
                  <a:moveTo>
                    <a:pt x="3532" y="604"/>
                  </a:moveTo>
                  <a:lnTo>
                    <a:pt x="3532" y="604"/>
                  </a:lnTo>
                  <a:lnTo>
                    <a:pt x="3532" y="329"/>
                  </a:lnTo>
                  <a:cubicBezTo>
                    <a:pt x="3510" y="311"/>
                    <a:pt x="3466" y="302"/>
                    <a:pt x="3422" y="302"/>
                  </a:cubicBezTo>
                  <a:cubicBezTo>
                    <a:pt x="3378" y="302"/>
                    <a:pt x="3333" y="311"/>
                    <a:pt x="3311" y="329"/>
                  </a:cubicBezTo>
                  <a:lnTo>
                    <a:pt x="3311" y="604"/>
                  </a:lnTo>
                  <a:cubicBezTo>
                    <a:pt x="3335" y="621"/>
                    <a:pt x="3379" y="631"/>
                    <a:pt x="3422" y="631"/>
                  </a:cubicBezTo>
                  <a:cubicBezTo>
                    <a:pt x="3465" y="631"/>
                    <a:pt x="3509" y="621"/>
                    <a:pt x="3532" y="604"/>
                  </a:cubicBezTo>
                  <a:close/>
                  <a:moveTo>
                    <a:pt x="3709" y="556"/>
                  </a:moveTo>
                  <a:lnTo>
                    <a:pt x="3709" y="556"/>
                  </a:lnTo>
                  <a:lnTo>
                    <a:pt x="3709" y="492"/>
                  </a:lnTo>
                  <a:cubicBezTo>
                    <a:pt x="3709" y="424"/>
                    <a:pt x="3722" y="325"/>
                    <a:pt x="3750" y="261"/>
                  </a:cubicBezTo>
                  <a:cubicBezTo>
                    <a:pt x="3813" y="227"/>
                    <a:pt x="3874" y="210"/>
                    <a:pt x="3931" y="210"/>
                  </a:cubicBezTo>
                  <a:cubicBezTo>
                    <a:pt x="4054" y="210"/>
                    <a:pt x="4140" y="247"/>
                    <a:pt x="4140" y="376"/>
                  </a:cubicBezTo>
                  <a:cubicBezTo>
                    <a:pt x="4140" y="409"/>
                    <a:pt x="4132" y="476"/>
                    <a:pt x="4118" y="511"/>
                  </a:cubicBezTo>
                  <a:cubicBezTo>
                    <a:pt x="4077" y="516"/>
                    <a:pt x="4021" y="522"/>
                    <a:pt x="3967" y="522"/>
                  </a:cubicBezTo>
                  <a:cubicBezTo>
                    <a:pt x="3927" y="522"/>
                    <a:pt x="3863" y="520"/>
                    <a:pt x="3817" y="512"/>
                  </a:cubicBezTo>
                  <a:lnTo>
                    <a:pt x="3817" y="553"/>
                  </a:lnTo>
                  <a:cubicBezTo>
                    <a:pt x="3817" y="627"/>
                    <a:pt x="3888" y="631"/>
                    <a:pt x="3949" y="631"/>
                  </a:cubicBezTo>
                  <a:cubicBezTo>
                    <a:pt x="3991" y="631"/>
                    <a:pt x="4053" y="623"/>
                    <a:pt x="4100" y="606"/>
                  </a:cubicBezTo>
                  <a:cubicBezTo>
                    <a:pt x="4113" y="623"/>
                    <a:pt x="4119" y="641"/>
                    <a:pt x="4119" y="660"/>
                  </a:cubicBezTo>
                  <a:cubicBezTo>
                    <a:pt x="4119" y="665"/>
                    <a:pt x="4119" y="670"/>
                    <a:pt x="4118" y="675"/>
                  </a:cubicBezTo>
                  <a:cubicBezTo>
                    <a:pt x="4065" y="705"/>
                    <a:pt x="4002" y="722"/>
                    <a:pt x="3930" y="722"/>
                  </a:cubicBezTo>
                  <a:cubicBezTo>
                    <a:pt x="3813" y="722"/>
                    <a:pt x="3709" y="694"/>
                    <a:pt x="3709" y="556"/>
                  </a:cubicBezTo>
                  <a:close/>
                  <a:moveTo>
                    <a:pt x="4030" y="432"/>
                  </a:moveTo>
                  <a:lnTo>
                    <a:pt x="4030" y="432"/>
                  </a:lnTo>
                  <a:cubicBezTo>
                    <a:pt x="4036" y="415"/>
                    <a:pt x="4038" y="397"/>
                    <a:pt x="4038" y="379"/>
                  </a:cubicBezTo>
                  <a:cubicBezTo>
                    <a:pt x="4038" y="314"/>
                    <a:pt x="3985" y="302"/>
                    <a:pt x="3930" y="302"/>
                  </a:cubicBezTo>
                  <a:cubicBezTo>
                    <a:pt x="3898" y="302"/>
                    <a:pt x="3868" y="311"/>
                    <a:pt x="3836" y="327"/>
                  </a:cubicBezTo>
                  <a:cubicBezTo>
                    <a:pt x="3827" y="355"/>
                    <a:pt x="3820" y="395"/>
                    <a:pt x="3819" y="430"/>
                  </a:cubicBezTo>
                  <a:cubicBezTo>
                    <a:pt x="3861" y="441"/>
                    <a:pt x="3896" y="441"/>
                    <a:pt x="3932" y="441"/>
                  </a:cubicBezTo>
                  <a:cubicBezTo>
                    <a:pt x="3973" y="441"/>
                    <a:pt x="4004" y="438"/>
                    <a:pt x="4030" y="432"/>
                  </a:cubicBezTo>
                  <a:close/>
                  <a:moveTo>
                    <a:pt x="4219" y="706"/>
                  </a:moveTo>
                  <a:lnTo>
                    <a:pt x="4219" y="706"/>
                  </a:lnTo>
                  <a:cubicBezTo>
                    <a:pt x="4208" y="672"/>
                    <a:pt x="4208" y="637"/>
                    <a:pt x="4208" y="603"/>
                  </a:cubicBezTo>
                  <a:cubicBezTo>
                    <a:pt x="4208" y="516"/>
                    <a:pt x="4208" y="545"/>
                    <a:pt x="4208" y="516"/>
                  </a:cubicBezTo>
                  <a:cubicBezTo>
                    <a:pt x="4208" y="444"/>
                    <a:pt x="4210" y="330"/>
                    <a:pt x="4241" y="259"/>
                  </a:cubicBezTo>
                  <a:cubicBezTo>
                    <a:pt x="4310" y="225"/>
                    <a:pt x="4370" y="210"/>
                    <a:pt x="4426" y="210"/>
                  </a:cubicBezTo>
                  <a:cubicBezTo>
                    <a:pt x="4549" y="210"/>
                    <a:pt x="4645" y="242"/>
                    <a:pt x="4645" y="376"/>
                  </a:cubicBezTo>
                  <a:lnTo>
                    <a:pt x="4645" y="599"/>
                  </a:lnTo>
                  <a:cubicBezTo>
                    <a:pt x="4645" y="634"/>
                    <a:pt x="4646" y="670"/>
                    <a:pt x="4634" y="706"/>
                  </a:cubicBezTo>
                  <a:cubicBezTo>
                    <a:pt x="4618" y="710"/>
                    <a:pt x="4603" y="712"/>
                    <a:pt x="4589" y="712"/>
                  </a:cubicBezTo>
                  <a:cubicBezTo>
                    <a:pt x="4573" y="712"/>
                    <a:pt x="4557" y="710"/>
                    <a:pt x="4537" y="706"/>
                  </a:cubicBezTo>
                  <a:lnTo>
                    <a:pt x="4537" y="381"/>
                  </a:lnTo>
                  <a:cubicBezTo>
                    <a:pt x="4537" y="315"/>
                    <a:pt x="4484" y="302"/>
                    <a:pt x="4429" y="302"/>
                  </a:cubicBezTo>
                  <a:cubicBezTo>
                    <a:pt x="4396" y="302"/>
                    <a:pt x="4367" y="308"/>
                    <a:pt x="4335" y="323"/>
                  </a:cubicBezTo>
                  <a:cubicBezTo>
                    <a:pt x="4318" y="375"/>
                    <a:pt x="4316" y="459"/>
                    <a:pt x="4316" y="505"/>
                  </a:cubicBezTo>
                  <a:lnTo>
                    <a:pt x="4316" y="706"/>
                  </a:lnTo>
                  <a:cubicBezTo>
                    <a:pt x="4296" y="710"/>
                    <a:pt x="4280" y="712"/>
                    <a:pt x="4264" y="712"/>
                  </a:cubicBezTo>
                  <a:cubicBezTo>
                    <a:pt x="4250" y="712"/>
                    <a:pt x="4235" y="710"/>
                    <a:pt x="4219" y="706"/>
                  </a:cubicBezTo>
                  <a:close/>
                  <a:moveTo>
                    <a:pt x="4725" y="556"/>
                  </a:moveTo>
                  <a:lnTo>
                    <a:pt x="4725" y="556"/>
                  </a:lnTo>
                  <a:lnTo>
                    <a:pt x="4725" y="486"/>
                  </a:lnTo>
                  <a:cubicBezTo>
                    <a:pt x="4726" y="419"/>
                    <a:pt x="4731" y="321"/>
                    <a:pt x="4758" y="259"/>
                  </a:cubicBezTo>
                  <a:cubicBezTo>
                    <a:pt x="4827" y="225"/>
                    <a:pt x="4886" y="210"/>
                    <a:pt x="4943" y="210"/>
                  </a:cubicBezTo>
                  <a:cubicBezTo>
                    <a:pt x="4987" y="210"/>
                    <a:pt x="5027" y="216"/>
                    <a:pt x="5053" y="236"/>
                  </a:cubicBezTo>
                  <a:lnTo>
                    <a:pt x="5053" y="10"/>
                  </a:lnTo>
                  <a:cubicBezTo>
                    <a:pt x="5071" y="6"/>
                    <a:pt x="5087" y="4"/>
                    <a:pt x="5102" y="4"/>
                  </a:cubicBezTo>
                  <a:cubicBezTo>
                    <a:pt x="5117" y="4"/>
                    <a:pt x="5133" y="6"/>
                    <a:pt x="5151" y="10"/>
                  </a:cubicBezTo>
                  <a:cubicBezTo>
                    <a:pt x="5161" y="45"/>
                    <a:pt x="5161" y="81"/>
                    <a:pt x="5161" y="117"/>
                  </a:cubicBezTo>
                  <a:cubicBezTo>
                    <a:pt x="5161" y="422"/>
                    <a:pt x="5161" y="321"/>
                    <a:pt x="5161" y="422"/>
                  </a:cubicBezTo>
                  <a:cubicBezTo>
                    <a:pt x="5161" y="452"/>
                    <a:pt x="5160" y="596"/>
                    <a:pt x="5130" y="671"/>
                  </a:cubicBezTo>
                  <a:cubicBezTo>
                    <a:pt x="5077" y="704"/>
                    <a:pt x="5015" y="722"/>
                    <a:pt x="4943" y="722"/>
                  </a:cubicBezTo>
                  <a:cubicBezTo>
                    <a:pt x="4826" y="722"/>
                    <a:pt x="4725" y="694"/>
                    <a:pt x="4725" y="556"/>
                  </a:cubicBezTo>
                  <a:close/>
                  <a:moveTo>
                    <a:pt x="5053" y="603"/>
                  </a:moveTo>
                  <a:lnTo>
                    <a:pt x="5053" y="603"/>
                  </a:lnTo>
                  <a:cubicBezTo>
                    <a:pt x="5053" y="329"/>
                    <a:pt x="5053" y="421"/>
                    <a:pt x="5053" y="329"/>
                  </a:cubicBezTo>
                  <a:cubicBezTo>
                    <a:pt x="5031" y="311"/>
                    <a:pt x="4986" y="301"/>
                    <a:pt x="4942" y="301"/>
                  </a:cubicBezTo>
                  <a:cubicBezTo>
                    <a:pt x="4898" y="301"/>
                    <a:pt x="4854" y="311"/>
                    <a:pt x="4831" y="329"/>
                  </a:cubicBezTo>
                  <a:cubicBezTo>
                    <a:pt x="4831" y="603"/>
                    <a:pt x="4831" y="512"/>
                    <a:pt x="4831" y="603"/>
                  </a:cubicBezTo>
                  <a:cubicBezTo>
                    <a:pt x="4853" y="621"/>
                    <a:pt x="4898" y="630"/>
                    <a:pt x="4943" y="630"/>
                  </a:cubicBezTo>
                  <a:cubicBezTo>
                    <a:pt x="4987" y="630"/>
                    <a:pt x="5032" y="621"/>
                    <a:pt x="5053" y="603"/>
                  </a:cubicBezTo>
                  <a:close/>
                  <a:moveTo>
                    <a:pt x="5239" y="556"/>
                  </a:moveTo>
                  <a:lnTo>
                    <a:pt x="5239" y="556"/>
                  </a:lnTo>
                  <a:lnTo>
                    <a:pt x="5239" y="492"/>
                  </a:lnTo>
                  <a:cubicBezTo>
                    <a:pt x="5239" y="424"/>
                    <a:pt x="5252" y="325"/>
                    <a:pt x="5280" y="261"/>
                  </a:cubicBezTo>
                  <a:cubicBezTo>
                    <a:pt x="5342" y="227"/>
                    <a:pt x="5403" y="210"/>
                    <a:pt x="5460" y="210"/>
                  </a:cubicBezTo>
                  <a:cubicBezTo>
                    <a:pt x="5583" y="210"/>
                    <a:pt x="5671" y="247"/>
                    <a:pt x="5671" y="376"/>
                  </a:cubicBezTo>
                  <a:cubicBezTo>
                    <a:pt x="5671" y="409"/>
                    <a:pt x="5662" y="476"/>
                    <a:pt x="5648" y="511"/>
                  </a:cubicBezTo>
                  <a:cubicBezTo>
                    <a:pt x="5606" y="516"/>
                    <a:pt x="5550" y="522"/>
                    <a:pt x="5496" y="522"/>
                  </a:cubicBezTo>
                  <a:cubicBezTo>
                    <a:pt x="5456" y="522"/>
                    <a:pt x="5392" y="520"/>
                    <a:pt x="5346" y="512"/>
                  </a:cubicBezTo>
                  <a:lnTo>
                    <a:pt x="5346" y="553"/>
                  </a:lnTo>
                  <a:cubicBezTo>
                    <a:pt x="5346" y="627"/>
                    <a:pt x="5418" y="631"/>
                    <a:pt x="5478" y="631"/>
                  </a:cubicBezTo>
                  <a:cubicBezTo>
                    <a:pt x="5521" y="631"/>
                    <a:pt x="5582" y="623"/>
                    <a:pt x="5630" y="606"/>
                  </a:cubicBezTo>
                  <a:cubicBezTo>
                    <a:pt x="5643" y="623"/>
                    <a:pt x="5649" y="641"/>
                    <a:pt x="5649" y="660"/>
                  </a:cubicBezTo>
                  <a:cubicBezTo>
                    <a:pt x="5649" y="665"/>
                    <a:pt x="5649" y="670"/>
                    <a:pt x="5648" y="675"/>
                  </a:cubicBezTo>
                  <a:cubicBezTo>
                    <a:pt x="5594" y="705"/>
                    <a:pt x="5531" y="722"/>
                    <a:pt x="5459" y="722"/>
                  </a:cubicBezTo>
                  <a:cubicBezTo>
                    <a:pt x="5342" y="722"/>
                    <a:pt x="5239" y="694"/>
                    <a:pt x="5239" y="556"/>
                  </a:cubicBezTo>
                  <a:close/>
                  <a:moveTo>
                    <a:pt x="5559" y="432"/>
                  </a:moveTo>
                  <a:lnTo>
                    <a:pt x="5559" y="432"/>
                  </a:lnTo>
                  <a:cubicBezTo>
                    <a:pt x="5565" y="415"/>
                    <a:pt x="5567" y="397"/>
                    <a:pt x="5567" y="379"/>
                  </a:cubicBezTo>
                  <a:cubicBezTo>
                    <a:pt x="5567" y="314"/>
                    <a:pt x="5514" y="302"/>
                    <a:pt x="5459" y="302"/>
                  </a:cubicBezTo>
                  <a:cubicBezTo>
                    <a:pt x="5427" y="302"/>
                    <a:pt x="5397" y="311"/>
                    <a:pt x="5366" y="327"/>
                  </a:cubicBezTo>
                  <a:cubicBezTo>
                    <a:pt x="5356" y="355"/>
                    <a:pt x="5350" y="395"/>
                    <a:pt x="5348" y="430"/>
                  </a:cubicBezTo>
                  <a:cubicBezTo>
                    <a:pt x="5390" y="441"/>
                    <a:pt x="5425" y="441"/>
                    <a:pt x="5461" y="441"/>
                  </a:cubicBezTo>
                  <a:cubicBezTo>
                    <a:pt x="5503" y="441"/>
                    <a:pt x="5533" y="438"/>
                    <a:pt x="5559" y="432"/>
                  </a:cubicBezTo>
                  <a:close/>
                  <a:moveTo>
                    <a:pt x="5749" y="706"/>
                  </a:moveTo>
                  <a:lnTo>
                    <a:pt x="5749" y="706"/>
                  </a:lnTo>
                  <a:cubicBezTo>
                    <a:pt x="5739" y="672"/>
                    <a:pt x="5739" y="637"/>
                    <a:pt x="5739" y="603"/>
                  </a:cubicBezTo>
                  <a:cubicBezTo>
                    <a:pt x="5739" y="516"/>
                    <a:pt x="5739" y="545"/>
                    <a:pt x="5739" y="516"/>
                  </a:cubicBezTo>
                  <a:cubicBezTo>
                    <a:pt x="5739" y="444"/>
                    <a:pt x="5740" y="330"/>
                    <a:pt x="5772" y="259"/>
                  </a:cubicBezTo>
                  <a:cubicBezTo>
                    <a:pt x="5841" y="225"/>
                    <a:pt x="5900" y="210"/>
                    <a:pt x="5957" y="210"/>
                  </a:cubicBezTo>
                  <a:cubicBezTo>
                    <a:pt x="6079" y="210"/>
                    <a:pt x="6175" y="242"/>
                    <a:pt x="6175" y="376"/>
                  </a:cubicBezTo>
                  <a:lnTo>
                    <a:pt x="6175" y="599"/>
                  </a:lnTo>
                  <a:cubicBezTo>
                    <a:pt x="6175" y="634"/>
                    <a:pt x="6177" y="670"/>
                    <a:pt x="6164" y="706"/>
                  </a:cubicBezTo>
                  <a:cubicBezTo>
                    <a:pt x="6148" y="710"/>
                    <a:pt x="6133" y="712"/>
                    <a:pt x="6119" y="712"/>
                  </a:cubicBezTo>
                  <a:cubicBezTo>
                    <a:pt x="6103" y="712"/>
                    <a:pt x="6087" y="710"/>
                    <a:pt x="6067" y="706"/>
                  </a:cubicBezTo>
                  <a:lnTo>
                    <a:pt x="6067" y="381"/>
                  </a:lnTo>
                  <a:cubicBezTo>
                    <a:pt x="6067" y="315"/>
                    <a:pt x="6014" y="302"/>
                    <a:pt x="5960" y="302"/>
                  </a:cubicBezTo>
                  <a:cubicBezTo>
                    <a:pt x="5926" y="302"/>
                    <a:pt x="5897" y="308"/>
                    <a:pt x="5865" y="323"/>
                  </a:cubicBezTo>
                  <a:cubicBezTo>
                    <a:pt x="5848" y="375"/>
                    <a:pt x="5846" y="459"/>
                    <a:pt x="5846" y="505"/>
                  </a:cubicBezTo>
                  <a:lnTo>
                    <a:pt x="5846" y="706"/>
                  </a:lnTo>
                  <a:cubicBezTo>
                    <a:pt x="5826" y="710"/>
                    <a:pt x="5810" y="712"/>
                    <a:pt x="5794" y="712"/>
                  </a:cubicBezTo>
                  <a:cubicBezTo>
                    <a:pt x="5780" y="712"/>
                    <a:pt x="5765" y="710"/>
                    <a:pt x="5749" y="706"/>
                  </a:cubicBezTo>
                  <a:close/>
                  <a:moveTo>
                    <a:pt x="6254" y="556"/>
                  </a:moveTo>
                  <a:lnTo>
                    <a:pt x="6254" y="556"/>
                  </a:lnTo>
                  <a:lnTo>
                    <a:pt x="6254" y="516"/>
                  </a:lnTo>
                  <a:cubicBezTo>
                    <a:pt x="6254" y="444"/>
                    <a:pt x="6257" y="330"/>
                    <a:pt x="6287" y="259"/>
                  </a:cubicBezTo>
                  <a:cubicBezTo>
                    <a:pt x="6357" y="225"/>
                    <a:pt x="6416" y="210"/>
                    <a:pt x="6472" y="210"/>
                  </a:cubicBezTo>
                  <a:cubicBezTo>
                    <a:pt x="6526" y="210"/>
                    <a:pt x="6585" y="221"/>
                    <a:pt x="6622" y="239"/>
                  </a:cubicBezTo>
                  <a:cubicBezTo>
                    <a:pt x="6619" y="271"/>
                    <a:pt x="6609" y="297"/>
                    <a:pt x="6593" y="319"/>
                  </a:cubicBezTo>
                  <a:cubicBezTo>
                    <a:pt x="6549" y="304"/>
                    <a:pt x="6506" y="302"/>
                    <a:pt x="6475" y="302"/>
                  </a:cubicBezTo>
                  <a:cubicBezTo>
                    <a:pt x="6443" y="302"/>
                    <a:pt x="6414" y="308"/>
                    <a:pt x="6381" y="323"/>
                  </a:cubicBezTo>
                  <a:cubicBezTo>
                    <a:pt x="6364" y="375"/>
                    <a:pt x="6362" y="459"/>
                    <a:pt x="6362" y="505"/>
                  </a:cubicBezTo>
                  <a:cubicBezTo>
                    <a:pt x="6362" y="550"/>
                    <a:pt x="6362" y="535"/>
                    <a:pt x="6362" y="550"/>
                  </a:cubicBezTo>
                  <a:cubicBezTo>
                    <a:pt x="6362" y="617"/>
                    <a:pt x="6417" y="630"/>
                    <a:pt x="6472" y="630"/>
                  </a:cubicBezTo>
                  <a:cubicBezTo>
                    <a:pt x="6498" y="630"/>
                    <a:pt x="6550" y="624"/>
                    <a:pt x="6600" y="608"/>
                  </a:cubicBezTo>
                  <a:cubicBezTo>
                    <a:pt x="6618" y="632"/>
                    <a:pt x="6626" y="658"/>
                    <a:pt x="6624" y="689"/>
                  </a:cubicBezTo>
                  <a:cubicBezTo>
                    <a:pt x="6582" y="708"/>
                    <a:pt x="6526" y="722"/>
                    <a:pt x="6472" y="722"/>
                  </a:cubicBezTo>
                  <a:cubicBezTo>
                    <a:pt x="6355" y="722"/>
                    <a:pt x="6254" y="694"/>
                    <a:pt x="6254" y="556"/>
                  </a:cubicBezTo>
                  <a:close/>
                  <a:moveTo>
                    <a:pt x="6725" y="906"/>
                  </a:moveTo>
                  <a:lnTo>
                    <a:pt x="6725" y="906"/>
                  </a:lnTo>
                  <a:lnTo>
                    <a:pt x="6820" y="688"/>
                  </a:lnTo>
                  <a:lnTo>
                    <a:pt x="6686" y="364"/>
                  </a:lnTo>
                  <a:cubicBezTo>
                    <a:pt x="6671" y="326"/>
                    <a:pt x="6649" y="274"/>
                    <a:pt x="6648" y="232"/>
                  </a:cubicBezTo>
                  <a:cubicBezTo>
                    <a:pt x="6665" y="228"/>
                    <a:pt x="6684" y="226"/>
                    <a:pt x="6701" y="226"/>
                  </a:cubicBezTo>
                  <a:cubicBezTo>
                    <a:pt x="6719" y="226"/>
                    <a:pt x="6737" y="228"/>
                    <a:pt x="6752" y="231"/>
                  </a:cubicBezTo>
                  <a:cubicBezTo>
                    <a:pt x="6879" y="561"/>
                    <a:pt x="6836" y="451"/>
                    <a:pt x="6879" y="561"/>
                  </a:cubicBezTo>
                  <a:lnTo>
                    <a:pt x="6947" y="412"/>
                  </a:lnTo>
                  <a:cubicBezTo>
                    <a:pt x="6969" y="364"/>
                    <a:pt x="6998" y="283"/>
                    <a:pt x="7012" y="231"/>
                  </a:cubicBezTo>
                  <a:cubicBezTo>
                    <a:pt x="7028" y="228"/>
                    <a:pt x="7046" y="226"/>
                    <a:pt x="7065" y="226"/>
                  </a:cubicBezTo>
                  <a:cubicBezTo>
                    <a:pt x="7083" y="226"/>
                    <a:pt x="7100" y="228"/>
                    <a:pt x="7116" y="231"/>
                  </a:cubicBezTo>
                  <a:cubicBezTo>
                    <a:pt x="7109" y="292"/>
                    <a:pt x="7076" y="363"/>
                    <a:pt x="7041" y="442"/>
                  </a:cubicBezTo>
                  <a:lnTo>
                    <a:pt x="6839" y="906"/>
                  </a:lnTo>
                  <a:cubicBezTo>
                    <a:pt x="6821" y="910"/>
                    <a:pt x="6802" y="911"/>
                    <a:pt x="6784" y="911"/>
                  </a:cubicBezTo>
                  <a:cubicBezTo>
                    <a:pt x="6764" y="911"/>
                    <a:pt x="6745" y="910"/>
                    <a:pt x="6725" y="906"/>
                  </a:cubicBezTo>
                  <a:close/>
                  <a:moveTo>
                    <a:pt x="7543" y="705"/>
                  </a:moveTo>
                  <a:lnTo>
                    <a:pt x="7543" y="705"/>
                  </a:lnTo>
                  <a:cubicBezTo>
                    <a:pt x="7539" y="662"/>
                    <a:pt x="7538" y="618"/>
                    <a:pt x="7538" y="573"/>
                  </a:cubicBezTo>
                  <a:lnTo>
                    <a:pt x="7538" y="112"/>
                  </a:lnTo>
                  <a:lnTo>
                    <a:pt x="7413" y="112"/>
                  </a:lnTo>
                  <a:cubicBezTo>
                    <a:pt x="7386" y="112"/>
                    <a:pt x="7358" y="112"/>
                    <a:pt x="7332" y="102"/>
                  </a:cubicBezTo>
                  <a:cubicBezTo>
                    <a:pt x="7329" y="84"/>
                    <a:pt x="7327" y="69"/>
                    <a:pt x="7327" y="54"/>
                  </a:cubicBezTo>
                  <a:cubicBezTo>
                    <a:pt x="7327" y="39"/>
                    <a:pt x="7329" y="25"/>
                    <a:pt x="7332" y="10"/>
                  </a:cubicBezTo>
                  <a:lnTo>
                    <a:pt x="7858" y="10"/>
                  </a:lnTo>
                  <a:cubicBezTo>
                    <a:pt x="7861" y="26"/>
                    <a:pt x="7862" y="41"/>
                    <a:pt x="7862" y="56"/>
                  </a:cubicBezTo>
                  <a:cubicBezTo>
                    <a:pt x="7862" y="70"/>
                    <a:pt x="7861" y="85"/>
                    <a:pt x="7858" y="102"/>
                  </a:cubicBezTo>
                  <a:cubicBezTo>
                    <a:pt x="7831" y="112"/>
                    <a:pt x="7804" y="112"/>
                    <a:pt x="7777" y="112"/>
                  </a:cubicBezTo>
                  <a:lnTo>
                    <a:pt x="7653" y="112"/>
                  </a:lnTo>
                  <a:lnTo>
                    <a:pt x="7653" y="573"/>
                  </a:lnTo>
                  <a:cubicBezTo>
                    <a:pt x="7653" y="616"/>
                    <a:pt x="7653" y="657"/>
                    <a:pt x="7646" y="705"/>
                  </a:cubicBezTo>
                  <a:cubicBezTo>
                    <a:pt x="7631" y="709"/>
                    <a:pt x="7614" y="711"/>
                    <a:pt x="7597" y="711"/>
                  </a:cubicBezTo>
                  <a:cubicBezTo>
                    <a:pt x="7579" y="711"/>
                    <a:pt x="7560" y="709"/>
                    <a:pt x="7543" y="705"/>
                  </a:cubicBezTo>
                  <a:close/>
                  <a:moveTo>
                    <a:pt x="7832" y="706"/>
                  </a:moveTo>
                  <a:lnTo>
                    <a:pt x="7832" y="706"/>
                  </a:lnTo>
                  <a:cubicBezTo>
                    <a:pt x="7822" y="676"/>
                    <a:pt x="7822" y="646"/>
                    <a:pt x="7822" y="615"/>
                  </a:cubicBezTo>
                  <a:lnTo>
                    <a:pt x="7822" y="517"/>
                  </a:lnTo>
                  <a:cubicBezTo>
                    <a:pt x="7822" y="446"/>
                    <a:pt x="7824" y="331"/>
                    <a:pt x="7855" y="260"/>
                  </a:cubicBezTo>
                  <a:cubicBezTo>
                    <a:pt x="7916" y="229"/>
                    <a:pt x="7981" y="212"/>
                    <a:pt x="8050" y="212"/>
                  </a:cubicBezTo>
                  <a:cubicBezTo>
                    <a:pt x="8068" y="212"/>
                    <a:pt x="8086" y="213"/>
                    <a:pt x="8104" y="215"/>
                  </a:cubicBezTo>
                  <a:cubicBezTo>
                    <a:pt x="8105" y="224"/>
                    <a:pt x="8106" y="231"/>
                    <a:pt x="8106" y="239"/>
                  </a:cubicBezTo>
                  <a:cubicBezTo>
                    <a:pt x="8106" y="263"/>
                    <a:pt x="8100" y="286"/>
                    <a:pt x="8087" y="307"/>
                  </a:cubicBezTo>
                  <a:cubicBezTo>
                    <a:pt x="8074" y="305"/>
                    <a:pt x="8061" y="304"/>
                    <a:pt x="8048" y="304"/>
                  </a:cubicBezTo>
                  <a:cubicBezTo>
                    <a:pt x="8014" y="304"/>
                    <a:pt x="7981" y="311"/>
                    <a:pt x="7948" y="325"/>
                  </a:cubicBezTo>
                  <a:cubicBezTo>
                    <a:pt x="7931" y="378"/>
                    <a:pt x="7930" y="461"/>
                    <a:pt x="7930" y="507"/>
                  </a:cubicBezTo>
                  <a:lnTo>
                    <a:pt x="7930" y="706"/>
                  </a:lnTo>
                  <a:cubicBezTo>
                    <a:pt x="7913" y="709"/>
                    <a:pt x="7898" y="711"/>
                    <a:pt x="7883" y="711"/>
                  </a:cubicBezTo>
                  <a:cubicBezTo>
                    <a:pt x="7868" y="711"/>
                    <a:pt x="7853" y="709"/>
                    <a:pt x="7832" y="706"/>
                  </a:cubicBezTo>
                  <a:close/>
                  <a:moveTo>
                    <a:pt x="8134" y="552"/>
                  </a:moveTo>
                  <a:lnTo>
                    <a:pt x="8134" y="552"/>
                  </a:lnTo>
                  <a:cubicBezTo>
                    <a:pt x="8134" y="516"/>
                    <a:pt x="8134" y="528"/>
                    <a:pt x="8134" y="516"/>
                  </a:cubicBezTo>
                  <a:cubicBezTo>
                    <a:pt x="8134" y="444"/>
                    <a:pt x="8137" y="330"/>
                    <a:pt x="8167" y="259"/>
                  </a:cubicBezTo>
                  <a:cubicBezTo>
                    <a:pt x="8237" y="225"/>
                    <a:pt x="8297" y="210"/>
                    <a:pt x="8353" y="210"/>
                  </a:cubicBezTo>
                  <a:cubicBezTo>
                    <a:pt x="8475" y="210"/>
                    <a:pt x="8571" y="242"/>
                    <a:pt x="8571" y="376"/>
                  </a:cubicBezTo>
                  <a:lnTo>
                    <a:pt x="8571" y="575"/>
                  </a:lnTo>
                  <a:cubicBezTo>
                    <a:pt x="8571" y="627"/>
                    <a:pt x="8568" y="676"/>
                    <a:pt x="8564" y="706"/>
                  </a:cubicBezTo>
                  <a:cubicBezTo>
                    <a:pt x="8550" y="710"/>
                    <a:pt x="8537" y="712"/>
                    <a:pt x="8524" y="712"/>
                  </a:cubicBezTo>
                  <a:cubicBezTo>
                    <a:pt x="8510" y="712"/>
                    <a:pt x="8496" y="710"/>
                    <a:pt x="8478" y="706"/>
                  </a:cubicBezTo>
                  <a:lnTo>
                    <a:pt x="8470" y="660"/>
                  </a:lnTo>
                  <a:cubicBezTo>
                    <a:pt x="8436" y="695"/>
                    <a:pt x="8375" y="717"/>
                    <a:pt x="8312" y="717"/>
                  </a:cubicBezTo>
                  <a:cubicBezTo>
                    <a:pt x="8250" y="717"/>
                    <a:pt x="8134" y="689"/>
                    <a:pt x="8134" y="552"/>
                  </a:cubicBezTo>
                  <a:close/>
                  <a:moveTo>
                    <a:pt x="8463" y="576"/>
                  </a:moveTo>
                  <a:lnTo>
                    <a:pt x="8463" y="576"/>
                  </a:lnTo>
                  <a:lnTo>
                    <a:pt x="8463" y="329"/>
                  </a:lnTo>
                  <a:cubicBezTo>
                    <a:pt x="8441" y="311"/>
                    <a:pt x="8397" y="302"/>
                    <a:pt x="8352" y="302"/>
                  </a:cubicBezTo>
                  <a:cubicBezTo>
                    <a:pt x="8307" y="302"/>
                    <a:pt x="8263" y="311"/>
                    <a:pt x="8241" y="329"/>
                  </a:cubicBezTo>
                  <a:cubicBezTo>
                    <a:pt x="8241" y="595"/>
                    <a:pt x="8241" y="507"/>
                    <a:pt x="8241" y="595"/>
                  </a:cubicBezTo>
                  <a:cubicBezTo>
                    <a:pt x="8265" y="614"/>
                    <a:pt x="8296" y="622"/>
                    <a:pt x="8328" y="622"/>
                  </a:cubicBezTo>
                  <a:cubicBezTo>
                    <a:pt x="8375" y="622"/>
                    <a:pt x="8426" y="604"/>
                    <a:pt x="8463" y="576"/>
                  </a:cubicBezTo>
                  <a:close/>
                  <a:moveTo>
                    <a:pt x="8636" y="556"/>
                  </a:moveTo>
                  <a:lnTo>
                    <a:pt x="8636" y="556"/>
                  </a:lnTo>
                  <a:lnTo>
                    <a:pt x="8636" y="516"/>
                  </a:lnTo>
                  <a:cubicBezTo>
                    <a:pt x="8636" y="444"/>
                    <a:pt x="8638" y="330"/>
                    <a:pt x="8669" y="259"/>
                  </a:cubicBezTo>
                  <a:cubicBezTo>
                    <a:pt x="8739" y="225"/>
                    <a:pt x="8798" y="210"/>
                    <a:pt x="8854" y="210"/>
                  </a:cubicBezTo>
                  <a:cubicBezTo>
                    <a:pt x="8907" y="210"/>
                    <a:pt x="8967" y="221"/>
                    <a:pt x="9004" y="239"/>
                  </a:cubicBezTo>
                  <a:cubicBezTo>
                    <a:pt x="9001" y="271"/>
                    <a:pt x="8991" y="297"/>
                    <a:pt x="8975" y="319"/>
                  </a:cubicBezTo>
                  <a:cubicBezTo>
                    <a:pt x="8930" y="304"/>
                    <a:pt x="8888" y="302"/>
                    <a:pt x="8858" y="302"/>
                  </a:cubicBezTo>
                  <a:cubicBezTo>
                    <a:pt x="8824" y="302"/>
                    <a:pt x="8795" y="308"/>
                    <a:pt x="8762" y="323"/>
                  </a:cubicBezTo>
                  <a:cubicBezTo>
                    <a:pt x="8745" y="375"/>
                    <a:pt x="8743" y="459"/>
                    <a:pt x="8743" y="505"/>
                  </a:cubicBezTo>
                  <a:cubicBezTo>
                    <a:pt x="8743" y="550"/>
                    <a:pt x="8743" y="535"/>
                    <a:pt x="8743" y="550"/>
                  </a:cubicBezTo>
                  <a:cubicBezTo>
                    <a:pt x="8743" y="617"/>
                    <a:pt x="8799" y="630"/>
                    <a:pt x="8854" y="630"/>
                  </a:cubicBezTo>
                  <a:cubicBezTo>
                    <a:pt x="8880" y="630"/>
                    <a:pt x="8932" y="624"/>
                    <a:pt x="8982" y="608"/>
                  </a:cubicBezTo>
                  <a:cubicBezTo>
                    <a:pt x="9000" y="632"/>
                    <a:pt x="9008" y="658"/>
                    <a:pt x="9006" y="689"/>
                  </a:cubicBezTo>
                  <a:cubicBezTo>
                    <a:pt x="8964" y="708"/>
                    <a:pt x="8907" y="722"/>
                    <a:pt x="8854" y="722"/>
                  </a:cubicBezTo>
                  <a:cubicBezTo>
                    <a:pt x="8737" y="722"/>
                    <a:pt x="8636" y="694"/>
                    <a:pt x="8636" y="556"/>
                  </a:cubicBezTo>
                  <a:close/>
                  <a:moveTo>
                    <a:pt x="9411" y="706"/>
                  </a:moveTo>
                  <a:lnTo>
                    <a:pt x="9411" y="706"/>
                  </a:lnTo>
                  <a:lnTo>
                    <a:pt x="9278" y="482"/>
                  </a:lnTo>
                  <a:lnTo>
                    <a:pt x="9184" y="559"/>
                  </a:lnTo>
                  <a:lnTo>
                    <a:pt x="9184" y="706"/>
                  </a:lnTo>
                  <a:cubicBezTo>
                    <a:pt x="9169" y="711"/>
                    <a:pt x="9152" y="713"/>
                    <a:pt x="9136" y="713"/>
                  </a:cubicBezTo>
                  <a:cubicBezTo>
                    <a:pt x="9119" y="713"/>
                    <a:pt x="9102" y="711"/>
                    <a:pt x="9087" y="706"/>
                  </a:cubicBezTo>
                  <a:cubicBezTo>
                    <a:pt x="9077" y="685"/>
                    <a:pt x="9076" y="658"/>
                    <a:pt x="9076" y="625"/>
                  </a:cubicBezTo>
                  <a:lnTo>
                    <a:pt x="9076" y="91"/>
                  </a:lnTo>
                  <a:cubicBezTo>
                    <a:pt x="9076" y="59"/>
                    <a:pt x="9079" y="27"/>
                    <a:pt x="9087" y="10"/>
                  </a:cubicBezTo>
                  <a:cubicBezTo>
                    <a:pt x="9099" y="6"/>
                    <a:pt x="9118" y="3"/>
                    <a:pt x="9137" y="3"/>
                  </a:cubicBezTo>
                  <a:cubicBezTo>
                    <a:pt x="9154" y="3"/>
                    <a:pt x="9171" y="5"/>
                    <a:pt x="9184" y="10"/>
                  </a:cubicBezTo>
                  <a:lnTo>
                    <a:pt x="9184" y="439"/>
                  </a:lnTo>
                  <a:lnTo>
                    <a:pt x="9260" y="377"/>
                  </a:lnTo>
                  <a:cubicBezTo>
                    <a:pt x="9309" y="334"/>
                    <a:pt x="9348" y="294"/>
                    <a:pt x="9379" y="232"/>
                  </a:cubicBezTo>
                  <a:cubicBezTo>
                    <a:pt x="9397" y="229"/>
                    <a:pt x="9415" y="227"/>
                    <a:pt x="9433" y="227"/>
                  </a:cubicBezTo>
                  <a:cubicBezTo>
                    <a:pt x="9452" y="227"/>
                    <a:pt x="9470" y="229"/>
                    <a:pt x="9489" y="232"/>
                  </a:cubicBezTo>
                  <a:cubicBezTo>
                    <a:pt x="9480" y="297"/>
                    <a:pt x="9413" y="368"/>
                    <a:pt x="9360" y="417"/>
                  </a:cubicBezTo>
                  <a:cubicBezTo>
                    <a:pt x="9491" y="625"/>
                    <a:pt x="9448" y="556"/>
                    <a:pt x="9491" y="625"/>
                  </a:cubicBezTo>
                  <a:cubicBezTo>
                    <a:pt x="9505" y="650"/>
                    <a:pt x="9517" y="682"/>
                    <a:pt x="9523" y="706"/>
                  </a:cubicBezTo>
                  <a:cubicBezTo>
                    <a:pt x="9507" y="711"/>
                    <a:pt x="9488" y="714"/>
                    <a:pt x="9469" y="714"/>
                  </a:cubicBezTo>
                  <a:cubicBezTo>
                    <a:pt x="9448" y="714"/>
                    <a:pt x="9427" y="711"/>
                    <a:pt x="9411" y="706"/>
                  </a:cubicBezTo>
                  <a:close/>
                  <a:moveTo>
                    <a:pt x="9552" y="556"/>
                  </a:moveTo>
                  <a:lnTo>
                    <a:pt x="9552" y="556"/>
                  </a:lnTo>
                  <a:lnTo>
                    <a:pt x="9552" y="492"/>
                  </a:lnTo>
                  <a:cubicBezTo>
                    <a:pt x="9552" y="424"/>
                    <a:pt x="9565" y="325"/>
                    <a:pt x="9593" y="261"/>
                  </a:cubicBezTo>
                  <a:cubicBezTo>
                    <a:pt x="9656" y="227"/>
                    <a:pt x="9717" y="210"/>
                    <a:pt x="9774" y="210"/>
                  </a:cubicBezTo>
                  <a:cubicBezTo>
                    <a:pt x="9897" y="210"/>
                    <a:pt x="9985" y="247"/>
                    <a:pt x="9985" y="376"/>
                  </a:cubicBezTo>
                  <a:cubicBezTo>
                    <a:pt x="9985" y="409"/>
                    <a:pt x="9976" y="476"/>
                    <a:pt x="9962" y="511"/>
                  </a:cubicBezTo>
                  <a:cubicBezTo>
                    <a:pt x="9920" y="516"/>
                    <a:pt x="9864" y="522"/>
                    <a:pt x="9810" y="522"/>
                  </a:cubicBezTo>
                  <a:cubicBezTo>
                    <a:pt x="9770" y="522"/>
                    <a:pt x="9706" y="520"/>
                    <a:pt x="9660" y="512"/>
                  </a:cubicBezTo>
                  <a:lnTo>
                    <a:pt x="9660" y="553"/>
                  </a:lnTo>
                  <a:cubicBezTo>
                    <a:pt x="9660" y="627"/>
                    <a:pt x="9732" y="631"/>
                    <a:pt x="9792" y="631"/>
                  </a:cubicBezTo>
                  <a:cubicBezTo>
                    <a:pt x="9835" y="631"/>
                    <a:pt x="9896" y="623"/>
                    <a:pt x="9944" y="606"/>
                  </a:cubicBezTo>
                  <a:cubicBezTo>
                    <a:pt x="9957" y="623"/>
                    <a:pt x="9963" y="641"/>
                    <a:pt x="9963" y="660"/>
                  </a:cubicBezTo>
                  <a:cubicBezTo>
                    <a:pt x="9963" y="665"/>
                    <a:pt x="9963" y="670"/>
                    <a:pt x="9962" y="675"/>
                  </a:cubicBezTo>
                  <a:cubicBezTo>
                    <a:pt x="9908" y="705"/>
                    <a:pt x="9845" y="722"/>
                    <a:pt x="9773" y="722"/>
                  </a:cubicBezTo>
                  <a:cubicBezTo>
                    <a:pt x="9656" y="722"/>
                    <a:pt x="9552" y="694"/>
                    <a:pt x="9552" y="556"/>
                  </a:cubicBezTo>
                  <a:close/>
                  <a:moveTo>
                    <a:pt x="9873" y="432"/>
                  </a:moveTo>
                  <a:lnTo>
                    <a:pt x="9873" y="432"/>
                  </a:lnTo>
                  <a:cubicBezTo>
                    <a:pt x="9879" y="415"/>
                    <a:pt x="9881" y="397"/>
                    <a:pt x="9881" y="379"/>
                  </a:cubicBezTo>
                  <a:cubicBezTo>
                    <a:pt x="9881" y="314"/>
                    <a:pt x="9828" y="302"/>
                    <a:pt x="9773" y="302"/>
                  </a:cubicBezTo>
                  <a:cubicBezTo>
                    <a:pt x="9741" y="302"/>
                    <a:pt x="9711" y="311"/>
                    <a:pt x="9680" y="327"/>
                  </a:cubicBezTo>
                  <a:cubicBezTo>
                    <a:pt x="9670" y="355"/>
                    <a:pt x="9664" y="395"/>
                    <a:pt x="9662" y="430"/>
                  </a:cubicBezTo>
                  <a:cubicBezTo>
                    <a:pt x="9704" y="441"/>
                    <a:pt x="9739" y="441"/>
                    <a:pt x="9775" y="441"/>
                  </a:cubicBezTo>
                  <a:cubicBezTo>
                    <a:pt x="9817" y="441"/>
                    <a:pt x="9847" y="438"/>
                    <a:pt x="9873" y="432"/>
                  </a:cubicBezTo>
                  <a:close/>
                  <a:moveTo>
                    <a:pt x="10064" y="706"/>
                  </a:moveTo>
                  <a:lnTo>
                    <a:pt x="10064" y="706"/>
                  </a:lnTo>
                  <a:cubicBezTo>
                    <a:pt x="10053" y="676"/>
                    <a:pt x="10053" y="646"/>
                    <a:pt x="10053" y="615"/>
                  </a:cubicBezTo>
                  <a:lnTo>
                    <a:pt x="10053" y="517"/>
                  </a:lnTo>
                  <a:cubicBezTo>
                    <a:pt x="10053" y="446"/>
                    <a:pt x="10055" y="331"/>
                    <a:pt x="10086" y="260"/>
                  </a:cubicBezTo>
                  <a:cubicBezTo>
                    <a:pt x="10147" y="229"/>
                    <a:pt x="10211" y="212"/>
                    <a:pt x="10281" y="212"/>
                  </a:cubicBezTo>
                  <a:cubicBezTo>
                    <a:pt x="10299" y="212"/>
                    <a:pt x="10317" y="213"/>
                    <a:pt x="10335" y="215"/>
                  </a:cubicBezTo>
                  <a:cubicBezTo>
                    <a:pt x="10336" y="224"/>
                    <a:pt x="10337" y="231"/>
                    <a:pt x="10337" y="239"/>
                  </a:cubicBezTo>
                  <a:cubicBezTo>
                    <a:pt x="10337" y="263"/>
                    <a:pt x="10331" y="286"/>
                    <a:pt x="10318" y="307"/>
                  </a:cubicBezTo>
                  <a:cubicBezTo>
                    <a:pt x="10305" y="305"/>
                    <a:pt x="10291" y="304"/>
                    <a:pt x="10278" y="304"/>
                  </a:cubicBezTo>
                  <a:cubicBezTo>
                    <a:pt x="10245" y="304"/>
                    <a:pt x="10212" y="311"/>
                    <a:pt x="10179" y="325"/>
                  </a:cubicBezTo>
                  <a:cubicBezTo>
                    <a:pt x="10162" y="378"/>
                    <a:pt x="10160" y="461"/>
                    <a:pt x="10160" y="507"/>
                  </a:cubicBezTo>
                  <a:lnTo>
                    <a:pt x="10160" y="706"/>
                  </a:lnTo>
                  <a:cubicBezTo>
                    <a:pt x="10143" y="709"/>
                    <a:pt x="10129" y="711"/>
                    <a:pt x="10114" y="711"/>
                  </a:cubicBezTo>
                  <a:cubicBezTo>
                    <a:pt x="10099" y="711"/>
                    <a:pt x="10084" y="709"/>
                    <a:pt x="10064" y="70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8" name="Group 17">
            <a:extLst>
              <a:ext uri="{FF2B5EF4-FFF2-40B4-BE49-F238E27FC236}">
                <a16:creationId xmlns:a16="http://schemas.microsoft.com/office/drawing/2014/main" id="{A5011C63-D02A-CE43-8A43-E48FEC024AD5}"/>
              </a:ext>
            </a:extLst>
          </p:cNvPr>
          <p:cNvGrpSpPr/>
          <p:nvPr/>
        </p:nvGrpSpPr>
        <p:grpSpPr>
          <a:xfrm>
            <a:off x="5045127" y="192088"/>
            <a:ext cx="993775" cy="450850"/>
            <a:chOff x="5045127" y="192088"/>
            <a:chExt cx="993775" cy="450850"/>
          </a:xfrm>
        </p:grpSpPr>
        <p:sp>
          <p:nvSpPr>
            <p:cNvPr id="66" name="Freeform 21">
              <a:extLst>
                <a:ext uri="{FF2B5EF4-FFF2-40B4-BE49-F238E27FC236}">
                  <a16:creationId xmlns:a16="http://schemas.microsoft.com/office/drawing/2014/main" id="{30B3DF61-092E-8140-9CB1-AE563730F0A0}"/>
                </a:ext>
              </a:extLst>
            </p:cNvPr>
            <p:cNvSpPr>
              <a:spLocks noChangeArrowheads="1"/>
            </p:cNvSpPr>
            <p:nvPr/>
          </p:nvSpPr>
          <p:spPr bwMode="auto">
            <a:xfrm>
              <a:off x="5449940" y="228600"/>
              <a:ext cx="588962" cy="234950"/>
            </a:xfrm>
            <a:custGeom>
              <a:avLst/>
              <a:gdLst>
                <a:gd name="T0" fmla="*/ 102 w 1634"/>
                <a:gd name="T1" fmla="*/ 218 h 654"/>
                <a:gd name="T2" fmla="*/ 108 w 1634"/>
                <a:gd name="T3" fmla="*/ 1 h 654"/>
                <a:gd name="T4" fmla="*/ 48 w 1634"/>
                <a:gd name="T5" fmla="*/ 70 h 654"/>
                <a:gd name="T6" fmla="*/ 3 w 1634"/>
                <a:gd name="T7" fmla="*/ 226 h 654"/>
                <a:gd name="T8" fmla="*/ 336 w 1634"/>
                <a:gd name="T9" fmla="*/ 253 h 654"/>
                <a:gd name="T10" fmla="*/ 336 w 1634"/>
                <a:gd name="T11" fmla="*/ 0 h 654"/>
                <a:gd name="T12" fmla="*/ 395 w 1634"/>
                <a:gd name="T13" fmla="*/ 241 h 654"/>
                <a:gd name="T14" fmla="*/ 377 w 1634"/>
                <a:gd name="T15" fmla="*/ 290 h 654"/>
                <a:gd name="T16" fmla="*/ 336 w 1634"/>
                <a:gd name="T17" fmla="*/ 34 h 654"/>
                <a:gd name="T18" fmla="*/ 397 w 1634"/>
                <a:gd name="T19" fmla="*/ 201 h 654"/>
                <a:gd name="T20" fmla="*/ 477 w 1634"/>
                <a:gd name="T21" fmla="*/ 43 h 654"/>
                <a:gd name="T22" fmla="*/ 518 w 1634"/>
                <a:gd name="T23" fmla="*/ 216 h 654"/>
                <a:gd name="T24" fmla="*/ 643 w 1634"/>
                <a:gd name="T25" fmla="*/ 248 h 654"/>
                <a:gd name="T26" fmla="*/ 110 w 1634"/>
                <a:gd name="T27" fmla="*/ 645 h 654"/>
                <a:gd name="T28" fmla="*/ 44 w 1634"/>
                <a:gd name="T29" fmla="*/ 344 h 654"/>
                <a:gd name="T30" fmla="*/ 271 w 1634"/>
                <a:gd name="T31" fmla="*/ 291 h 654"/>
                <a:gd name="T32" fmla="*/ 166 w 1634"/>
                <a:gd name="T33" fmla="*/ 344 h 654"/>
                <a:gd name="T34" fmla="*/ 110 w 1634"/>
                <a:gd name="T35" fmla="*/ 645 h 654"/>
                <a:gd name="T36" fmla="*/ 250 w 1634"/>
                <a:gd name="T37" fmla="*/ 418 h 654"/>
                <a:gd name="T38" fmla="*/ 440 w 1634"/>
                <a:gd name="T39" fmla="*/ 627 h 654"/>
                <a:gd name="T40" fmla="*/ 401 w 1634"/>
                <a:gd name="T41" fmla="*/ 593 h 654"/>
                <a:gd name="T42" fmla="*/ 288 w 1634"/>
                <a:gd name="T43" fmla="*/ 593 h 654"/>
                <a:gd name="T44" fmla="*/ 492 w 1634"/>
                <a:gd name="T45" fmla="*/ 569 h 654"/>
                <a:gd name="T46" fmla="*/ 714 w 1634"/>
                <a:gd name="T47" fmla="*/ 478 h 654"/>
                <a:gd name="T48" fmla="*/ 492 w 1634"/>
                <a:gd name="T49" fmla="*/ 569 h 654"/>
                <a:gd name="T50" fmla="*/ 603 w 1634"/>
                <a:gd name="T51" fmla="*/ 440 h 654"/>
                <a:gd name="T52" fmla="*/ 659 w 1634"/>
                <a:gd name="T53" fmla="*/ 593 h 654"/>
                <a:gd name="T54" fmla="*/ 762 w 1634"/>
                <a:gd name="T55" fmla="*/ 341 h 654"/>
                <a:gd name="T56" fmla="*/ 815 w 1634"/>
                <a:gd name="T57" fmla="*/ 342 h 654"/>
                <a:gd name="T58" fmla="*/ 765 w 1634"/>
                <a:gd name="T59" fmla="*/ 645 h 654"/>
                <a:gd name="T60" fmla="*/ 874 w 1634"/>
                <a:gd name="T61" fmla="*/ 291 h 654"/>
                <a:gd name="T62" fmla="*/ 979 w 1634"/>
                <a:gd name="T63" fmla="*/ 393 h 654"/>
                <a:gd name="T64" fmla="*/ 979 w 1634"/>
                <a:gd name="T65" fmla="*/ 653 h 654"/>
                <a:gd name="T66" fmla="*/ 1036 w 1634"/>
                <a:gd name="T67" fmla="*/ 454 h 654"/>
                <a:gd name="T68" fmla="*/ 979 w 1634"/>
                <a:gd name="T69" fmla="*/ 606 h 654"/>
                <a:gd name="T70" fmla="*/ 1126 w 1634"/>
                <a:gd name="T71" fmla="*/ 536 h 654"/>
                <a:gd name="T72" fmla="*/ 1334 w 1634"/>
                <a:gd name="T73" fmla="*/ 546 h 654"/>
                <a:gd name="T74" fmla="*/ 1248 w 1634"/>
                <a:gd name="T75" fmla="*/ 607 h 654"/>
                <a:gd name="T76" fmla="*/ 1238 w 1634"/>
                <a:gd name="T77" fmla="*/ 653 h 654"/>
                <a:gd name="T78" fmla="*/ 1293 w 1634"/>
                <a:gd name="T79" fmla="*/ 479 h 654"/>
                <a:gd name="T80" fmla="*/ 1239 w 1634"/>
                <a:gd name="T81" fmla="*/ 511 h 654"/>
                <a:gd name="T82" fmla="*/ 1389 w 1634"/>
                <a:gd name="T83" fmla="*/ 596 h 654"/>
                <a:gd name="T84" fmla="*/ 1439 w 1634"/>
                <a:gd name="T85" fmla="*/ 291 h 654"/>
                <a:gd name="T86" fmla="*/ 1417 w 1634"/>
                <a:gd name="T87" fmla="*/ 648 h 654"/>
                <a:gd name="T88" fmla="*/ 1497 w 1634"/>
                <a:gd name="T89" fmla="*/ 414 h 654"/>
                <a:gd name="T90" fmla="*/ 1551 w 1634"/>
                <a:gd name="T91" fmla="*/ 404 h 654"/>
                <a:gd name="T92" fmla="*/ 1551 w 1634"/>
                <a:gd name="T93" fmla="*/ 451 h 654"/>
                <a:gd name="T94" fmla="*/ 1632 w 1634"/>
                <a:gd name="T95" fmla="*/ 625 h 654"/>
                <a:gd name="T96" fmla="*/ 1497 w 1634"/>
                <a:gd name="T97" fmla="*/ 57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34" h="654">
                  <a:moveTo>
                    <a:pt x="3" y="226"/>
                  </a:moveTo>
                  <a:lnTo>
                    <a:pt x="3" y="226"/>
                  </a:lnTo>
                  <a:cubicBezTo>
                    <a:pt x="5" y="214"/>
                    <a:pt x="11" y="202"/>
                    <a:pt x="19" y="196"/>
                  </a:cubicBezTo>
                  <a:cubicBezTo>
                    <a:pt x="46" y="211"/>
                    <a:pt x="77" y="218"/>
                    <a:pt x="102" y="218"/>
                  </a:cubicBezTo>
                  <a:cubicBezTo>
                    <a:pt x="130" y="218"/>
                    <a:pt x="167" y="208"/>
                    <a:pt x="167" y="175"/>
                  </a:cubicBezTo>
                  <a:cubicBezTo>
                    <a:pt x="167" y="140"/>
                    <a:pt x="135" y="137"/>
                    <a:pt x="107" y="135"/>
                  </a:cubicBezTo>
                  <a:cubicBezTo>
                    <a:pt x="63" y="132"/>
                    <a:pt x="8" y="127"/>
                    <a:pt x="8" y="70"/>
                  </a:cubicBezTo>
                  <a:cubicBezTo>
                    <a:pt x="8" y="19"/>
                    <a:pt x="61" y="1"/>
                    <a:pt x="108" y="1"/>
                  </a:cubicBezTo>
                  <a:cubicBezTo>
                    <a:pt x="144" y="1"/>
                    <a:pt x="171" y="10"/>
                    <a:pt x="199" y="25"/>
                  </a:cubicBezTo>
                  <a:cubicBezTo>
                    <a:pt x="198" y="37"/>
                    <a:pt x="193" y="47"/>
                    <a:pt x="183" y="54"/>
                  </a:cubicBezTo>
                  <a:cubicBezTo>
                    <a:pt x="157" y="40"/>
                    <a:pt x="133" y="36"/>
                    <a:pt x="108" y="36"/>
                  </a:cubicBezTo>
                  <a:cubicBezTo>
                    <a:pt x="86" y="36"/>
                    <a:pt x="48" y="40"/>
                    <a:pt x="48" y="70"/>
                  </a:cubicBezTo>
                  <a:cubicBezTo>
                    <a:pt x="48" y="103"/>
                    <a:pt x="95" y="99"/>
                    <a:pt x="137" y="105"/>
                  </a:cubicBezTo>
                  <a:cubicBezTo>
                    <a:pt x="174" y="111"/>
                    <a:pt x="208" y="124"/>
                    <a:pt x="208" y="175"/>
                  </a:cubicBezTo>
                  <a:cubicBezTo>
                    <a:pt x="208" y="232"/>
                    <a:pt x="152" y="252"/>
                    <a:pt x="102" y="252"/>
                  </a:cubicBezTo>
                  <a:cubicBezTo>
                    <a:pt x="69" y="252"/>
                    <a:pt x="35" y="244"/>
                    <a:pt x="3" y="226"/>
                  </a:cubicBezTo>
                  <a:close/>
                  <a:moveTo>
                    <a:pt x="377" y="290"/>
                  </a:moveTo>
                  <a:lnTo>
                    <a:pt x="377" y="290"/>
                  </a:lnTo>
                  <a:lnTo>
                    <a:pt x="357" y="251"/>
                  </a:lnTo>
                  <a:cubicBezTo>
                    <a:pt x="350" y="252"/>
                    <a:pt x="343" y="253"/>
                    <a:pt x="336" y="253"/>
                  </a:cubicBezTo>
                  <a:cubicBezTo>
                    <a:pt x="296" y="253"/>
                    <a:pt x="234" y="248"/>
                    <a:pt x="234" y="174"/>
                  </a:cubicBezTo>
                  <a:lnTo>
                    <a:pt x="234" y="141"/>
                  </a:lnTo>
                  <a:cubicBezTo>
                    <a:pt x="234" y="107"/>
                    <a:pt x="236" y="61"/>
                    <a:pt x="249" y="24"/>
                  </a:cubicBezTo>
                  <a:cubicBezTo>
                    <a:pt x="277" y="10"/>
                    <a:pt x="304" y="0"/>
                    <a:pt x="336" y="0"/>
                  </a:cubicBezTo>
                  <a:cubicBezTo>
                    <a:pt x="397" y="0"/>
                    <a:pt x="438" y="18"/>
                    <a:pt x="438" y="79"/>
                  </a:cubicBezTo>
                  <a:lnTo>
                    <a:pt x="438" y="112"/>
                  </a:lnTo>
                  <a:cubicBezTo>
                    <a:pt x="438" y="147"/>
                    <a:pt x="434" y="202"/>
                    <a:pt x="422" y="230"/>
                  </a:cubicBezTo>
                  <a:cubicBezTo>
                    <a:pt x="413" y="234"/>
                    <a:pt x="404" y="238"/>
                    <a:pt x="395" y="241"/>
                  </a:cubicBezTo>
                  <a:lnTo>
                    <a:pt x="404" y="258"/>
                  </a:lnTo>
                  <a:cubicBezTo>
                    <a:pt x="409" y="269"/>
                    <a:pt x="414" y="280"/>
                    <a:pt x="415" y="290"/>
                  </a:cubicBezTo>
                  <a:cubicBezTo>
                    <a:pt x="408" y="291"/>
                    <a:pt x="403" y="292"/>
                    <a:pt x="397" y="292"/>
                  </a:cubicBezTo>
                  <a:cubicBezTo>
                    <a:pt x="391" y="292"/>
                    <a:pt x="385" y="291"/>
                    <a:pt x="377" y="290"/>
                  </a:cubicBezTo>
                  <a:close/>
                  <a:moveTo>
                    <a:pt x="397" y="201"/>
                  </a:moveTo>
                  <a:lnTo>
                    <a:pt x="397" y="201"/>
                  </a:lnTo>
                  <a:lnTo>
                    <a:pt x="397" y="49"/>
                  </a:lnTo>
                  <a:cubicBezTo>
                    <a:pt x="385" y="39"/>
                    <a:pt x="360" y="34"/>
                    <a:pt x="336" y="34"/>
                  </a:cubicBezTo>
                  <a:cubicBezTo>
                    <a:pt x="311" y="34"/>
                    <a:pt x="287" y="39"/>
                    <a:pt x="274" y="49"/>
                  </a:cubicBezTo>
                  <a:lnTo>
                    <a:pt x="274" y="204"/>
                  </a:lnTo>
                  <a:cubicBezTo>
                    <a:pt x="287" y="214"/>
                    <a:pt x="309" y="219"/>
                    <a:pt x="331" y="219"/>
                  </a:cubicBezTo>
                  <a:cubicBezTo>
                    <a:pt x="356" y="219"/>
                    <a:pt x="382" y="213"/>
                    <a:pt x="397" y="201"/>
                  </a:cubicBezTo>
                  <a:close/>
                  <a:moveTo>
                    <a:pt x="481" y="247"/>
                  </a:moveTo>
                  <a:lnTo>
                    <a:pt x="481" y="247"/>
                  </a:lnTo>
                  <a:cubicBezTo>
                    <a:pt x="477" y="234"/>
                    <a:pt x="477" y="221"/>
                    <a:pt x="477" y="207"/>
                  </a:cubicBezTo>
                  <a:lnTo>
                    <a:pt x="477" y="43"/>
                  </a:lnTo>
                  <a:cubicBezTo>
                    <a:pt x="477" y="30"/>
                    <a:pt x="477" y="16"/>
                    <a:pt x="481" y="3"/>
                  </a:cubicBezTo>
                  <a:cubicBezTo>
                    <a:pt x="488" y="2"/>
                    <a:pt x="494" y="2"/>
                    <a:pt x="500" y="2"/>
                  </a:cubicBezTo>
                  <a:cubicBezTo>
                    <a:pt x="505" y="2"/>
                    <a:pt x="511" y="2"/>
                    <a:pt x="518" y="3"/>
                  </a:cubicBezTo>
                  <a:lnTo>
                    <a:pt x="518" y="216"/>
                  </a:lnTo>
                  <a:cubicBezTo>
                    <a:pt x="529" y="217"/>
                    <a:pt x="540" y="217"/>
                    <a:pt x="554" y="217"/>
                  </a:cubicBezTo>
                  <a:lnTo>
                    <a:pt x="643" y="217"/>
                  </a:lnTo>
                  <a:cubicBezTo>
                    <a:pt x="644" y="223"/>
                    <a:pt x="645" y="228"/>
                    <a:pt x="645" y="233"/>
                  </a:cubicBezTo>
                  <a:cubicBezTo>
                    <a:pt x="645" y="237"/>
                    <a:pt x="644" y="242"/>
                    <a:pt x="643" y="248"/>
                  </a:cubicBezTo>
                  <a:cubicBezTo>
                    <a:pt x="632" y="252"/>
                    <a:pt x="620" y="252"/>
                    <a:pt x="609" y="252"/>
                  </a:cubicBezTo>
                  <a:cubicBezTo>
                    <a:pt x="555" y="252"/>
                    <a:pt x="573" y="252"/>
                    <a:pt x="555" y="252"/>
                  </a:cubicBezTo>
                  <a:cubicBezTo>
                    <a:pt x="530" y="252"/>
                    <a:pt x="504" y="251"/>
                    <a:pt x="481" y="247"/>
                  </a:cubicBezTo>
                  <a:close/>
                  <a:moveTo>
                    <a:pt x="110" y="645"/>
                  </a:moveTo>
                  <a:lnTo>
                    <a:pt x="110" y="645"/>
                  </a:lnTo>
                  <a:cubicBezTo>
                    <a:pt x="108" y="623"/>
                    <a:pt x="107" y="600"/>
                    <a:pt x="107" y="577"/>
                  </a:cubicBezTo>
                  <a:lnTo>
                    <a:pt x="107" y="344"/>
                  </a:lnTo>
                  <a:cubicBezTo>
                    <a:pt x="44" y="344"/>
                    <a:pt x="65" y="344"/>
                    <a:pt x="44" y="344"/>
                  </a:cubicBezTo>
                  <a:cubicBezTo>
                    <a:pt x="30" y="344"/>
                    <a:pt x="16" y="344"/>
                    <a:pt x="3" y="338"/>
                  </a:cubicBezTo>
                  <a:cubicBezTo>
                    <a:pt x="1" y="329"/>
                    <a:pt x="0" y="322"/>
                    <a:pt x="0" y="314"/>
                  </a:cubicBezTo>
                  <a:cubicBezTo>
                    <a:pt x="0" y="306"/>
                    <a:pt x="1" y="299"/>
                    <a:pt x="3" y="291"/>
                  </a:cubicBezTo>
                  <a:lnTo>
                    <a:pt x="271" y="291"/>
                  </a:lnTo>
                  <a:cubicBezTo>
                    <a:pt x="272" y="300"/>
                    <a:pt x="273" y="307"/>
                    <a:pt x="273" y="315"/>
                  </a:cubicBezTo>
                  <a:cubicBezTo>
                    <a:pt x="273" y="322"/>
                    <a:pt x="272" y="330"/>
                    <a:pt x="271" y="338"/>
                  </a:cubicBezTo>
                  <a:cubicBezTo>
                    <a:pt x="257" y="344"/>
                    <a:pt x="243" y="344"/>
                    <a:pt x="230" y="344"/>
                  </a:cubicBezTo>
                  <a:lnTo>
                    <a:pt x="166" y="344"/>
                  </a:lnTo>
                  <a:lnTo>
                    <a:pt x="166" y="577"/>
                  </a:lnTo>
                  <a:cubicBezTo>
                    <a:pt x="166" y="599"/>
                    <a:pt x="166" y="620"/>
                    <a:pt x="163" y="645"/>
                  </a:cubicBezTo>
                  <a:cubicBezTo>
                    <a:pt x="155" y="647"/>
                    <a:pt x="146" y="648"/>
                    <a:pt x="138" y="648"/>
                  </a:cubicBezTo>
                  <a:cubicBezTo>
                    <a:pt x="129" y="648"/>
                    <a:pt x="119" y="647"/>
                    <a:pt x="110" y="645"/>
                  </a:cubicBezTo>
                  <a:close/>
                  <a:moveTo>
                    <a:pt x="233" y="569"/>
                  </a:moveTo>
                  <a:lnTo>
                    <a:pt x="233" y="569"/>
                  </a:lnTo>
                  <a:lnTo>
                    <a:pt x="233" y="548"/>
                  </a:lnTo>
                  <a:cubicBezTo>
                    <a:pt x="233" y="511"/>
                    <a:pt x="235" y="455"/>
                    <a:pt x="250" y="418"/>
                  </a:cubicBezTo>
                  <a:cubicBezTo>
                    <a:pt x="286" y="401"/>
                    <a:pt x="316" y="393"/>
                    <a:pt x="345" y="393"/>
                  </a:cubicBezTo>
                  <a:cubicBezTo>
                    <a:pt x="407" y="393"/>
                    <a:pt x="456" y="410"/>
                    <a:pt x="456" y="478"/>
                  </a:cubicBezTo>
                  <a:lnTo>
                    <a:pt x="456" y="498"/>
                  </a:lnTo>
                  <a:cubicBezTo>
                    <a:pt x="456" y="510"/>
                    <a:pt x="456" y="586"/>
                    <a:pt x="440" y="627"/>
                  </a:cubicBezTo>
                  <a:cubicBezTo>
                    <a:pt x="413" y="644"/>
                    <a:pt x="381" y="653"/>
                    <a:pt x="345" y="653"/>
                  </a:cubicBezTo>
                  <a:cubicBezTo>
                    <a:pt x="285" y="653"/>
                    <a:pt x="233" y="639"/>
                    <a:pt x="233" y="569"/>
                  </a:cubicBezTo>
                  <a:close/>
                  <a:moveTo>
                    <a:pt x="401" y="593"/>
                  </a:moveTo>
                  <a:lnTo>
                    <a:pt x="401" y="593"/>
                  </a:lnTo>
                  <a:lnTo>
                    <a:pt x="401" y="453"/>
                  </a:lnTo>
                  <a:cubicBezTo>
                    <a:pt x="389" y="444"/>
                    <a:pt x="367" y="440"/>
                    <a:pt x="344" y="440"/>
                  </a:cubicBezTo>
                  <a:cubicBezTo>
                    <a:pt x="322" y="440"/>
                    <a:pt x="300" y="444"/>
                    <a:pt x="288" y="453"/>
                  </a:cubicBezTo>
                  <a:lnTo>
                    <a:pt x="288" y="593"/>
                  </a:lnTo>
                  <a:cubicBezTo>
                    <a:pt x="299" y="601"/>
                    <a:pt x="322" y="606"/>
                    <a:pt x="344" y="606"/>
                  </a:cubicBezTo>
                  <a:cubicBezTo>
                    <a:pt x="367" y="606"/>
                    <a:pt x="390" y="601"/>
                    <a:pt x="401" y="593"/>
                  </a:cubicBezTo>
                  <a:close/>
                  <a:moveTo>
                    <a:pt x="492" y="569"/>
                  </a:moveTo>
                  <a:lnTo>
                    <a:pt x="492" y="569"/>
                  </a:lnTo>
                  <a:lnTo>
                    <a:pt x="492" y="548"/>
                  </a:lnTo>
                  <a:cubicBezTo>
                    <a:pt x="492" y="511"/>
                    <a:pt x="493" y="455"/>
                    <a:pt x="508" y="418"/>
                  </a:cubicBezTo>
                  <a:cubicBezTo>
                    <a:pt x="544" y="401"/>
                    <a:pt x="574" y="393"/>
                    <a:pt x="603" y="393"/>
                  </a:cubicBezTo>
                  <a:cubicBezTo>
                    <a:pt x="665" y="393"/>
                    <a:pt x="714" y="410"/>
                    <a:pt x="714" y="478"/>
                  </a:cubicBezTo>
                  <a:lnTo>
                    <a:pt x="714" y="498"/>
                  </a:lnTo>
                  <a:cubicBezTo>
                    <a:pt x="714" y="510"/>
                    <a:pt x="714" y="586"/>
                    <a:pt x="698" y="627"/>
                  </a:cubicBezTo>
                  <a:cubicBezTo>
                    <a:pt x="671" y="644"/>
                    <a:pt x="640" y="653"/>
                    <a:pt x="603" y="653"/>
                  </a:cubicBezTo>
                  <a:cubicBezTo>
                    <a:pt x="543" y="653"/>
                    <a:pt x="492" y="639"/>
                    <a:pt x="492" y="569"/>
                  </a:cubicBezTo>
                  <a:close/>
                  <a:moveTo>
                    <a:pt x="659" y="593"/>
                  </a:moveTo>
                  <a:lnTo>
                    <a:pt x="659" y="593"/>
                  </a:lnTo>
                  <a:lnTo>
                    <a:pt x="659" y="453"/>
                  </a:lnTo>
                  <a:cubicBezTo>
                    <a:pt x="647" y="444"/>
                    <a:pt x="625" y="440"/>
                    <a:pt x="603" y="440"/>
                  </a:cubicBezTo>
                  <a:cubicBezTo>
                    <a:pt x="580" y="440"/>
                    <a:pt x="558" y="444"/>
                    <a:pt x="546" y="453"/>
                  </a:cubicBezTo>
                  <a:lnTo>
                    <a:pt x="546" y="593"/>
                  </a:lnTo>
                  <a:cubicBezTo>
                    <a:pt x="557" y="601"/>
                    <a:pt x="580" y="606"/>
                    <a:pt x="603" y="606"/>
                  </a:cubicBezTo>
                  <a:cubicBezTo>
                    <a:pt x="625" y="606"/>
                    <a:pt x="648" y="601"/>
                    <a:pt x="659" y="593"/>
                  </a:cubicBezTo>
                  <a:close/>
                  <a:moveTo>
                    <a:pt x="765" y="645"/>
                  </a:moveTo>
                  <a:lnTo>
                    <a:pt x="765" y="645"/>
                  </a:lnTo>
                  <a:cubicBezTo>
                    <a:pt x="762" y="629"/>
                    <a:pt x="762" y="612"/>
                    <a:pt x="762" y="596"/>
                  </a:cubicBezTo>
                  <a:lnTo>
                    <a:pt x="762" y="341"/>
                  </a:lnTo>
                  <a:cubicBezTo>
                    <a:pt x="762" y="325"/>
                    <a:pt x="762" y="308"/>
                    <a:pt x="766" y="291"/>
                  </a:cubicBezTo>
                  <a:cubicBezTo>
                    <a:pt x="775" y="289"/>
                    <a:pt x="782" y="289"/>
                    <a:pt x="789" y="289"/>
                  </a:cubicBezTo>
                  <a:cubicBezTo>
                    <a:pt x="795" y="289"/>
                    <a:pt x="802" y="289"/>
                    <a:pt x="811" y="291"/>
                  </a:cubicBezTo>
                  <a:cubicBezTo>
                    <a:pt x="815" y="308"/>
                    <a:pt x="815" y="325"/>
                    <a:pt x="815" y="342"/>
                  </a:cubicBezTo>
                  <a:lnTo>
                    <a:pt x="815" y="596"/>
                  </a:lnTo>
                  <a:cubicBezTo>
                    <a:pt x="815" y="611"/>
                    <a:pt x="816" y="626"/>
                    <a:pt x="813" y="645"/>
                  </a:cubicBezTo>
                  <a:cubicBezTo>
                    <a:pt x="805" y="647"/>
                    <a:pt x="797" y="648"/>
                    <a:pt x="789" y="648"/>
                  </a:cubicBezTo>
                  <a:cubicBezTo>
                    <a:pt x="780" y="648"/>
                    <a:pt x="772" y="647"/>
                    <a:pt x="765" y="645"/>
                  </a:cubicBezTo>
                  <a:close/>
                  <a:moveTo>
                    <a:pt x="868" y="572"/>
                  </a:moveTo>
                  <a:lnTo>
                    <a:pt x="868" y="572"/>
                  </a:lnTo>
                  <a:lnTo>
                    <a:pt x="868" y="337"/>
                  </a:lnTo>
                  <a:cubicBezTo>
                    <a:pt x="868" y="317"/>
                    <a:pt x="868" y="311"/>
                    <a:pt x="874" y="291"/>
                  </a:cubicBezTo>
                  <a:cubicBezTo>
                    <a:pt x="882" y="289"/>
                    <a:pt x="890" y="288"/>
                    <a:pt x="898" y="288"/>
                  </a:cubicBezTo>
                  <a:cubicBezTo>
                    <a:pt x="907" y="288"/>
                    <a:pt x="915" y="289"/>
                    <a:pt x="923" y="291"/>
                  </a:cubicBezTo>
                  <a:lnTo>
                    <a:pt x="923" y="405"/>
                  </a:lnTo>
                  <a:cubicBezTo>
                    <a:pt x="941" y="397"/>
                    <a:pt x="962" y="393"/>
                    <a:pt x="979" y="393"/>
                  </a:cubicBezTo>
                  <a:cubicBezTo>
                    <a:pt x="1041" y="393"/>
                    <a:pt x="1091" y="410"/>
                    <a:pt x="1090" y="478"/>
                  </a:cubicBezTo>
                  <a:lnTo>
                    <a:pt x="1090" y="511"/>
                  </a:lnTo>
                  <a:cubicBezTo>
                    <a:pt x="1089" y="529"/>
                    <a:pt x="1088" y="593"/>
                    <a:pt x="1075" y="627"/>
                  </a:cubicBezTo>
                  <a:cubicBezTo>
                    <a:pt x="1047" y="644"/>
                    <a:pt x="1016" y="653"/>
                    <a:pt x="979" y="653"/>
                  </a:cubicBezTo>
                  <a:cubicBezTo>
                    <a:pt x="920" y="653"/>
                    <a:pt x="869" y="639"/>
                    <a:pt x="868" y="572"/>
                  </a:cubicBezTo>
                  <a:close/>
                  <a:moveTo>
                    <a:pt x="1036" y="593"/>
                  </a:moveTo>
                  <a:lnTo>
                    <a:pt x="1036" y="593"/>
                  </a:lnTo>
                  <a:lnTo>
                    <a:pt x="1036" y="454"/>
                  </a:lnTo>
                  <a:cubicBezTo>
                    <a:pt x="1024" y="444"/>
                    <a:pt x="1001" y="440"/>
                    <a:pt x="979" y="440"/>
                  </a:cubicBezTo>
                  <a:cubicBezTo>
                    <a:pt x="957" y="440"/>
                    <a:pt x="934" y="445"/>
                    <a:pt x="923" y="454"/>
                  </a:cubicBezTo>
                  <a:lnTo>
                    <a:pt x="923" y="593"/>
                  </a:lnTo>
                  <a:cubicBezTo>
                    <a:pt x="934" y="601"/>
                    <a:pt x="956" y="606"/>
                    <a:pt x="979" y="606"/>
                  </a:cubicBezTo>
                  <a:cubicBezTo>
                    <a:pt x="1002" y="606"/>
                    <a:pt x="1025" y="601"/>
                    <a:pt x="1036" y="593"/>
                  </a:cubicBezTo>
                  <a:close/>
                  <a:moveTo>
                    <a:pt x="1126" y="569"/>
                  </a:moveTo>
                  <a:lnTo>
                    <a:pt x="1126" y="569"/>
                  </a:lnTo>
                  <a:lnTo>
                    <a:pt x="1126" y="536"/>
                  </a:lnTo>
                  <a:cubicBezTo>
                    <a:pt x="1126" y="502"/>
                    <a:pt x="1132" y="452"/>
                    <a:pt x="1146" y="419"/>
                  </a:cubicBezTo>
                  <a:cubicBezTo>
                    <a:pt x="1178" y="402"/>
                    <a:pt x="1210" y="393"/>
                    <a:pt x="1238" y="393"/>
                  </a:cubicBezTo>
                  <a:cubicBezTo>
                    <a:pt x="1301" y="393"/>
                    <a:pt x="1346" y="413"/>
                    <a:pt x="1346" y="478"/>
                  </a:cubicBezTo>
                  <a:cubicBezTo>
                    <a:pt x="1346" y="495"/>
                    <a:pt x="1341" y="529"/>
                    <a:pt x="1334" y="546"/>
                  </a:cubicBezTo>
                  <a:cubicBezTo>
                    <a:pt x="1313" y="548"/>
                    <a:pt x="1284" y="551"/>
                    <a:pt x="1257" y="551"/>
                  </a:cubicBezTo>
                  <a:cubicBezTo>
                    <a:pt x="1237" y="551"/>
                    <a:pt x="1204" y="550"/>
                    <a:pt x="1180" y="546"/>
                  </a:cubicBezTo>
                  <a:lnTo>
                    <a:pt x="1180" y="567"/>
                  </a:lnTo>
                  <a:cubicBezTo>
                    <a:pt x="1180" y="605"/>
                    <a:pt x="1217" y="607"/>
                    <a:pt x="1248" y="607"/>
                  </a:cubicBezTo>
                  <a:cubicBezTo>
                    <a:pt x="1269" y="607"/>
                    <a:pt x="1300" y="603"/>
                    <a:pt x="1325" y="594"/>
                  </a:cubicBezTo>
                  <a:cubicBezTo>
                    <a:pt x="1332" y="603"/>
                    <a:pt x="1335" y="612"/>
                    <a:pt x="1335" y="622"/>
                  </a:cubicBezTo>
                  <a:cubicBezTo>
                    <a:pt x="1335" y="624"/>
                    <a:pt x="1335" y="627"/>
                    <a:pt x="1334" y="629"/>
                  </a:cubicBezTo>
                  <a:cubicBezTo>
                    <a:pt x="1307" y="645"/>
                    <a:pt x="1275" y="653"/>
                    <a:pt x="1238" y="653"/>
                  </a:cubicBezTo>
                  <a:cubicBezTo>
                    <a:pt x="1178" y="653"/>
                    <a:pt x="1126" y="639"/>
                    <a:pt x="1126" y="569"/>
                  </a:cubicBezTo>
                  <a:close/>
                  <a:moveTo>
                    <a:pt x="1289" y="507"/>
                  </a:moveTo>
                  <a:lnTo>
                    <a:pt x="1289" y="507"/>
                  </a:lnTo>
                  <a:cubicBezTo>
                    <a:pt x="1292" y="498"/>
                    <a:pt x="1293" y="488"/>
                    <a:pt x="1293" y="479"/>
                  </a:cubicBezTo>
                  <a:cubicBezTo>
                    <a:pt x="1293" y="447"/>
                    <a:pt x="1266" y="440"/>
                    <a:pt x="1238" y="440"/>
                  </a:cubicBezTo>
                  <a:cubicBezTo>
                    <a:pt x="1222" y="440"/>
                    <a:pt x="1206" y="445"/>
                    <a:pt x="1190" y="453"/>
                  </a:cubicBezTo>
                  <a:cubicBezTo>
                    <a:pt x="1186" y="467"/>
                    <a:pt x="1182" y="487"/>
                    <a:pt x="1181" y="505"/>
                  </a:cubicBezTo>
                  <a:cubicBezTo>
                    <a:pt x="1203" y="511"/>
                    <a:pt x="1221" y="511"/>
                    <a:pt x="1239" y="511"/>
                  </a:cubicBezTo>
                  <a:cubicBezTo>
                    <a:pt x="1260" y="511"/>
                    <a:pt x="1275" y="510"/>
                    <a:pt x="1289" y="507"/>
                  </a:cubicBezTo>
                  <a:close/>
                  <a:moveTo>
                    <a:pt x="1392" y="645"/>
                  </a:moveTo>
                  <a:lnTo>
                    <a:pt x="1392" y="645"/>
                  </a:lnTo>
                  <a:cubicBezTo>
                    <a:pt x="1389" y="629"/>
                    <a:pt x="1389" y="612"/>
                    <a:pt x="1389" y="596"/>
                  </a:cubicBezTo>
                  <a:lnTo>
                    <a:pt x="1389" y="341"/>
                  </a:lnTo>
                  <a:cubicBezTo>
                    <a:pt x="1389" y="325"/>
                    <a:pt x="1389" y="308"/>
                    <a:pt x="1394" y="291"/>
                  </a:cubicBezTo>
                  <a:cubicBezTo>
                    <a:pt x="1403" y="289"/>
                    <a:pt x="1410" y="289"/>
                    <a:pt x="1417" y="289"/>
                  </a:cubicBezTo>
                  <a:cubicBezTo>
                    <a:pt x="1423" y="289"/>
                    <a:pt x="1430" y="289"/>
                    <a:pt x="1439" y="291"/>
                  </a:cubicBezTo>
                  <a:cubicBezTo>
                    <a:pt x="1444" y="308"/>
                    <a:pt x="1444" y="325"/>
                    <a:pt x="1444" y="342"/>
                  </a:cubicBezTo>
                  <a:lnTo>
                    <a:pt x="1444" y="596"/>
                  </a:lnTo>
                  <a:cubicBezTo>
                    <a:pt x="1444" y="611"/>
                    <a:pt x="1444" y="626"/>
                    <a:pt x="1441" y="645"/>
                  </a:cubicBezTo>
                  <a:cubicBezTo>
                    <a:pt x="1434" y="647"/>
                    <a:pt x="1425" y="648"/>
                    <a:pt x="1417" y="648"/>
                  </a:cubicBezTo>
                  <a:cubicBezTo>
                    <a:pt x="1409" y="648"/>
                    <a:pt x="1400" y="647"/>
                    <a:pt x="1392" y="645"/>
                  </a:cubicBezTo>
                  <a:close/>
                  <a:moveTo>
                    <a:pt x="1497" y="574"/>
                  </a:moveTo>
                  <a:lnTo>
                    <a:pt x="1497" y="574"/>
                  </a:lnTo>
                  <a:lnTo>
                    <a:pt x="1497" y="414"/>
                  </a:lnTo>
                  <a:cubicBezTo>
                    <a:pt x="1497" y="392"/>
                    <a:pt x="1497" y="366"/>
                    <a:pt x="1502" y="343"/>
                  </a:cubicBezTo>
                  <a:cubicBezTo>
                    <a:pt x="1510" y="341"/>
                    <a:pt x="1518" y="339"/>
                    <a:pt x="1526" y="339"/>
                  </a:cubicBezTo>
                  <a:cubicBezTo>
                    <a:pt x="1534" y="339"/>
                    <a:pt x="1542" y="341"/>
                    <a:pt x="1551" y="343"/>
                  </a:cubicBezTo>
                  <a:lnTo>
                    <a:pt x="1551" y="404"/>
                  </a:lnTo>
                  <a:lnTo>
                    <a:pt x="1613" y="404"/>
                  </a:lnTo>
                  <a:cubicBezTo>
                    <a:pt x="1616" y="412"/>
                    <a:pt x="1617" y="420"/>
                    <a:pt x="1617" y="427"/>
                  </a:cubicBezTo>
                  <a:cubicBezTo>
                    <a:pt x="1617" y="436"/>
                    <a:pt x="1616" y="443"/>
                    <a:pt x="1613" y="451"/>
                  </a:cubicBezTo>
                  <a:lnTo>
                    <a:pt x="1551" y="451"/>
                  </a:lnTo>
                  <a:lnTo>
                    <a:pt x="1551" y="572"/>
                  </a:lnTo>
                  <a:cubicBezTo>
                    <a:pt x="1551" y="602"/>
                    <a:pt x="1569" y="612"/>
                    <a:pt x="1603" y="612"/>
                  </a:cubicBezTo>
                  <a:cubicBezTo>
                    <a:pt x="1610" y="612"/>
                    <a:pt x="1617" y="611"/>
                    <a:pt x="1625" y="611"/>
                  </a:cubicBezTo>
                  <a:cubicBezTo>
                    <a:pt x="1627" y="616"/>
                    <a:pt x="1630" y="614"/>
                    <a:pt x="1632" y="625"/>
                  </a:cubicBezTo>
                  <a:cubicBezTo>
                    <a:pt x="1633" y="629"/>
                    <a:pt x="1633" y="631"/>
                    <a:pt x="1633" y="634"/>
                  </a:cubicBezTo>
                  <a:cubicBezTo>
                    <a:pt x="1633" y="640"/>
                    <a:pt x="1632" y="640"/>
                    <a:pt x="1632" y="643"/>
                  </a:cubicBezTo>
                  <a:cubicBezTo>
                    <a:pt x="1624" y="647"/>
                    <a:pt x="1606" y="653"/>
                    <a:pt x="1575" y="653"/>
                  </a:cubicBezTo>
                  <a:cubicBezTo>
                    <a:pt x="1548" y="653"/>
                    <a:pt x="1497" y="641"/>
                    <a:pt x="1497" y="57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7" name="Freeform 22">
              <a:extLst>
                <a:ext uri="{FF2B5EF4-FFF2-40B4-BE49-F238E27FC236}">
                  <a16:creationId xmlns:a16="http://schemas.microsoft.com/office/drawing/2014/main" id="{E46F22BE-ED25-3749-B9B3-05438DAD4CCA}"/>
                </a:ext>
              </a:extLst>
            </p:cNvPr>
            <p:cNvSpPr>
              <a:spLocks noChangeArrowheads="1"/>
            </p:cNvSpPr>
            <p:nvPr/>
          </p:nvSpPr>
          <p:spPr bwMode="auto">
            <a:xfrm>
              <a:off x="5045127" y="192088"/>
              <a:ext cx="338138" cy="450850"/>
            </a:xfrm>
            <a:custGeom>
              <a:avLst/>
              <a:gdLst>
                <a:gd name="T0" fmla="*/ 714 w 940"/>
                <a:gd name="T1" fmla="*/ 569 h 1253"/>
                <a:gd name="T2" fmla="*/ 364 w 940"/>
                <a:gd name="T3" fmla="*/ 560 h 1253"/>
                <a:gd name="T4" fmla="*/ 486 w 940"/>
                <a:gd name="T5" fmla="*/ 689 h 1253"/>
                <a:gd name="T6" fmla="*/ 714 w 940"/>
                <a:gd name="T7" fmla="*/ 683 h 1253"/>
                <a:gd name="T8" fmla="*/ 714 w 940"/>
                <a:gd name="T9" fmla="*/ 569 h 1253"/>
                <a:gd name="T10" fmla="*/ 662 w 940"/>
                <a:gd name="T11" fmla="*/ 875 h 1253"/>
                <a:gd name="T12" fmla="*/ 714 w 940"/>
                <a:gd name="T13" fmla="*/ 869 h 1253"/>
                <a:gd name="T14" fmla="*/ 714 w 940"/>
                <a:gd name="T15" fmla="*/ 759 h 1253"/>
                <a:gd name="T16" fmla="*/ 561 w 940"/>
                <a:gd name="T17" fmla="*/ 768 h 1253"/>
                <a:gd name="T18" fmla="*/ 662 w 940"/>
                <a:gd name="T19" fmla="*/ 875 h 1253"/>
                <a:gd name="T20" fmla="*/ 0 w 940"/>
                <a:gd name="T21" fmla="*/ 944 h 1253"/>
                <a:gd name="T22" fmla="*/ 570 w 940"/>
                <a:gd name="T23" fmla="*/ 884 h 1253"/>
                <a:gd name="T24" fmla="*/ 461 w 940"/>
                <a:gd name="T25" fmla="*/ 774 h 1253"/>
                <a:gd name="T26" fmla="*/ 0 w 940"/>
                <a:gd name="T27" fmla="*/ 800 h 1253"/>
                <a:gd name="T28" fmla="*/ 0 w 940"/>
                <a:gd name="T29" fmla="*/ 944 h 1253"/>
                <a:gd name="T30" fmla="*/ 247 w 940"/>
                <a:gd name="T31" fmla="*/ 558 h 1253"/>
                <a:gd name="T32" fmla="*/ 0 w 940"/>
                <a:gd name="T33" fmla="*/ 551 h 1253"/>
                <a:gd name="T34" fmla="*/ 0 w 940"/>
                <a:gd name="T35" fmla="*/ 701 h 1253"/>
                <a:gd name="T36" fmla="*/ 380 w 940"/>
                <a:gd name="T37" fmla="*/ 691 h 1253"/>
                <a:gd name="T38" fmla="*/ 247 w 940"/>
                <a:gd name="T39" fmla="*/ 558 h 1253"/>
                <a:gd name="T40" fmla="*/ 276 w 940"/>
                <a:gd name="T41" fmla="*/ 468 h 1253"/>
                <a:gd name="T42" fmla="*/ 714 w 940"/>
                <a:gd name="T43" fmla="*/ 493 h 1253"/>
                <a:gd name="T44" fmla="*/ 714 w 940"/>
                <a:gd name="T45" fmla="*/ 383 h 1253"/>
                <a:gd name="T46" fmla="*/ 138 w 940"/>
                <a:gd name="T47" fmla="*/ 323 h 1253"/>
                <a:gd name="T48" fmla="*/ 276 w 940"/>
                <a:gd name="T49" fmla="*/ 468 h 1253"/>
                <a:gd name="T50" fmla="*/ 0 w 940"/>
                <a:gd name="T51" fmla="*/ 308 h 1253"/>
                <a:gd name="T52" fmla="*/ 0 w 940"/>
                <a:gd name="T53" fmla="*/ 452 h 1253"/>
                <a:gd name="T54" fmla="*/ 151 w 940"/>
                <a:gd name="T55" fmla="*/ 461 h 1253"/>
                <a:gd name="T56" fmla="*/ 0 w 940"/>
                <a:gd name="T57" fmla="*/ 308 h 1253"/>
                <a:gd name="T58" fmla="*/ 745 w 940"/>
                <a:gd name="T59" fmla="*/ 950 h 1253"/>
                <a:gd name="T60" fmla="*/ 745 w 940"/>
                <a:gd name="T61" fmla="*/ 950 h 1253"/>
                <a:gd name="T62" fmla="*/ 775 w 940"/>
                <a:gd name="T63" fmla="*/ 904 h 1253"/>
                <a:gd name="T64" fmla="*/ 775 w 940"/>
                <a:gd name="T65" fmla="*/ 348 h 1253"/>
                <a:gd name="T66" fmla="*/ 745 w 940"/>
                <a:gd name="T67" fmla="*/ 302 h 1253"/>
                <a:gd name="T68" fmla="*/ 0 w 940"/>
                <a:gd name="T69" fmla="*/ 196 h 1253"/>
                <a:gd name="T70" fmla="*/ 0 w 940"/>
                <a:gd name="T71" fmla="*/ 102 h 1253"/>
                <a:gd name="T72" fmla="*/ 470 w 940"/>
                <a:gd name="T73" fmla="*/ 0 h 1253"/>
                <a:gd name="T74" fmla="*/ 939 w 940"/>
                <a:gd name="T75" fmla="*/ 102 h 1253"/>
                <a:gd name="T76" fmla="*/ 939 w 940"/>
                <a:gd name="T77" fmla="*/ 1150 h 1253"/>
                <a:gd name="T78" fmla="*/ 470 w 940"/>
                <a:gd name="T79" fmla="*/ 1252 h 1253"/>
                <a:gd name="T80" fmla="*/ 0 w 940"/>
                <a:gd name="T81" fmla="*/ 1150 h 1253"/>
                <a:gd name="T82" fmla="*/ 0 w 940"/>
                <a:gd name="T83" fmla="*/ 1056 h 1253"/>
                <a:gd name="T84" fmla="*/ 745 w 940"/>
                <a:gd name="T85" fmla="*/ 95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253">
                  <a:moveTo>
                    <a:pt x="714" y="569"/>
                  </a:moveTo>
                  <a:lnTo>
                    <a:pt x="364" y="560"/>
                  </a:lnTo>
                  <a:lnTo>
                    <a:pt x="486" y="689"/>
                  </a:lnTo>
                  <a:lnTo>
                    <a:pt x="714" y="683"/>
                  </a:lnTo>
                  <a:lnTo>
                    <a:pt x="714" y="569"/>
                  </a:lnTo>
                  <a:close/>
                  <a:moveTo>
                    <a:pt x="662" y="875"/>
                  </a:moveTo>
                  <a:lnTo>
                    <a:pt x="714" y="869"/>
                  </a:lnTo>
                  <a:lnTo>
                    <a:pt x="714" y="759"/>
                  </a:lnTo>
                  <a:lnTo>
                    <a:pt x="561" y="768"/>
                  </a:lnTo>
                  <a:lnTo>
                    <a:pt x="662" y="875"/>
                  </a:lnTo>
                  <a:close/>
                  <a:moveTo>
                    <a:pt x="0" y="944"/>
                  </a:moveTo>
                  <a:lnTo>
                    <a:pt x="570" y="884"/>
                  </a:lnTo>
                  <a:lnTo>
                    <a:pt x="461" y="774"/>
                  </a:lnTo>
                  <a:lnTo>
                    <a:pt x="0" y="800"/>
                  </a:lnTo>
                  <a:lnTo>
                    <a:pt x="0" y="944"/>
                  </a:lnTo>
                  <a:close/>
                  <a:moveTo>
                    <a:pt x="247" y="558"/>
                  </a:moveTo>
                  <a:lnTo>
                    <a:pt x="0" y="551"/>
                  </a:lnTo>
                  <a:lnTo>
                    <a:pt x="0" y="701"/>
                  </a:lnTo>
                  <a:lnTo>
                    <a:pt x="380" y="691"/>
                  </a:lnTo>
                  <a:lnTo>
                    <a:pt x="247" y="558"/>
                  </a:lnTo>
                  <a:close/>
                  <a:moveTo>
                    <a:pt x="276" y="468"/>
                  </a:moveTo>
                  <a:lnTo>
                    <a:pt x="714" y="493"/>
                  </a:lnTo>
                  <a:lnTo>
                    <a:pt x="714" y="383"/>
                  </a:lnTo>
                  <a:lnTo>
                    <a:pt x="138" y="323"/>
                  </a:lnTo>
                  <a:lnTo>
                    <a:pt x="276" y="468"/>
                  </a:lnTo>
                  <a:close/>
                  <a:moveTo>
                    <a:pt x="0" y="308"/>
                  </a:moveTo>
                  <a:lnTo>
                    <a:pt x="0" y="452"/>
                  </a:lnTo>
                  <a:lnTo>
                    <a:pt x="151" y="461"/>
                  </a:lnTo>
                  <a:lnTo>
                    <a:pt x="0" y="308"/>
                  </a:lnTo>
                  <a:close/>
                  <a:moveTo>
                    <a:pt x="745" y="950"/>
                  </a:moveTo>
                  <a:lnTo>
                    <a:pt x="745" y="950"/>
                  </a:lnTo>
                  <a:cubicBezTo>
                    <a:pt x="759" y="948"/>
                    <a:pt x="775" y="931"/>
                    <a:pt x="775" y="904"/>
                  </a:cubicBezTo>
                  <a:lnTo>
                    <a:pt x="775" y="348"/>
                  </a:lnTo>
                  <a:cubicBezTo>
                    <a:pt x="775" y="322"/>
                    <a:pt x="759" y="304"/>
                    <a:pt x="745" y="302"/>
                  </a:cubicBezTo>
                  <a:lnTo>
                    <a:pt x="0" y="196"/>
                  </a:lnTo>
                  <a:lnTo>
                    <a:pt x="0" y="102"/>
                  </a:lnTo>
                  <a:cubicBezTo>
                    <a:pt x="85" y="42"/>
                    <a:pt x="263" y="0"/>
                    <a:pt x="470" y="0"/>
                  </a:cubicBezTo>
                  <a:cubicBezTo>
                    <a:pt x="678" y="0"/>
                    <a:pt x="855" y="42"/>
                    <a:pt x="939" y="102"/>
                  </a:cubicBezTo>
                  <a:lnTo>
                    <a:pt x="939" y="1150"/>
                  </a:lnTo>
                  <a:cubicBezTo>
                    <a:pt x="855" y="1210"/>
                    <a:pt x="678" y="1252"/>
                    <a:pt x="470" y="1252"/>
                  </a:cubicBezTo>
                  <a:cubicBezTo>
                    <a:pt x="263" y="1252"/>
                    <a:pt x="85" y="1210"/>
                    <a:pt x="0" y="1150"/>
                  </a:cubicBezTo>
                  <a:lnTo>
                    <a:pt x="0" y="1056"/>
                  </a:lnTo>
                  <a:lnTo>
                    <a:pt x="745" y="950"/>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 name="Group 3">
            <a:extLst>
              <a:ext uri="{FF2B5EF4-FFF2-40B4-BE49-F238E27FC236}">
                <a16:creationId xmlns:a16="http://schemas.microsoft.com/office/drawing/2014/main" id="{4125BC2E-8DA2-6D49-9E96-EB6ADA66A02E}"/>
              </a:ext>
            </a:extLst>
          </p:cNvPr>
          <p:cNvGrpSpPr/>
          <p:nvPr/>
        </p:nvGrpSpPr>
        <p:grpSpPr>
          <a:xfrm>
            <a:off x="5045127" y="698500"/>
            <a:ext cx="928688" cy="450850"/>
            <a:chOff x="5045127" y="698500"/>
            <a:chExt cx="928688" cy="450850"/>
          </a:xfrm>
        </p:grpSpPr>
        <p:sp>
          <p:nvSpPr>
            <p:cNvPr id="68" name="Freeform 23">
              <a:extLst>
                <a:ext uri="{FF2B5EF4-FFF2-40B4-BE49-F238E27FC236}">
                  <a16:creationId xmlns:a16="http://schemas.microsoft.com/office/drawing/2014/main" id="{FCEED51F-0B2C-854B-A6C1-8BDC68251110}"/>
                </a:ext>
              </a:extLst>
            </p:cNvPr>
            <p:cNvSpPr>
              <a:spLocks noChangeArrowheads="1"/>
            </p:cNvSpPr>
            <p:nvPr/>
          </p:nvSpPr>
          <p:spPr bwMode="auto">
            <a:xfrm>
              <a:off x="5045127" y="698500"/>
              <a:ext cx="338138" cy="450850"/>
            </a:xfrm>
            <a:custGeom>
              <a:avLst/>
              <a:gdLst>
                <a:gd name="T0" fmla="*/ 579 w 940"/>
                <a:gd name="T1" fmla="*/ 824 h 1253"/>
                <a:gd name="T2" fmla="*/ 579 w 940"/>
                <a:gd name="T3" fmla="*/ 824 h 1253"/>
                <a:gd name="T4" fmla="*/ 472 w 940"/>
                <a:gd name="T5" fmla="*/ 843 h 1253"/>
                <a:gd name="T6" fmla="*/ 198 w 940"/>
                <a:gd name="T7" fmla="*/ 687 h 1253"/>
                <a:gd name="T8" fmla="*/ 310 w 940"/>
                <a:gd name="T9" fmla="*/ 254 h 1253"/>
                <a:gd name="T10" fmla="*/ 743 w 940"/>
                <a:gd name="T11" fmla="*/ 366 h 1253"/>
                <a:gd name="T12" fmla="*/ 764 w 940"/>
                <a:gd name="T13" fmla="*/ 644 h 1253"/>
                <a:gd name="T14" fmla="*/ 689 w 940"/>
                <a:gd name="T15" fmla="*/ 677 h 1253"/>
                <a:gd name="T16" fmla="*/ 656 w 940"/>
                <a:gd name="T17" fmla="*/ 600 h 1253"/>
                <a:gd name="T18" fmla="*/ 643 w 940"/>
                <a:gd name="T19" fmla="*/ 425 h 1253"/>
                <a:gd name="T20" fmla="*/ 370 w 940"/>
                <a:gd name="T21" fmla="*/ 355 h 1253"/>
                <a:gd name="T22" fmla="*/ 300 w 940"/>
                <a:gd name="T23" fmla="*/ 627 h 1253"/>
                <a:gd name="T24" fmla="*/ 573 w 940"/>
                <a:gd name="T25" fmla="*/ 697 h 1253"/>
                <a:gd name="T26" fmla="*/ 653 w 940"/>
                <a:gd name="T27" fmla="*/ 718 h 1253"/>
                <a:gd name="T28" fmla="*/ 917 w 940"/>
                <a:gd name="T29" fmla="*/ 1164 h 1253"/>
                <a:gd name="T30" fmla="*/ 939 w 940"/>
                <a:gd name="T31" fmla="*/ 1150 h 1253"/>
                <a:gd name="T32" fmla="*/ 939 w 940"/>
                <a:gd name="T33" fmla="*/ 102 h 1253"/>
                <a:gd name="T34" fmla="*/ 470 w 940"/>
                <a:gd name="T35" fmla="*/ 0 h 1253"/>
                <a:gd name="T36" fmla="*/ 0 w 940"/>
                <a:gd name="T37" fmla="*/ 102 h 1253"/>
                <a:gd name="T38" fmla="*/ 0 w 940"/>
                <a:gd name="T39" fmla="*/ 1150 h 1253"/>
                <a:gd name="T40" fmla="*/ 470 w 940"/>
                <a:gd name="T41" fmla="*/ 1252 h 1253"/>
                <a:gd name="T42" fmla="*/ 807 w 940"/>
                <a:gd name="T43" fmla="*/ 1209 h 1253"/>
                <a:gd name="T44" fmla="*/ 579 w 940"/>
                <a:gd name="T45" fmla="*/ 824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0" h="1253">
                  <a:moveTo>
                    <a:pt x="579" y="824"/>
                  </a:moveTo>
                  <a:lnTo>
                    <a:pt x="579" y="824"/>
                  </a:lnTo>
                  <a:cubicBezTo>
                    <a:pt x="544" y="836"/>
                    <a:pt x="508" y="843"/>
                    <a:pt x="472" y="843"/>
                  </a:cubicBezTo>
                  <a:cubicBezTo>
                    <a:pt x="363" y="843"/>
                    <a:pt x="257" y="787"/>
                    <a:pt x="198" y="687"/>
                  </a:cubicBezTo>
                  <a:cubicBezTo>
                    <a:pt x="110" y="536"/>
                    <a:pt x="160" y="343"/>
                    <a:pt x="310" y="254"/>
                  </a:cubicBezTo>
                  <a:cubicBezTo>
                    <a:pt x="461" y="165"/>
                    <a:pt x="655" y="215"/>
                    <a:pt x="743" y="366"/>
                  </a:cubicBezTo>
                  <a:cubicBezTo>
                    <a:pt x="794" y="450"/>
                    <a:pt x="801" y="552"/>
                    <a:pt x="764" y="644"/>
                  </a:cubicBezTo>
                  <a:cubicBezTo>
                    <a:pt x="752" y="674"/>
                    <a:pt x="718" y="689"/>
                    <a:pt x="689" y="677"/>
                  </a:cubicBezTo>
                  <a:cubicBezTo>
                    <a:pt x="659" y="665"/>
                    <a:pt x="644" y="630"/>
                    <a:pt x="656" y="600"/>
                  </a:cubicBezTo>
                  <a:cubicBezTo>
                    <a:pt x="679" y="542"/>
                    <a:pt x="675" y="478"/>
                    <a:pt x="643" y="425"/>
                  </a:cubicBezTo>
                  <a:cubicBezTo>
                    <a:pt x="587" y="331"/>
                    <a:pt x="465" y="299"/>
                    <a:pt x="370" y="355"/>
                  </a:cubicBezTo>
                  <a:cubicBezTo>
                    <a:pt x="275" y="411"/>
                    <a:pt x="244" y="532"/>
                    <a:pt x="300" y="627"/>
                  </a:cubicBezTo>
                  <a:cubicBezTo>
                    <a:pt x="355" y="722"/>
                    <a:pt x="478" y="753"/>
                    <a:pt x="573" y="697"/>
                  </a:cubicBezTo>
                  <a:cubicBezTo>
                    <a:pt x="601" y="681"/>
                    <a:pt x="636" y="690"/>
                    <a:pt x="653" y="718"/>
                  </a:cubicBezTo>
                  <a:cubicBezTo>
                    <a:pt x="917" y="1164"/>
                    <a:pt x="917" y="1164"/>
                    <a:pt x="917" y="1164"/>
                  </a:cubicBezTo>
                  <a:cubicBezTo>
                    <a:pt x="925" y="1160"/>
                    <a:pt x="933" y="1155"/>
                    <a:pt x="939" y="1150"/>
                  </a:cubicBezTo>
                  <a:cubicBezTo>
                    <a:pt x="939" y="102"/>
                    <a:pt x="939" y="102"/>
                    <a:pt x="939" y="102"/>
                  </a:cubicBezTo>
                  <a:cubicBezTo>
                    <a:pt x="855" y="42"/>
                    <a:pt x="678" y="0"/>
                    <a:pt x="470" y="0"/>
                  </a:cubicBezTo>
                  <a:cubicBezTo>
                    <a:pt x="263" y="0"/>
                    <a:pt x="85" y="42"/>
                    <a:pt x="0" y="102"/>
                  </a:cubicBezTo>
                  <a:cubicBezTo>
                    <a:pt x="0" y="1150"/>
                    <a:pt x="0" y="1150"/>
                    <a:pt x="0" y="1150"/>
                  </a:cubicBezTo>
                  <a:cubicBezTo>
                    <a:pt x="85" y="1210"/>
                    <a:pt x="263" y="1252"/>
                    <a:pt x="470" y="1252"/>
                  </a:cubicBezTo>
                  <a:cubicBezTo>
                    <a:pt x="599" y="1252"/>
                    <a:pt x="716" y="1236"/>
                    <a:pt x="807" y="1209"/>
                  </a:cubicBezTo>
                  <a:lnTo>
                    <a:pt x="579" y="824"/>
                  </a:ln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24">
              <a:extLst>
                <a:ext uri="{FF2B5EF4-FFF2-40B4-BE49-F238E27FC236}">
                  <a16:creationId xmlns:a16="http://schemas.microsoft.com/office/drawing/2014/main" id="{114AC3A1-9B29-4E4D-A027-005409151613}"/>
                </a:ext>
              </a:extLst>
            </p:cNvPr>
            <p:cNvSpPr>
              <a:spLocks noChangeArrowheads="1"/>
            </p:cNvSpPr>
            <p:nvPr/>
          </p:nvSpPr>
          <p:spPr bwMode="auto">
            <a:xfrm>
              <a:off x="5451527" y="735013"/>
              <a:ext cx="522288" cy="234950"/>
            </a:xfrm>
            <a:custGeom>
              <a:avLst/>
              <a:gdLst>
                <a:gd name="T0" fmla="*/ 16 w 1451"/>
                <a:gd name="T1" fmla="*/ 196 h 654"/>
                <a:gd name="T2" fmla="*/ 104 w 1451"/>
                <a:gd name="T3" fmla="*/ 135 h 654"/>
                <a:gd name="T4" fmla="*/ 196 w 1451"/>
                <a:gd name="T5" fmla="*/ 25 h 654"/>
                <a:gd name="T6" fmla="*/ 46 w 1451"/>
                <a:gd name="T7" fmla="*/ 70 h 654"/>
                <a:gd name="T8" fmla="*/ 99 w 1451"/>
                <a:gd name="T9" fmla="*/ 252 h 654"/>
                <a:gd name="T10" fmla="*/ 375 w 1451"/>
                <a:gd name="T11" fmla="*/ 290 h 654"/>
                <a:gd name="T12" fmla="*/ 231 w 1451"/>
                <a:gd name="T13" fmla="*/ 174 h 654"/>
                <a:gd name="T14" fmla="*/ 333 w 1451"/>
                <a:gd name="T15" fmla="*/ 0 h 654"/>
                <a:gd name="T16" fmla="*/ 419 w 1451"/>
                <a:gd name="T17" fmla="*/ 230 h 654"/>
                <a:gd name="T18" fmla="*/ 412 w 1451"/>
                <a:gd name="T19" fmla="*/ 290 h 654"/>
                <a:gd name="T20" fmla="*/ 394 w 1451"/>
                <a:gd name="T21" fmla="*/ 201 h 654"/>
                <a:gd name="T22" fmla="*/ 333 w 1451"/>
                <a:gd name="T23" fmla="*/ 34 h 654"/>
                <a:gd name="T24" fmla="*/ 329 w 1451"/>
                <a:gd name="T25" fmla="*/ 219 h 654"/>
                <a:gd name="T26" fmla="*/ 478 w 1451"/>
                <a:gd name="T27" fmla="*/ 247 h 654"/>
                <a:gd name="T28" fmla="*/ 478 w 1451"/>
                <a:gd name="T29" fmla="*/ 3 h 654"/>
                <a:gd name="T30" fmla="*/ 515 w 1451"/>
                <a:gd name="T31" fmla="*/ 216 h 654"/>
                <a:gd name="T32" fmla="*/ 642 w 1451"/>
                <a:gd name="T33" fmla="*/ 233 h 654"/>
                <a:gd name="T34" fmla="*/ 552 w 1451"/>
                <a:gd name="T35" fmla="*/ 252 h 654"/>
                <a:gd name="T36" fmla="*/ 5 w 1451"/>
                <a:gd name="T37" fmla="*/ 612 h 654"/>
                <a:gd name="T38" fmla="*/ 241 w 1451"/>
                <a:gd name="T39" fmla="*/ 537 h 654"/>
                <a:gd name="T40" fmla="*/ 156 w 1451"/>
                <a:gd name="T41" fmla="*/ 288 h 654"/>
                <a:gd name="T42" fmla="*/ 156 w 1451"/>
                <a:gd name="T43" fmla="*/ 338 h 654"/>
                <a:gd name="T44" fmla="*/ 299 w 1451"/>
                <a:gd name="T45" fmla="*/ 537 h 654"/>
                <a:gd name="T46" fmla="*/ 329 w 1451"/>
                <a:gd name="T47" fmla="*/ 569 h 654"/>
                <a:gd name="T48" fmla="*/ 349 w 1451"/>
                <a:gd name="T49" fmla="*/ 418 h 654"/>
                <a:gd name="T50" fmla="*/ 537 w 1451"/>
                <a:gd name="T51" fmla="*/ 546 h 654"/>
                <a:gd name="T52" fmla="*/ 384 w 1451"/>
                <a:gd name="T53" fmla="*/ 567 h 654"/>
                <a:gd name="T54" fmla="*/ 538 w 1451"/>
                <a:gd name="T55" fmla="*/ 622 h 654"/>
                <a:gd name="T56" fmla="*/ 329 w 1451"/>
                <a:gd name="T57" fmla="*/ 569 h 654"/>
                <a:gd name="T58" fmla="*/ 496 w 1451"/>
                <a:gd name="T59" fmla="*/ 478 h 654"/>
                <a:gd name="T60" fmla="*/ 384 w 1451"/>
                <a:gd name="T61" fmla="*/ 504 h 654"/>
                <a:gd name="T62" fmla="*/ 580 w 1451"/>
                <a:gd name="T63" fmla="*/ 567 h 654"/>
                <a:gd name="T64" fmla="*/ 597 w 1451"/>
                <a:gd name="T65" fmla="*/ 417 h 654"/>
                <a:gd name="T66" fmla="*/ 802 w 1451"/>
                <a:gd name="T67" fmla="*/ 578 h 654"/>
                <a:gd name="T68" fmla="*/ 755 w 1451"/>
                <a:gd name="T69" fmla="*/ 645 h 654"/>
                <a:gd name="T70" fmla="*/ 580 w 1451"/>
                <a:gd name="T71" fmla="*/ 567 h 654"/>
                <a:gd name="T72" fmla="*/ 747 w 1451"/>
                <a:gd name="T73" fmla="*/ 453 h 654"/>
                <a:gd name="T74" fmla="*/ 634 w 1451"/>
                <a:gd name="T75" fmla="*/ 588 h 654"/>
                <a:gd name="T76" fmla="*/ 844 w 1451"/>
                <a:gd name="T77" fmla="*/ 645 h 654"/>
                <a:gd name="T78" fmla="*/ 838 w 1451"/>
                <a:gd name="T79" fmla="*/ 549 h 654"/>
                <a:gd name="T80" fmla="*/ 982 w 1451"/>
                <a:gd name="T81" fmla="*/ 395 h 654"/>
                <a:gd name="T82" fmla="*/ 953 w 1451"/>
                <a:gd name="T83" fmla="*/ 440 h 654"/>
                <a:gd name="T84" fmla="*/ 893 w 1451"/>
                <a:gd name="T85" fmla="*/ 645 h 654"/>
                <a:gd name="T86" fmla="*/ 1003 w 1451"/>
                <a:gd name="T87" fmla="*/ 569 h 654"/>
                <a:gd name="T88" fmla="*/ 1019 w 1451"/>
                <a:gd name="T89" fmla="*/ 417 h 654"/>
                <a:gd name="T90" fmla="*/ 1176 w 1451"/>
                <a:gd name="T91" fmla="*/ 448 h 654"/>
                <a:gd name="T92" fmla="*/ 1057 w 1451"/>
                <a:gd name="T93" fmla="*/ 543 h 654"/>
                <a:gd name="T94" fmla="*/ 1180 w 1451"/>
                <a:gd name="T95" fmla="*/ 595 h 654"/>
                <a:gd name="T96" fmla="*/ 1003 w 1451"/>
                <a:gd name="T97" fmla="*/ 569 h 654"/>
                <a:gd name="T98" fmla="*/ 1227 w 1451"/>
                <a:gd name="T99" fmla="*/ 593 h 654"/>
                <a:gd name="T100" fmla="*/ 1257 w 1451"/>
                <a:gd name="T101" fmla="*/ 288 h 654"/>
                <a:gd name="T102" fmla="*/ 1338 w 1451"/>
                <a:gd name="T103" fmla="*/ 392 h 654"/>
                <a:gd name="T104" fmla="*/ 1444 w 1451"/>
                <a:gd name="T105" fmla="*/ 645 h 654"/>
                <a:gd name="T106" fmla="*/ 1394 w 1451"/>
                <a:gd name="T107" fmla="*/ 480 h 654"/>
                <a:gd name="T108" fmla="*/ 1282 w 1451"/>
                <a:gd name="T109" fmla="*/ 645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1" h="654">
                  <a:moveTo>
                    <a:pt x="0" y="226"/>
                  </a:moveTo>
                  <a:lnTo>
                    <a:pt x="0" y="226"/>
                  </a:lnTo>
                  <a:cubicBezTo>
                    <a:pt x="2" y="214"/>
                    <a:pt x="8" y="202"/>
                    <a:pt x="16" y="196"/>
                  </a:cubicBezTo>
                  <a:cubicBezTo>
                    <a:pt x="44" y="211"/>
                    <a:pt x="74" y="218"/>
                    <a:pt x="99" y="218"/>
                  </a:cubicBezTo>
                  <a:cubicBezTo>
                    <a:pt x="127" y="218"/>
                    <a:pt x="164" y="208"/>
                    <a:pt x="164" y="175"/>
                  </a:cubicBezTo>
                  <a:cubicBezTo>
                    <a:pt x="164" y="140"/>
                    <a:pt x="133" y="137"/>
                    <a:pt x="104" y="135"/>
                  </a:cubicBezTo>
                  <a:cubicBezTo>
                    <a:pt x="60" y="132"/>
                    <a:pt x="5" y="127"/>
                    <a:pt x="5" y="70"/>
                  </a:cubicBezTo>
                  <a:cubicBezTo>
                    <a:pt x="5" y="19"/>
                    <a:pt x="59" y="1"/>
                    <a:pt x="106" y="1"/>
                  </a:cubicBezTo>
                  <a:cubicBezTo>
                    <a:pt x="142" y="1"/>
                    <a:pt x="168" y="10"/>
                    <a:pt x="196" y="25"/>
                  </a:cubicBezTo>
                  <a:cubicBezTo>
                    <a:pt x="195" y="37"/>
                    <a:pt x="190" y="47"/>
                    <a:pt x="180" y="54"/>
                  </a:cubicBezTo>
                  <a:cubicBezTo>
                    <a:pt x="154" y="40"/>
                    <a:pt x="131" y="36"/>
                    <a:pt x="106" y="36"/>
                  </a:cubicBezTo>
                  <a:cubicBezTo>
                    <a:pt x="83" y="36"/>
                    <a:pt x="46" y="40"/>
                    <a:pt x="46" y="70"/>
                  </a:cubicBezTo>
                  <a:cubicBezTo>
                    <a:pt x="46" y="103"/>
                    <a:pt x="92" y="99"/>
                    <a:pt x="134" y="105"/>
                  </a:cubicBezTo>
                  <a:cubicBezTo>
                    <a:pt x="171" y="111"/>
                    <a:pt x="205" y="124"/>
                    <a:pt x="205" y="175"/>
                  </a:cubicBezTo>
                  <a:cubicBezTo>
                    <a:pt x="205" y="232"/>
                    <a:pt x="150" y="252"/>
                    <a:pt x="99" y="252"/>
                  </a:cubicBezTo>
                  <a:cubicBezTo>
                    <a:pt x="66" y="252"/>
                    <a:pt x="32" y="244"/>
                    <a:pt x="0" y="226"/>
                  </a:cubicBezTo>
                  <a:close/>
                  <a:moveTo>
                    <a:pt x="375" y="290"/>
                  </a:moveTo>
                  <a:lnTo>
                    <a:pt x="375" y="290"/>
                  </a:lnTo>
                  <a:lnTo>
                    <a:pt x="355" y="251"/>
                  </a:lnTo>
                  <a:cubicBezTo>
                    <a:pt x="348" y="253"/>
                    <a:pt x="340" y="254"/>
                    <a:pt x="333" y="254"/>
                  </a:cubicBezTo>
                  <a:cubicBezTo>
                    <a:pt x="294" y="254"/>
                    <a:pt x="231" y="248"/>
                    <a:pt x="231" y="174"/>
                  </a:cubicBezTo>
                  <a:lnTo>
                    <a:pt x="231" y="141"/>
                  </a:lnTo>
                  <a:cubicBezTo>
                    <a:pt x="231" y="107"/>
                    <a:pt x="233" y="61"/>
                    <a:pt x="246" y="24"/>
                  </a:cubicBezTo>
                  <a:cubicBezTo>
                    <a:pt x="274" y="10"/>
                    <a:pt x="301" y="0"/>
                    <a:pt x="333" y="0"/>
                  </a:cubicBezTo>
                  <a:cubicBezTo>
                    <a:pt x="394" y="0"/>
                    <a:pt x="435" y="18"/>
                    <a:pt x="435" y="79"/>
                  </a:cubicBezTo>
                  <a:cubicBezTo>
                    <a:pt x="435" y="112"/>
                    <a:pt x="435" y="101"/>
                    <a:pt x="435" y="112"/>
                  </a:cubicBezTo>
                  <a:cubicBezTo>
                    <a:pt x="435" y="147"/>
                    <a:pt x="431" y="202"/>
                    <a:pt x="419" y="230"/>
                  </a:cubicBezTo>
                  <a:lnTo>
                    <a:pt x="392" y="242"/>
                  </a:lnTo>
                  <a:lnTo>
                    <a:pt x="401" y="258"/>
                  </a:lnTo>
                  <a:cubicBezTo>
                    <a:pt x="406" y="269"/>
                    <a:pt x="411" y="280"/>
                    <a:pt x="412" y="290"/>
                  </a:cubicBezTo>
                  <a:cubicBezTo>
                    <a:pt x="405" y="291"/>
                    <a:pt x="400" y="292"/>
                    <a:pt x="394" y="292"/>
                  </a:cubicBezTo>
                  <a:cubicBezTo>
                    <a:pt x="388" y="292"/>
                    <a:pt x="382" y="291"/>
                    <a:pt x="375" y="290"/>
                  </a:cubicBezTo>
                  <a:close/>
                  <a:moveTo>
                    <a:pt x="394" y="201"/>
                  </a:moveTo>
                  <a:lnTo>
                    <a:pt x="394" y="201"/>
                  </a:lnTo>
                  <a:lnTo>
                    <a:pt x="394" y="49"/>
                  </a:lnTo>
                  <a:cubicBezTo>
                    <a:pt x="382" y="39"/>
                    <a:pt x="358" y="34"/>
                    <a:pt x="333" y="34"/>
                  </a:cubicBezTo>
                  <a:cubicBezTo>
                    <a:pt x="308" y="34"/>
                    <a:pt x="284" y="39"/>
                    <a:pt x="272" y="49"/>
                  </a:cubicBezTo>
                  <a:lnTo>
                    <a:pt x="272" y="204"/>
                  </a:lnTo>
                  <a:cubicBezTo>
                    <a:pt x="284" y="214"/>
                    <a:pt x="306" y="219"/>
                    <a:pt x="329" y="219"/>
                  </a:cubicBezTo>
                  <a:cubicBezTo>
                    <a:pt x="354" y="219"/>
                    <a:pt x="380" y="213"/>
                    <a:pt x="394" y="201"/>
                  </a:cubicBezTo>
                  <a:close/>
                  <a:moveTo>
                    <a:pt x="478" y="247"/>
                  </a:moveTo>
                  <a:lnTo>
                    <a:pt x="478" y="247"/>
                  </a:lnTo>
                  <a:cubicBezTo>
                    <a:pt x="474" y="234"/>
                    <a:pt x="474" y="221"/>
                    <a:pt x="474" y="207"/>
                  </a:cubicBezTo>
                  <a:lnTo>
                    <a:pt x="474" y="43"/>
                  </a:lnTo>
                  <a:cubicBezTo>
                    <a:pt x="474" y="30"/>
                    <a:pt x="474" y="16"/>
                    <a:pt x="478" y="3"/>
                  </a:cubicBezTo>
                  <a:cubicBezTo>
                    <a:pt x="486" y="2"/>
                    <a:pt x="491" y="2"/>
                    <a:pt x="497" y="2"/>
                  </a:cubicBezTo>
                  <a:cubicBezTo>
                    <a:pt x="503" y="2"/>
                    <a:pt x="508" y="2"/>
                    <a:pt x="515" y="3"/>
                  </a:cubicBezTo>
                  <a:lnTo>
                    <a:pt x="515" y="216"/>
                  </a:lnTo>
                  <a:cubicBezTo>
                    <a:pt x="526" y="217"/>
                    <a:pt x="538" y="217"/>
                    <a:pt x="551" y="217"/>
                  </a:cubicBezTo>
                  <a:lnTo>
                    <a:pt x="641" y="217"/>
                  </a:lnTo>
                  <a:cubicBezTo>
                    <a:pt x="642" y="223"/>
                    <a:pt x="642" y="228"/>
                    <a:pt x="642" y="233"/>
                  </a:cubicBezTo>
                  <a:cubicBezTo>
                    <a:pt x="642" y="237"/>
                    <a:pt x="642" y="242"/>
                    <a:pt x="641" y="248"/>
                  </a:cubicBezTo>
                  <a:cubicBezTo>
                    <a:pt x="629" y="252"/>
                    <a:pt x="618" y="252"/>
                    <a:pt x="606" y="252"/>
                  </a:cubicBezTo>
                  <a:lnTo>
                    <a:pt x="552" y="252"/>
                  </a:lnTo>
                  <a:cubicBezTo>
                    <a:pt x="527" y="252"/>
                    <a:pt x="502" y="252"/>
                    <a:pt x="478" y="247"/>
                  </a:cubicBezTo>
                  <a:close/>
                  <a:moveTo>
                    <a:pt x="5" y="612"/>
                  </a:moveTo>
                  <a:lnTo>
                    <a:pt x="5" y="612"/>
                  </a:lnTo>
                  <a:cubicBezTo>
                    <a:pt x="7" y="594"/>
                    <a:pt x="15" y="576"/>
                    <a:pt x="27" y="568"/>
                  </a:cubicBezTo>
                  <a:cubicBezTo>
                    <a:pt x="67" y="590"/>
                    <a:pt x="110" y="599"/>
                    <a:pt x="147" y="599"/>
                  </a:cubicBezTo>
                  <a:cubicBezTo>
                    <a:pt x="187" y="599"/>
                    <a:pt x="241" y="585"/>
                    <a:pt x="241" y="537"/>
                  </a:cubicBezTo>
                  <a:cubicBezTo>
                    <a:pt x="241" y="487"/>
                    <a:pt x="195" y="482"/>
                    <a:pt x="154" y="480"/>
                  </a:cubicBezTo>
                  <a:cubicBezTo>
                    <a:pt x="91" y="476"/>
                    <a:pt x="12" y="468"/>
                    <a:pt x="12" y="386"/>
                  </a:cubicBezTo>
                  <a:cubicBezTo>
                    <a:pt x="12" y="313"/>
                    <a:pt x="88" y="288"/>
                    <a:pt x="156" y="288"/>
                  </a:cubicBezTo>
                  <a:cubicBezTo>
                    <a:pt x="208" y="288"/>
                    <a:pt x="247" y="300"/>
                    <a:pt x="287" y="323"/>
                  </a:cubicBezTo>
                  <a:cubicBezTo>
                    <a:pt x="285" y="338"/>
                    <a:pt x="278" y="353"/>
                    <a:pt x="263" y="364"/>
                  </a:cubicBezTo>
                  <a:cubicBezTo>
                    <a:pt x="226" y="344"/>
                    <a:pt x="192" y="338"/>
                    <a:pt x="156" y="338"/>
                  </a:cubicBezTo>
                  <a:cubicBezTo>
                    <a:pt x="124" y="338"/>
                    <a:pt x="70" y="344"/>
                    <a:pt x="70" y="386"/>
                  </a:cubicBezTo>
                  <a:cubicBezTo>
                    <a:pt x="70" y="434"/>
                    <a:pt x="136" y="428"/>
                    <a:pt x="198" y="437"/>
                  </a:cubicBezTo>
                  <a:cubicBezTo>
                    <a:pt x="250" y="445"/>
                    <a:pt x="299" y="464"/>
                    <a:pt x="299" y="537"/>
                  </a:cubicBezTo>
                  <a:cubicBezTo>
                    <a:pt x="299" y="619"/>
                    <a:pt x="220" y="649"/>
                    <a:pt x="147" y="649"/>
                  </a:cubicBezTo>
                  <a:cubicBezTo>
                    <a:pt x="99" y="649"/>
                    <a:pt x="50" y="637"/>
                    <a:pt x="5" y="612"/>
                  </a:cubicBezTo>
                  <a:close/>
                  <a:moveTo>
                    <a:pt x="329" y="569"/>
                  </a:moveTo>
                  <a:lnTo>
                    <a:pt x="329" y="569"/>
                  </a:lnTo>
                  <a:lnTo>
                    <a:pt x="329" y="536"/>
                  </a:lnTo>
                  <a:cubicBezTo>
                    <a:pt x="329" y="501"/>
                    <a:pt x="335" y="451"/>
                    <a:pt x="349" y="418"/>
                  </a:cubicBezTo>
                  <a:cubicBezTo>
                    <a:pt x="382" y="401"/>
                    <a:pt x="413" y="392"/>
                    <a:pt x="442" y="392"/>
                  </a:cubicBezTo>
                  <a:cubicBezTo>
                    <a:pt x="504" y="392"/>
                    <a:pt x="549" y="412"/>
                    <a:pt x="549" y="477"/>
                  </a:cubicBezTo>
                  <a:cubicBezTo>
                    <a:pt x="549" y="494"/>
                    <a:pt x="545" y="528"/>
                    <a:pt x="537" y="546"/>
                  </a:cubicBezTo>
                  <a:cubicBezTo>
                    <a:pt x="516" y="548"/>
                    <a:pt x="487" y="551"/>
                    <a:pt x="460" y="551"/>
                  </a:cubicBezTo>
                  <a:cubicBezTo>
                    <a:pt x="440" y="551"/>
                    <a:pt x="407" y="550"/>
                    <a:pt x="384" y="546"/>
                  </a:cubicBezTo>
                  <a:lnTo>
                    <a:pt x="384" y="567"/>
                  </a:lnTo>
                  <a:cubicBezTo>
                    <a:pt x="384" y="605"/>
                    <a:pt x="420" y="607"/>
                    <a:pt x="451" y="607"/>
                  </a:cubicBezTo>
                  <a:cubicBezTo>
                    <a:pt x="472" y="607"/>
                    <a:pt x="504" y="603"/>
                    <a:pt x="528" y="594"/>
                  </a:cubicBezTo>
                  <a:cubicBezTo>
                    <a:pt x="535" y="603"/>
                    <a:pt x="538" y="612"/>
                    <a:pt x="538" y="622"/>
                  </a:cubicBezTo>
                  <a:cubicBezTo>
                    <a:pt x="538" y="624"/>
                    <a:pt x="538" y="627"/>
                    <a:pt x="537" y="629"/>
                  </a:cubicBezTo>
                  <a:cubicBezTo>
                    <a:pt x="510" y="645"/>
                    <a:pt x="478" y="653"/>
                    <a:pt x="441" y="653"/>
                  </a:cubicBezTo>
                  <a:cubicBezTo>
                    <a:pt x="382" y="653"/>
                    <a:pt x="329" y="639"/>
                    <a:pt x="329" y="569"/>
                  </a:cubicBezTo>
                  <a:close/>
                  <a:moveTo>
                    <a:pt x="492" y="506"/>
                  </a:moveTo>
                  <a:lnTo>
                    <a:pt x="492" y="506"/>
                  </a:lnTo>
                  <a:cubicBezTo>
                    <a:pt x="495" y="497"/>
                    <a:pt x="496" y="487"/>
                    <a:pt x="496" y="478"/>
                  </a:cubicBezTo>
                  <a:cubicBezTo>
                    <a:pt x="496" y="446"/>
                    <a:pt x="469" y="439"/>
                    <a:pt x="441" y="439"/>
                  </a:cubicBezTo>
                  <a:cubicBezTo>
                    <a:pt x="425" y="439"/>
                    <a:pt x="409" y="444"/>
                    <a:pt x="394" y="452"/>
                  </a:cubicBezTo>
                  <a:cubicBezTo>
                    <a:pt x="389" y="466"/>
                    <a:pt x="385" y="487"/>
                    <a:pt x="384" y="504"/>
                  </a:cubicBezTo>
                  <a:cubicBezTo>
                    <a:pt x="406" y="510"/>
                    <a:pt x="424" y="510"/>
                    <a:pt x="442" y="510"/>
                  </a:cubicBezTo>
                  <a:cubicBezTo>
                    <a:pt x="463" y="510"/>
                    <a:pt x="479" y="509"/>
                    <a:pt x="492" y="506"/>
                  </a:cubicBezTo>
                  <a:close/>
                  <a:moveTo>
                    <a:pt x="580" y="567"/>
                  </a:moveTo>
                  <a:lnTo>
                    <a:pt x="580" y="567"/>
                  </a:lnTo>
                  <a:lnTo>
                    <a:pt x="580" y="548"/>
                  </a:lnTo>
                  <a:cubicBezTo>
                    <a:pt x="580" y="512"/>
                    <a:pt x="582" y="454"/>
                    <a:pt x="597" y="417"/>
                  </a:cubicBezTo>
                  <a:cubicBezTo>
                    <a:pt x="633" y="400"/>
                    <a:pt x="663" y="392"/>
                    <a:pt x="692" y="392"/>
                  </a:cubicBezTo>
                  <a:cubicBezTo>
                    <a:pt x="753" y="392"/>
                    <a:pt x="802" y="409"/>
                    <a:pt x="802" y="477"/>
                  </a:cubicBezTo>
                  <a:lnTo>
                    <a:pt x="802" y="578"/>
                  </a:lnTo>
                  <a:cubicBezTo>
                    <a:pt x="802" y="605"/>
                    <a:pt x="800" y="630"/>
                    <a:pt x="798" y="645"/>
                  </a:cubicBezTo>
                  <a:cubicBezTo>
                    <a:pt x="791" y="647"/>
                    <a:pt x="784" y="648"/>
                    <a:pt x="778" y="648"/>
                  </a:cubicBezTo>
                  <a:cubicBezTo>
                    <a:pt x="770" y="648"/>
                    <a:pt x="763" y="647"/>
                    <a:pt x="755" y="645"/>
                  </a:cubicBezTo>
                  <a:lnTo>
                    <a:pt x="751" y="622"/>
                  </a:lnTo>
                  <a:cubicBezTo>
                    <a:pt x="733" y="639"/>
                    <a:pt x="703" y="650"/>
                    <a:pt x="671" y="650"/>
                  </a:cubicBezTo>
                  <a:cubicBezTo>
                    <a:pt x="639" y="650"/>
                    <a:pt x="580" y="637"/>
                    <a:pt x="580" y="567"/>
                  </a:cubicBezTo>
                  <a:close/>
                  <a:moveTo>
                    <a:pt x="747" y="579"/>
                  </a:moveTo>
                  <a:lnTo>
                    <a:pt x="747" y="579"/>
                  </a:lnTo>
                  <a:lnTo>
                    <a:pt x="747" y="453"/>
                  </a:lnTo>
                  <a:cubicBezTo>
                    <a:pt x="736" y="444"/>
                    <a:pt x="714" y="439"/>
                    <a:pt x="691" y="439"/>
                  </a:cubicBezTo>
                  <a:cubicBezTo>
                    <a:pt x="668" y="439"/>
                    <a:pt x="646" y="444"/>
                    <a:pt x="634" y="453"/>
                  </a:cubicBezTo>
                  <a:lnTo>
                    <a:pt x="634" y="588"/>
                  </a:lnTo>
                  <a:cubicBezTo>
                    <a:pt x="646" y="598"/>
                    <a:pt x="662" y="602"/>
                    <a:pt x="679" y="602"/>
                  </a:cubicBezTo>
                  <a:cubicBezTo>
                    <a:pt x="703" y="602"/>
                    <a:pt x="729" y="593"/>
                    <a:pt x="747" y="579"/>
                  </a:cubicBezTo>
                  <a:close/>
                  <a:moveTo>
                    <a:pt x="844" y="645"/>
                  </a:moveTo>
                  <a:lnTo>
                    <a:pt x="844" y="645"/>
                  </a:lnTo>
                  <a:cubicBezTo>
                    <a:pt x="838" y="630"/>
                    <a:pt x="838" y="614"/>
                    <a:pt x="838" y="599"/>
                  </a:cubicBezTo>
                  <a:lnTo>
                    <a:pt x="838" y="549"/>
                  </a:lnTo>
                  <a:cubicBezTo>
                    <a:pt x="838" y="512"/>
                    <a:pt x="839" y="454"/>
                    <a:pt x="855" y="418"/>
                  </a:cubicBezTo>
                  <a:cubicBezTo>
                    <a:pt x="886" y="402"/>
                    <a:pt x="919" y="393"/>
                    <a:pt x="955" y="393"/>
                  </a:cubicBezTo>
                  <a:cubicBezTo>
                    <a:pt x="964" y="393"/>
                    <a:pt x="973" y="394"/>
                    <a:pt x="982" y="395"/>
                  </a:cubicBezTo>
                  <a:cubicBezTo>
                    <a:pt x="982" y="400"/>
                    <a:pt x="983" y="403"/>
                    <a:pt x="983" y="407"/>
                  </a:cubicBezTo>
                  <a:cubicBezTo>
                    <a:pt x="983" y="420"/>
                    <a:pt x="980" y="431"/>
                    <a:pt x="973" y="442"/>
                  </a:cubicBezTo>
                  <a:cubicBezTo>
                    <a:pt x="967" y="441"/>
                    <a:pt x="960" y="440"/>
                    <a:pt x="953" y="440"/>
                  </a:cubicBezTo>
                  <a:cubicBezTo>
                    <a:pt x="936" y="440"/>
                    <a:pt x="919" y="444"/>
                    <a:pt x="903" y="451"/>
                  </a:cubicBezTo>
                  <a:cubicBezTo>
                    <a:pt x="894" y="478"/>
                    <a:pt x="893" y="520"/>
                    <a:pt x="893" y="544"/>
                  </a:cubicBezTo>
                  <a:lnTo>
                    <a:pt x="893" y="645"/>
                  </a:lnTo>
                  <a:cubicBezTo>
                    <a:pt x="884" y="647"/>
                    <a:pt x="877" y="648"/>
                    <a:pt x="869" y="648"/>
                  </a:cubicBezTo>
                  <a:cubicBezTo>
                    <a:pt x="862" y="648"/>
                    <a:pt x="854" y="647"/>
                    <a:pt x="844" y="645"/>
                  </a:cubicBezTo>
                  <a:close/>
                  <a:moveTo>
                    <a:pt x="1003" y="569"/>
                  </a:moveTo>
                  <a:lnTo>
                    <a:pt x="1003" y="569"/>
                  </a:lnTo>
                  <a:lnTo>
                    <a:pt x="1003" y="548"/>
                  </a:lnTo>
                  <a:cubicBezTo>
                    <a:pt x="1003" y="512"/>
                    <a:pt x="1004" y="454"/>
                    <a:pt x="1019" y="417"/>
                  </a:cubicBezTo>
                  <a:cubicBezTo>
                    <a:pt x="1055" y="400"/>
                    <a:pt x="1085" y="392"/>
                    <a:pt x="1114" y="392"/>
                  </a:cubicBezTo>
                  <a:cubicBezTo>
                    <a:pt x="1142" y="392"/>
                    <a:pt x="1172" y="398"/>
                    <a:pt x="1191" y="407"/>
                  </a:cubicBezTo>
                  <a:cubicBezTo>
                    <a:pt x="1189" y="424"/>
                    <a:pt x="1184" y="437"/>
                    <a:pt x="1176" y="448"/>
                  </a:cubicBezTo>
                  <a:cubicBezTo>
                    <a:pt x="1153" y="440"/>
                    <a:pt x="1131" y="439"/>
                    <a:pt x="1116" y="439"/>
                  </a:cubicBezTo>
                  <a:cubicBezTo>
                    <a:pt x="1099" y="439"/>
                    <a:pt x="1084" y="442"/>
                    <a:pt x="1067" y="450"/>
                  </a:cubicBezTo>
                  <a:cubicBezTo>
                    <a:pt x="1058" y="476"/>
                    <a:pt x="1057" y="519"/>
                    <a:pt x="1057" y="543"/>
                  </a:cubicBezTo>
                  <a:lnTo>
                    <a:pt x="1057" y="566"/>
                  </a:lnTo>
                  <a:cubicBezTo>
                    <a:pt x="1057" y="600"/>
                    <a:pt x="1086" y="606"/>
                    <a:pt x="1114" y="606"/>
                  </a:cubicBezTo>
                  <a:cubicBezTo>
                    <a:pt x="1128" y="606"/>
                    <a:pt x="1154" y="603"/>
                    <a:pt x="1180" y="595"/>
                  </a:cubicBezTo>
                  <a:cubicBezTo>
                    <a:pt x="1189" y="607"/>
                    <a:pt x="1193" y="621"/>
                    <a:pt x="1192" y="637"/>
                  </a:cubicBezTo>
                  <a:cubicBezTo>
                    <a:pt x="1170" y="646"/>
                    <a:pt x="1142" y="653"/>
                    <a:pt x="1114" y="653"/>
                  </a:cubicBezTo>
                  <a:cubicBezTo>
                    <a:pt x="1054" y="653"/>
                    <a:pt x="1003" y="639"/>
                    <a:pt x="1003" y="569"/>
                  </a:cubicBezTo>
                  <a:close/>
                  <a:moveTo>
                    <a:pt x="1232" y="645"/>
                  </a:moveTo>
                  <a:lnTo>
                    <a:pt x="1232" y="645"/>
                  </a:lnTo>
                  <a:cubicBezTo>
                    <a:pt x="1227" y="628"/>
                    <a:pt x="1227" y="610"/>
                    <a:pt x="1227" y="593"/>
                  </a:cubicBezTo>
                  <a:lnTo>
                    <a:pt x="1227" y="336"/>
                  </a:lnTo>
                  <a:cubicBezTo>
                    <a:pt x="1227" y="317"/>
                    <a:pt x="1227" y="310"/>
                    <a:pt x="1232" y="291"/>
                  </a:cubicBezTo>
                  <a:cubicBezTo>
                    <a:pt x="1241" y="289"/>
                    <a:pt x="1249" y="288"/>
                    <a:pt x="1257" y="288"/>
                  </a:cubicBezTo>
                  <a:cubicBezTo>
                    <a:pt x="1266" y="288"/>
                    <a:pt x="1274" y="289"/>
                    <a:pt x="1282" y="291"/>
                  </a:cubicBezTo>
                  <a:lnTo>
                    <a:pt x="1282" y="403"/>
                  </a:lnTo>
                  <a:cubicBezTo>
                    <a:pt x="1301" y="396"/>
                    <a:pt x="1321" y="392"/>
                    <a:pt x="1338" y="392"/>
                  </a:cubicBezTo>
                  <a:cubicBezTo>
                    <a:pt x="1401" y="392"/>
                    <a:pt x="1449" y="409"/>
                    <a:pt x="1449" y="477"/>
                  </a:cubicBezTo>
                  <a:lnTo>
                    <a:pt x="1449" y="590"/>
                  </a:lnTo>
                  <a:cubicBezTo>
                    <a:pt x="1449" y="609"/>
                    <a:pt x="1450" y="627"/>
                    <a:pt x="1444" y="645"/>
                  </a:cubicBezTo>
                  <a:cubicBezTo>
                    <a:pt x="1436" y="647"/>
                    <a:pt x="1428" y="648"/>
                    <a:pt x="1421" y="648"/>
                  </a:cubicBezTo>
                  <a:cubicBezTo>
                    <a:pt x="1413" y="648"/>
                    <a:pt x="1404" y="647"/>
                    <a:pt x="1394" y="645"/>
                  </a:cubicBezTo>
                  <a:lnTo>
                    <a:pt x="1394" y="480"/>
                  </a:lnTo>
                  <a:cubicBezTo>
                    <a:pt x="1394" y="446"/>
                    <a:pt x="1367" y="439"/>
                    <a:pt x="1340" y="439"/>
                  </a:cubicBezTo>
                  <a:cubicBezTo>
                    <a:pt x="1324" y="439"/>
                    <a:pt x="1299" y="445"/>
                    <a:pt x="1282" y="452"/>
                  </a:cubicBezTo>
                  <a:lnTo>
                    <a:pt x="1282" y="645"/>
                  </a:lnTo>
                  <a:cubicBezTo>
                    <a:pt x="1272" y="647"/>
                    <a:pt x="1264" y="648"/>
                    <a:pt x="1256" y="648"/>
                  </a:cubicBezTo>
                  <a:cubicBezTo>
                    <a:pt x="1248" y="648"/>
                    <a:pt x="1241" y="647"/>
                    <a:pt x="1232" y="64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9" name="Group 18">
            <a:extLst>
              <a:ext uri="{FF2B5EF4-FFF2-40B4-BE49-F238E27FC236}">
                <a16:creationId xmlns:a16="http://schemas.microsoft.com/office/drawing/2014/main" id="{908B83BC-944B-164E-8AFF-0D8EA72FA5FA}"/>
              </a:ext>
            </a:extLst>
          </p:cNvPr>
          <p:cNvGrpSpPr/>
          <p:nvPr/>
        </p:nvGrpSpPr>
        <p:grpSpPr>
          <a:xfrm>
            <a:off x="5046715" y="1204913"/>
            <a:ext cx="1079500" cy="450850"/>
            <a:chOff x="5046715" y="1204913"/>
            <a:chExt cx="1079500" cy="450850"/>
          </a:xfrm>
        </p:grpSpPr>
        <p:sp>
          <p:nvSpPr>
            <p:cNvPr id="70" name="Freeform 25">
              <a:extLst>
                <a:ext uri="{FF2B5EF4-FFF2-40B4-BE49-F238E27FC236}">
                  <a16:creationId xmlns:a16="http://schemas.microsoft.com/office/drawing/2014/main" id="{83B6E4D8-C8AE-3C48-923A-AAECB2A8AFE3}"/>
                </a:ext>
              </a:extLst>
            </p:cNvPr>
            <p:cNvSpPr>
              <a:spLocks noChangeArrowheads="1"/>
            </p:cNvSpPr>
            <p:nvPr/>
          </p:nvSpPr>
          <p:spPr bwMode="auto">
            <a:xfrm>
              <a:off x="5046715" y="1204913"/>
              <a:ext cx="338137" cy="450850"/>
            </a:xfrm>
            <a:custGeom>
              <a:avLst/>
              <a:gdLst>
                <a:gd name="T0" fmla="*/ 834 w 940"/>
                <a:gd name="T1" fmla="*/ 52 h 1253"/>
                <a:gd name="T2" fmla="*/ 834 w 940"/>
                <a:gd name="T3" fmla="*/ 52 h 1253"/>
                <a:gd name="T4" fmla="*/ 545 w 940"/>
                <a:gd name="T5" fmla="*/ 341 h 1253"/>
                <a:gd name="T6" fmla="*/ 815 w 940"/>
                <a:gd name="T7" fmla="*/ 612 h 1253"/>
                <a:gd name="T8" fmla="*/ 815 w 940"/>
                <a:gd name="T9" fmla="*/ 695 h 1253"/>
                <a:gd name="T10" fmla="*/ 773 w 940"/>
                <a:gd name="T11" fmla="*/ 712 h 1253"/>
                <a:gd name="T12" fmla="*/ 732 w 940"/>
                <a:gd name="T13" fmla="*/ 695 h 1253"/>
                <a:gd name="T14" fmla="*/ 420 w 940"/>
                <a:gd name="T15" fmla="*/ 382 h 1253"/>
                <a:gd name="T16" fmla="*/ 403 w 940"/>
                <a:gd name="T17" fmla="*/ 341 h 1253"/>
                <a:gd name="T18" fmla="*/ 420 w 940"/>
                <a:gd name="T19" fmla="*/ 299 h 1253"/>
                <a:gd name="T20" fmla="*/ 700 w 940"/>
                <a:gd name="T21" fmla="*/ 19 h 1253"/>
                <a:gd name="T22" fmla="*/ 470 w 940"/>
                <a:gd name="T23" fmla="*/ 0 h 1253"/>
                <a:gd name="T24" fmla="*/ 0 w 940"/>
                <a:gd name="T25" fmla="*/ 102 h 1253"/>
                <a:gd name="T26" fmla="*/ 0 w 940"/>
                <a:gd name="T27" fmla="*/ 1150 h 1253"/>
                <a:gd name="T28" fmla="*/ 105 w 940"/>
                <a:gd name="T29" fmla="*/ 1201 h 1253"/>
                <a:gd name="T30" fmla="*/ 395 w 940"/>
                <a:gd name="T31" fmla="*/ 911 h 1253"/>
                <a:gd name="T32" fmla="*/ 124 w 940"/>
                <a:gd name="T33" fmla="*/ 640 h 1253"/>
                <a:gd name="T34" fmla="*/ 124 w 940"/>
                <a:gd name="T35" fmla="*/ 556 h 1253"/>
                <a:gd name="T36" fmla="*/ 208 w 940"/>
                <a:gd name="T37" fmla="*/ 556 h 1253"/>
                <a:gd name="T38" fmla="*/ 520 w 940"/>
                <a:gd name="T39" fmla="*/ 869 h 1253"/>
                <a:gd name="T40" fmla="*/ 537 w 940"/>
                <a:gd name="T41" fmla="*/ 911 h 1253"/>
                <a:gd name="T42" fmla="*/ 520 w 940"/>
                <a:gd name="T43" fmla="*/ 952 h 1253"/>
                <a:gd name="T44" fmla="*/ 239 w 940"/>
                <a:gd name="T45" fmla="*/ 1233 h 1253"/>
                <a:gd name="T46" fmla="*/ 470 w 940"/>
                <a:gd name="T47" fmla="*/ 1252 h 1253"/>
                <a:gd name="T48" fmla="*/ 939 w 940"/>
                <a:gd name="T49" fmla="*/ 1150 h 1253"/>
                <a:gd name="T50" fmla="*/ 939 w 940"/>
                <a:gd name="T51" fmla="*/ 102 h 1253"/>
                <a:gd name="T52" fmla="*/ 834 w 940"/>
                <a:gd name="T53" fmla="*/ 52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0" h="1253">
                  <a:moveTo>
                    <a:pt x="834" y="52"/>
                  </a:moveTo>
                  <a:lnTo>
                    <a:pt x="834" y="52"/>
                  </a:lnTo>
                  <a:cubicBezTo>
                    <a:pt x="545" y="341"/>
                    <a:pt x="545" y="341"/>
                    <a:pt x="545" y="341"/>
                  </a:cubicBezTo>
                  <a:cubicBezTo>
                    <a:pt x="815" y="612"/>
                    <a:pt x="815" y="612"/>
                    <a:pt x="815" y="612"/>
                  </a:cubicBezTo>
                  <a:cubicBezTo>
                    <a:pt x="838" y="635"/>
                    <a:pt x="838" y="672"/>
                    <a:pt x="815" y="695"/>
                  </a:cubicBezTo>
                  <a:cubicBezTo>
                    <a:pt x="803" y="706"/>
                    <a:pt x="788" y="712"/>
                    <a:pt x="773" y="712"/>
                  </a:cubicBezTo>
                  <a:cubicBezTo>
                    <a:pt x="758" y="712"/>
                    <a:pt x="743" y="706"/>
                    <a:pt x="732" y="695"/>
                  </a:cubicBezTo>
                  <a:cubicBezTo>
                    <a:pt x="420" y="382"/>
                    <a:pt x="420" y="382"/>
                    <a:pt x="420" y="382"/>
                  </a:cubicBezTo>
                  <a:cubicBezTo>
                    <a:pt x="409" y="371"/>
                    <a:pt x="403" y="356"/>
                    <a:pt x="403" y="341"/>
                  </a:cubicBezTo>
                  <a:cubicBezTo>
                    <a:pt x="403" y="325"/>
                    <a:pt x="409" y="310"/>
                    <a:pt x="420" y="299"/>
                  </a:cubicBezTo>
                  <a:cubicBezTo>
                    <a:pt x="700" y="19"/>
                    <a:pt x="700" y="19"/>
                    <a:pt x="700" y="19"/>
                  </a:cubicBezTo>
                  <a:cubicBezTo>
                    <a:pt x="632" y="7"/>
                    <a:pt x="553" y="0"/>
                    <a:pt x="470" y="0"/>
                  </a:cubicBezTo>
                  <a:cubicBezTo>
                    <a:pt x="263" y="0"/>
                    <a:pt x="85" y="42"/>
                    <a:pt x="0" y="102"/>
                  </a:cubicBezTo>
                  <a:cubicBezTo>
                    <a:pt x="0" y="1150"/>
                    <a:pt x="0" y="1150"/>
                    <a:pt x="0" y="1150"/>
                  </a:cubicBezTo>
                  <a:cubicBezTo>
                    <a:pt x="27" y="1169"/>
                    <a:pt x="62" y="1186"/>
                    <a:pt x="105" y="1201"/>
                  </a:cubicBezTo>
                  <a:cubicBezTo>
                    <a:pt x="395" y="911"/>
                    <a:pt x="395" y="911"/>
                    <a:pt x="395" y="911"/>
                  </a:cubicBezTo>
                  <a:cubicBezTo>
                    <a:pt x="124" y="640"/>
                    <a:pt x="124" y="640"/>
                    <a:pt x="124" y="640"/>
                  </a:cubicBezTo>
                  <a:cubicBezTo>
                    <a:pt x="101" y="617"/>
                    <a:pt x="101" y="579"/>
                    <a:pt x="124" y="556"/>
                  </a:cubicBezTo>
                  <a:cubicBezTo>
                    <a:pt x="147" y="533"/>
                    <a:pt x="185" y="533"/>
                    <a:pt x="208" y="556"/>
                  </a:cubicBezTo>
                  <a:cubicBezTo>
                    <a:pt x="520" y="869"/>
                    <a:pt x="520" y="869"/>
                    <a:pt x="520" y="869"/>
                  </a:cubicBezTo>
                  <a:cubicBezTo>
                    <a:pt x="531" y="880"/>
                    <a:pt x="537" y="895"/>
                    <a:pt x="537" y="911"/>
                  </a:cubicBezTo>
                  <a:cubicBezTo>
                    <a:pt x="537" y="926"/>
                    <a:pt x="531" y="941"/>
                    <a:pt x="520" y="952"/>
                  </a:cubicBezTo>
                  <a:cubicBezTo>
                    <a:pt x="239" y="1233"/>
                    <a:pt x="239" y="1233"/>
                    <a:pt x="239" y="1233"/>
                  </a:cubicBezTo>
                  <a:cubicBezTo>
                    <a:pt x="308" y="1245"/>
                    <a:pt x="387" y="1252"/>
                    <a:pt x="470" y="1252"/>
                  </a:cubicBezTo>
                  <a:cubicBezTo>
                    <a:pt x="677" y="1252"/>
                    <a:pt x="855" y="1210"/>
                    <a:pt x="939" y="1150"/>
                  </a:cubicBezTo>
                  <a:cubicBezTo>
                    <a:pt x="939" y="102"/>
                    <a:pt x="939" y="102"/>
                    <a:pt x="939" y="102"/>
                  </a:cubicBezTo>
                  <a:cubicBezTo>
                    <a:pt x="913" y="83"/>
                    <a:pt x="877" y="66"/>
                    <a:pt x="834" y="52"/>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26">
              <a:extLst>
                <a:ext uri="{FF2B5EF4-FFF2-40B4-BE49-F238E27FC236}">
                  <a16:creationId xmlns:a16="http://schemas.microsoft.com/office/drawing/2014/main" id="{54604B89-7B49-0F47-B6AE-8C9B984F7572}"/>
                </a:ext>
              </a:extLst>
            </p:cNvPr>
            <p:cNvSpPr>
              <a:spLocks noChangeArrowheads="1"/>
            </p:cNvSpPr>
            <p:nvPr/>
          </p:nvSpPr>
          <p:spPr bwMode="auto">
            <a:xfrm>
              <a:off x="5453115" y="1241425"/>
              <a:ext cx="673100" cy="271463"/>
            </a:xfrm>
            <a:custGeom>
              <a:avLst/>
              <a:gdLst>
                <a:gd name="T0" fmla="*/ 98 w 1869"/>
                <a:gd name="T1" fmla="*/ 217 h 753"/>
                <a:gd name="T2" fmla="*/ 105 w 1869"/>
                <a:gd name="T3" fmla="*/ 1 h 753"/>
                <a:gd name="T4" fmla="*/ 45 w 1869"/>
                <a:gd name="T5" fmla="*/ 70 h 753"/>
                <a:gd name="T6" fmla="*/ 0 w 1869"/>
                <a:gd name="T7" fmla="*/ 225 h 753"/>
                <a:gd name="T8" fmla="*/ 332 w 1869"/>
                <a:gd name="T9" fmla="*/ 252 h 753"/>
                <a:gd name="T10" fmla="*/ 332 w 1869"/>
                <a:gd name="T11" fmla="*/ 0 h 753"/>
                <a:gd name="T12" fmla="*/ 392 w 1869"/>
                <a:gd name="T13" fmla="*/ 240 h 753"/>
                <a:gd name="T14" fmla="*/ 374 w 1869"/>
                <a:gd name="T15" fmla="*/ 288 h 753"/>
                <a:gd name="T16" fmla="*/ 332 w 1869"/>
                <a:gd name="T17" fmla="*/ 34 h 753"/>
                <a:gd name="T18" fmla="*/ 394 w 1869"/>
                <a:gd name="T19" fmla="*/ 200 h 753"/>
                <a:gd name="T20" fmla="*/ 474 w 1869"/>
                <a:gd name="T21" fmla="*/ 43 h 753"/>
                <a:gd name="T22" fmla="*/ 514 w 1869"/>
                <a:gd name="T23" fmla="*/ 215 h 753"/>
                <a:gd name="T24" fmla="*/ 640 w 1869"/>
                <a:gd name="T25" fmla="*/ 247 h 753"/>
                <a:gd name="T26" fmla="*/ 13 w 1869"/>
                <a:gd name="T27" fmla="*/ 535 h 753"/>
                <a:gd name="T28" fmla="*/ 160 w 1869"/>
                <a:gd name="T29" fmla="*/ 286 h 753"/>
                <a:gd name="T30" fmla="*/ 85 w 1869"/>
                <a:gd name="T31" fmla="*/ 352 h 753"/>
                <a:gd name="T32" fmla="*/ 253 w 1869"/>
                <a:gd name="T33" fmla="*/ 580 h 753"/>
                <a:gd name="T34" fmla="*/ 294 w 1869"/>
                <a:gd name="T35" fmla="*/ 569 h 753"/>
                <a:gd name="T36" fmla="*/ 405 w 1869"/>
                <a:gd name="T37" fmla="*/ 392 h 753"/>
                <a:gd name="T38" fmla="*/ 405 w 1869"/>
                <a:gd name="T39" fmla="*/ 653 h 753"/>
                <a:gd name="T40" fmla="*/ 461 w 1869"/>
                <a:gd name="T41" fmla="*/ 452 h 753"/>
                <a:gd name="T42" fmla="*/ 405 w 1869"/>
                <a:gd name="T43" fmla="*/ 606 h 753"/>
                <a:gd name="T44" fmla="*/ 555 w 1869"/>
                <a:gd name="T45" fmla="*/ 594 h 753"/>
                <a:gd name="T46" fmla="*/ 743 w 1869"/>
                <a:gd name="T47" fmla="*/ 408 h 753"/>
                <a:gd name="T48" fmla="*/ 918 w 1869"/>
                <a:gd name="T49" fmla="*/ 645 h 753"/>
                <a:gd name="T50" fmla="*/ 811 w 1869"/>
                <a:gd name="T51" fmla="*/ 439 h 753"/>
                <a:gd name="T52" fmla="*/ 762 w 1869"/>
                <a:gd name="T53" fmla="*/ 645 h 753"/>
                <a:gd name="T54" fmla="*/ 714 w 1869"/>
                <a:gd name="T55" fmla="*/ 525 h 753"/>
                <a:gd name="T56" fmla="*/ 610 w 1869"/>
                <a:gd name="T57" fmla="*/ 560 h 753"/>
                <a:gd name="T58" fmla="*/ 975 w 1869"/>
                <a:gd name="T59" fmla="*/ 749 h 753"/>
                <a:gd name="T60" fmla="*/ 986 w 1869"/>
                <a:gd name="T61" fmla="*/ 417 h 753"/>
                <a:gd name="T62" fmla="*/ 1176 w 1869"/>
                <a:gd name="T63" fmla="*/ 627 h 753"/>
                <a:gd name="T64" fmla="*/ 1000 w 1869"/>
                <a:gd name="T65" fmla="*/ 752 h 753"/>
                <a:gd name="T66" fmla="*/ 1137 w 1869"/>
                <a:gd name="T67" fmla="*/ 453 h 753"/>
                <a:gd name="T68" fmla="*/ 1081 w 1869"/>
                <a:gd name="T69" fmla="*/ 607 h 753"/>
                <a:gd name="T70" fmla="*/ 1227 w 1869"/>
                <a:gd name="T71" fmla="*/ 548 h 753"/>
                <a:gd name="T72" fmla="*/ 1450 w 1869"/>
                <a:gd name="T73" fmla="*/ 578 h 753"/>
                <a:gd name="T74" fmla="*/ 1398 w 1869"/>
                <a:gd name="T75" fmla="*/ 622 h 753"/>
                <a:gd name="T76" fmla="*/ 1395 w 1869"/>
                <a:gd name="T77" fmla="*/ 579 h 753"/>
                <a:gd name="T78" fmla="*/ 1282 w 1869"/>
                <a:gd name="T79" fmla="*/ 588 h 753"/>
                <a:gd name="T80" fmla="*/ 1492 w 1869"/>
                <a:gd name="T81" fmla="*/ 645 h 753"/>
                <a:gd name="T82" fmla="*/ 1603 w 1869"/>
                <a:gd name="T83" fmla="*/ 393 h 753"/>
                <a:gd name="T84" fmla="*/ 1601 w 1869"/>
                <a:gd name="T85" fmla="*/ 440 h 753"/>
                <a:gd name="T86" fmla="*/ 1518 w 1869"/>
                <a:gd name="T87" fmla="*/ 647 h 753"/>
                <a:gd name="T88" fmla="*/ 1648 w 1869"/>
                <a:gd name="T89" fmla="*/ 536 h 753"/>
                <a:gd name="T90" fmla="*/ 1857 w 1869"/>
                <a:gd name="T91" fmla="*/ 546 h 753"/>
                <a:gd name="T92" fmla="*/ 1770 w 1869"/>
                <a:gd name="T93" fmla="*/ 607 h 753"/>
                <a:gd name="T94" fmla="*/ 1761 w 1869"/>
                <a:gd name="T95" fmla="*/ 653 h 753"/>
                <a:gd name="T96" fmla="*/ 1815 w 1869"/>
                <a:gd name="T97" fmla="*/ 478 h 753"/>
                <a:gd name="T98" fmla="*/ 1762 w 1869"/>
                <a:gd name="T99" fmla="*/ 51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69" h="753">
                  <a:moveTo>
                    <a:pt x="0" y="225"/>
                  </a:moveTo>
                  <a:lnTo>
                    <a:pt x="0" y="225"/>
                  </a:lnTo>
                  <a:cubicBezTo>
                    <a:pt x="1" y="213"/>
                    <a:pt x="7" y="201"/>
                    <a:pt x="15" y="195"/>
                  </a:cubicBezTo>
                  <a:cubicBezTo>
                    <a:pt x="43" y="210"/>
                    <a:pt x="73" y="217"/>
                    <a:pt x="98" y="217"/>
                  </a:cubicBezTo>
                  <a:cubicBezTo>
                    <a:pt x="127" y="217"/>
                    <a:pt x="164" y="207"/>
                    <a:pt x="164" y="175"/>
                  </a:cubicBezTo>
                  <a:cubicBezTo>
                    <a:pt x="164" y="140"/>
                    <a:pt x="132" y="137"/>
                    <a:pt x="103" y="135"/>
                  </a:cubicBezTo>
                  <a:cubicBezTo>
                    <a:pt x="60" y="132"/>
                    <a:pt x="5" y="127"/>
                    <a:pt x="5" y="70"/>
                  </a:cubicBezTo>
                  <a:cubicBezTo>
                    <a:pt x="5" y="19"/>
                    <a:pt x="58" y="1"/>
                    <a:pt x="105" y="1"/>
                  </a:cubicBezTo>
                  <a:cubicBezTo>
                    <a:pt x="141" y="1"/>
                    <a:pt x="168" y="10"/>
                    <a:pt x="196" y="25"/>
                  </a:cubicBezTo>
                  <a:cubicBezTo>
                    <a:pt x="194" y="37"/>
                    <a:pt x="189" y="47"/>
                    <a:pt x="179" y="54"/>
                  </a:cubicBezTo>
                  <a:cubicBezTo>
                    <a:pt x="153" y="40"/>
                    <a:pt x="130" y="36"/>
                    <a:pt x="105" y="36"/>
                  </a:cubicBezTo>
                  <a:cubicBezTo>
                    <a:pt x="83" y="36"/>
                    <a:pt x="45" y="40"/>
                    <a:pt x="45" y="70"/>
                  </a:cubicBezTo>
                  <a:cubicBezTo>
                    <a:pt x="45" y="103"/>
                    <a:pt x="91" y="99"/>
                    <a:pt x="134" y="105"/>
                  </a:cubicBezTo>
                  <a:cubicBezTo>
                    <a:pt x="170" y="111"/>
                    <a:pt x="204" y="124"/>
                    <a:pt x="204" y="175"/>
                  </a:cubicBezTo>
                  <a:cubicBezTo>
                    <a:pt x="204" y="231"/>
                    <a:pt x="149" y="251"/>
                    <a:pt x="98" y="251"/>
                  </a:cubicBezTo>
                  <a:cubicBezTo>
                    <a:pt x="65" y="251"/>
                    <a:pt x="32" y="243"/>
                    <a:pt x="0" y="225"/>
                  </a:cubicBezTo>
                  <a:close/>
                  <a:moveTo>
                    <a:pt x="374" y="288"/>
                  </a:moveTo>
                  <a:lnTo>
                    <a:pt x="374" y="288"/>
                  </a:lnTo>
                  <a:cubicBezTo>
                    <a:pt x="354" y="250"/>
                    <a:pt x="361" y="263"/>
                    <a:pt x="354" y="250"/>
                  </a:cubicBezTo>
                  <a:cubicBezTo>
                    <a:pt x="347" y="251"/>
                    <a:pt x="340" y="252"/>
                    <a:pt x="332" y="252"/>
                  </a:cubicBezTo>
                  <a:cubicBezTo>
                    <a:pt x="293" y="252"/>
                    <a:pt x="230" y="247"/>
                    <a:pt x="230" y="174"/>
                  </a:cubicBezTo>
                  <a:cubicBezTo>
                    <a:pt x="230" y="141"/>
                    <a:pt x="230" y="152"/>
                    <a:pt x="230" y="141"/>
                  </a:cubicBezTo>
                  <a:cubicBezTo>
                    <a:pt x="230" y="107"/>
                    <a:pt x="233" y="61"/>
                    <a:pt x="246" y="24"/>
                  </a:cubicBezTo>
                  <a:cubicBezTo>
                    <a:pt x="273" y="10"/>
                    <a:pt x="300" y="0"/>
                    <a:pt x="332" y="0"/>
                  </a:cubicBezTo>
                  <a:cubicBezTo>
                    <a:pt x="394" y="0"/>
                    <a:pt x="434" y="18"/>
                    <a:pt x="434" y="79"/>
                  </a:cubicBezTo>
                  <a:cubicBezTo>
                    <a:pt x="434" y="112"/>
                    <a:pt x="434" y="101"/>
                    <a:pt x="434" y="112"/>
                  </a:cubicBezTo>
                  <a:cubicBezTo>
                    <a:pt x="434" y="147"/>
                    <a:pt x="431" y="201"/>
                    <a:pt x="418" y="229"/>
                  </a:cubicBezTo>
                  <a:cubicBezTo>
                    <a:pt x="410" y="233"/>
                    <a:pt x="401" y="237"/>
                    <a:pt x="392" y="240"/>
                  </a:cubicBezTo>
                  <a:cubicBezTo>
                    <a:pt x="401" y="257"/>
                    <a:pt x="398" y="251"/>
                    <a:pt x="401" y="257"/>
                  </a:cubicBezTo>
                  <a:cubicBezTo>
                    <a:pt x="406" y="268"/>
                    <a:pt x="411" y="278"/>
                    <a:pt x="412" y="288"/>
                  </a:cubicBezTo>
                  <a:cubicBezTo>
                    <a:pt x="405" y="290"/>
                    <a:pt x="399" y="290"/>
                    <a:pt x="394" y="290"/>
                  </a:cubicBezTo>
                  <a:cubicBezTo>
                    <a:pt x="388" y="290"/>
                    <a:pt x="381" y="290"/>
                    <a:pt x="374" y="288"/>
                  </a:cubicBezTo>
                  <a:close/>
                  <a:moveTo>
                    <a:pt x="394" y="200"/>
                  </a:moveTo>
                  <a:lnTo>
                    <a:pt x="394" y="200"/>
                  </a:lnTo>
                  <a:lnTo>
                    <a:pt x="394" y="49"/>
                  </a:lnTo>
                  <a:cubicBezTo>
                    <a:pt x="382" y="39"/>
                    <a:pt x="357" y="34"/>
                    <a:pt x="332" y="34"/>
                  </a:cubicBezTo>
                  <a:cubicBezTo>
                    <a:pt x="308" y="34"/>
                    <a:pt x="283" y="39"/>
                    <a:pt x="271" y="49"/>
                  </a:cubicBezTo>
                  <a:lnTo>
                    <a:pt x="271" y="203"/>
                  </a:lnTo>
                  <a:cubicBezTo>
                    <a:pt x="284" y="213"/>
                    <a:pt x="305" y="218"/>
                    <a:pt x="328" y="218"/>
                  </a:cubicBezTo>
                  <a:cubicBezTo>
                    <a:pt x="353" y="218"/>
                    <a:pt x="379" y="212"/>
                    <a:pt x="394" y="200"/>
                  </a:cubicBezTo>
                  <a:close/>
                  <a:moveTo>
                    <a:pt x="478" y="246"/>
                  </a:moveTo>
                  <a:lnTo>
                    <a:pt x="478" y="246"/>
                  </a:lnTo>
                  <a:cubicBezTo>
                    <a:pt x="474" y="233"/>
                    <a:pt x="474" y="220"/>
                    <a:pt x="474" y="206"/>
                  </a:cubicBezTo>
                  <a:lnTo>
                    <a:pt x="474" y="43"/>
                  </a:lnTo>
                  <a:cubicBezTo>
                    <a:pt x="474" y="30"/>
                    <a:pt x="474" y="16"/>
                    <a:pt x="478" y="3"/>
                  </a:cubicBezTo>
                  <a:cubicBezTo>
                    <a:pt x="485" y="2"/>
                    <a:pt x="491" y="2"/>
                    <a:pt x="496" y="2"/>
                  </a:cubicBezTo>
                  <a:cubicBezTo>
                    <a:pt x="502" y="2"/>
                    <a:pt x="508" y="2"/>
                    <a:pt x="514" y="3"/>
                  </a:cubicBezTo>
                  <a:lnTo>
                    <a:pt x="514" y="215"/>
                  </a:lnTo>
                  <a:cubicBezTo>
                    <a:pt x="526" y="216"/>
                    <a:pt x="537" y="216"/>
                    <a:pt x="550" y="216"/>
                  </a:cubicBezTo>
                  <a:lnTo>
                    <a:pt x="640" y="216"/>
                  </a:lnTo>
                  <a:cubicBezTo>
                    <a:pt x="641" y="222"/>
                    <a:pt x="642" y="227"/>
                    <a:pt x="642" y="232"/>
                  </a:cubicBezTo>
                  <a:cubicBezTo>
                    <a:pt x="642" y="236"/>
                    <a:pt x="641" y="241"/>
                    <a:pt x="640" y="247"/>
                  </a:cubicBezTo>
                  <a:cubicBezTo>
                    <a:pt x="629" y="251"/>
                    <a:pt x="617" y="251"/>
                    <a:pt x="606" y="251"/>
                  </a:cubicBezTo>
                  <a:cubicBezTo>
                    <a:pt x="551" y="251"/>
                    <a:pt x="569" y="251"/>
                    <a:pt x="551" y="251"/>
                  </a:cubicBezTo>
                  <a:cubicBezTo>
                    <a:pt x="526" y="251"/>
                    <a:pt x="501" y="250"/>
                    <a:pt x="478" y="246"/>
                  </a:cubicBezTo>
                  <a:close/>
                  <a:moveTo>
                    <a:pt x="13" y="535"/>
                  </a:moveTo>
                  <a:lnTo>
                    <a:pt x="13" y="535"/>
                  </a:lnTo>
                  <a:lnTo>
                    <a:pt x="13" y="489"/>
                  </a:lnTo>
                  <a:cubicBezTo>
                    <a:pt x="13" y="439"/>
                    <a:pt x="17" y="373"/>
                    <a:pt x="35" y="320"/>
                  </a:cubicBezTo>
                  <a:cubicBezTo>
                    <a:pt x="75" y="299"/>
                    <a:pt x="114" y="286"/>
                    <a:pt x="160" y="286"/>
                  </a:cubicBezTo>
                  <a:cubicBezTo>
                    <a:pt x="206" y="286"/>
                    <a:pt x="243" y="295"/>
                    <a:pt x="263" y="306"/>
                  </a:cubicBezTo>
                  <a:cubicBezTo>
                    <a:pt x="264" y="323"/>
                    <a:pt x="258" y="336"/>
                    <a:pt x="250" y="348"/>
                  </a:cubicBezTo>
                  <a:cubicBezTo>
                    <a:pt x="221" y="338"/>
                    <a:pt x="198" y="335"/>
                    <a:pt x="160" y="335"/>
                  </a:cubicBezTo>
                  <a:cubicBezTo>
                    <a:pt x="131" y="335"/>
                    <a:pt x="108" y="342"/>
                    <a:pt x="85" y="352"/>
                  </a:cubicBezTo>
                  <a:cubicBezTo>
                    <a:pt x="80" y="374"/>
                    <a:pt x="72" y="411"/>
                    <a:pt x="72" y="489"/>
                  </a:cubicBezTo>
                  <a:lnTo>
                    <a:pt x="72" y="535"/>
                  </a:lnTo>
                  <a:cubicBezTo>
                    <a:pt x="72" y="589"/>
                    <a:pt x="108" y="601"/>
                    <a:pt x="160" y="601"/>
                  </a:cubicBezTo>
                  <a:cubicBezTo>
                    <a:pt x="187" y="601"/>
                    <a:pt x="225" y="592"/>
                    <a:pt x="253" y="580"/>
                  </a:cubicBezTo>
                  <a:cubicBezTo>
                    <a:pt x="263" y="591"/>
                    <a:pt x="268" y="608"/>
                    <a:pt x="268" y="623"/>
                  </a:cubicBezTo>
                  <a:cubicBezTo>
                    <a:pt x="236" y="639"/>
                    <a:pt x="203" y="650"/>
                    <a:pt x="160" y="650"/>
                  </a:cubicBezTo>
                  <a:cubicBezTo>
                    <a:pt x="104" y="650"/>
                    <a:pt x="13" y="642"/>
                    <a:pt x="13" y="535"/>
                  </a:cubicBezTo>
                  <a:close/>
                  <a:moveTo>
                    <a:pt x="294" y="569"/>
                  </a:moveTo>
                  <a:lnTo>
                    <a:pt x="294" y="569"/>
                  </a:lnTo>
                  <a:lnTo>
                    <a:pt x="294" y="548"/>
                  </a:lnTo>
                  <a:cubicBezTo>
                    <a:pt x="294" y="511"/>
                    <a:pt x="295" y="454"/>
                    <a:pt x="311" y="417"/>
                  </a:cubicBezTo>
                  <a:cubicBezTo>
                    <a:pt x="346" y="400"/>
                    <a:pt x="377" y="392"/>
                    <a:pt x="405" y="392"/>
                  </a:cubicBezTo>
                  <a:cubicBezTo>
                    <a:pt x="468" y="392"/>
                    <a:pt x="517" y="409"/>
                    <a:pt x="517" y="477"/>
                  </a:cubicBezTo>
                  <a:lnTo>
                    <a:pt x="517" y="497"/>
                  </a:lnTo>
                  <a:cubicBezTo>
                    <a:pt x="517" y="509"/>
                    <a:pt x="517" y="586"/>
                    <a:pt x="501" y="627"/>
                  </a:cubicBezTo>
                  <a:cubicBezTo>
                    <a:pt x="473" y="644"/>
                    <a:pt x="442" y="653"/>
                    <a:pt x="405" y="653"/>
                  </a:cubicBezTo>
                  <a:cubicBezTo>
                    <a:pt x="345" y="653"/>
                    <a:pt x="294" y="639"/>
                    <a:pt x="294" y="569"/>
                  </a:cubicBezTo>
                  <a:close/>
                  <a:moveTo>
                    <a:pt x="461" y="593"/>
                  </a:moveTo>
                  <a:lnTo>
                    <a:pt x="461" y="593"/>
                  </a:lnTo>
                  <a:lnTo>
                    <a:pt x="461" y="452"/>
                  </a:lnTo>
                  <a:cubicBezTo>
                    <a:pt x="450" y="443"/>
                    <a:pt x="428" y="439"/>
                    <a:pt x="405" y="439"/>
                  </a:cubicBezTo>
                  <a:cubicBezTo>
                    <a:pt x="383" y="439"/>
                    <a:pt x="361" y="443"/>
                    <a:pt x="349" y="452"/>
                  </a:cubicBezTo>
                  <a:lnTo>
                    <a:pt x="349" y="593"/>
                  </a:lnTo>
                  <a:cubicBezTo>
                    <a:pt x="360" y="601"/>
                    <a:pt x="382" y="606"/>
                    <a:pt x="405" y="606"/>
                  </a:cubicBezTo>
                  <a:cubicBezTo>
                    <a:pt x="428" y="606"/>
                    <a:pt x="450" y="601"/>
                    <a:pt x="461" y="593"/>
                  </a:cubicBezTo>
                  <a:close/>
                  <a:moveTo>
                    <a:pt x="561" y="645"/>
                  </a:moveTo>
                  <a:lnTo>
                    <a:pt x="561" y="645"/>
                  </a:lnTo>
                  <a:cubicBezTo>
                    <a:pt x="555" y="628"/>
                    <a:pt x="555" y="611"/>
                    <a:pt x="555" y="594"/>
                  </a:cubicBezTo>
                  <a:lnTo>
                    <a:pt x="555" y="537"/>
                  </a:lnTo>
                  <a:cubicBezTo>
                    <a:pt x="555" y="509"/>
                    <a:pt x="558" y="452"/>
                    <a:pt x="571" y="417"/>
                  </a:cubicBezTo>
                  <a:cubicBezTo>
                    <a:pt x="607" y="400"/>
                    <a:pt x="641" y="392"/>
                    <a:pt x="669" y="392"/>
                  </a:cubicBezTo>
                  <a:cubicBezTo>
                    <a:pt x="698" y="392"/>
                    <a:pt x="724" y="396"/>
                    <a:pt x="743" y="408"/>
                  </a:cubicBezTo>
                  <a:cubicBezTo>
                    <a:pt x="768" y="397"/>
                    <a:pt x="790" y="392"/>
                    <a:pt x="811" y="392"/>
                  </a:cubicBezTo>
                  <a:cubicBezTo>
                    <a:pt x="873" y="392"/>
                    <a:pt x="924" y="409"/>
                    <a:pt x="924" y="477"/>
                  </a:cubicBezTo>
                  <a:cubicBezTo>
                    <a:pt x="924" y="594"/>
                    <a:pt x="924" y="555"/>
                    <a:pt x="924" y="594"/>
                  </a:cubicBezTo>
                  <a:cubicBezTo>
                    <a:pt x="924" y="610"/>
                    <a:pt x="924" y="626"/>
                    <a:pt x="918" y="645"/>
                  </a:cubicBezTo>
                  <a:cubicBezTo>
                    <a:pt x="911" y="647"/>
                    <a:pt x="902" y="647"/>
                    <a:pt x="894" y="647"/>
                  </a:cubicBezTo>
                  <a:cubicBezTo>
                    <a:pt x="885" y="647"/>
                    <a:pt x="876" y="647"/>
                    <a:pt x="868" y="645"/>
                  </a:cubicBezTo>
                  <a:lnTo>
                    <a:pt x="868" y="477"/>
                  </a:lnTo>
                  <a:cubicBezTo>
                    <a:pt x="868" y="443"/>
                    <a:pt x="839" y="439"/>
                    <a:pt x="811" y="439"/>
                  </a:cubicBezTo>
                  <a:cubicBezTo>
                    <a:pt x="797" y="439"/>
                    <a:pt x="780" y="442"/>
                    <a:pt x="764" y="451"/>
                  </a:cubicBezTo>
                  <a:cubicBezTo>
                    <a:pt x="765" y="475"/>
                    <a:pt x="765" y="500"/>
                    <a:pt x="765" y="525"/>
                  </a:cubicBezTo>
                  <a:cubicBezTo>
                    <a:pt x="765" y="594"/>
                    <a:pt x="765" y="571"/>
                    <a:pt x="765" y="594"/>
                  </a:cubicBezTo>
                  <a:cubicBezTo>
                    <a:pt x="765" y="610"/>
                    <a:pt x="765" y="626"/>
                    <a:pt x="762" y="645"/>
                  </a:cubicBezTo>
                  <a:cubicBezTo>
                    <a:pt x="755" y="647"/>
                    <a:pt x="747" y="648"/>
                    <a:pt x="740" y="648"/>
                  </a:cubicBezTo>
                  <a:cubicBezTo>
                    <a:pt x="733" y="648"/>
                    <a:pt x="725" y="647"/>
                    <a:pt x="717" y="645"/>
                  </a:cubicBezTo>
                  <a:cubicBezTo>
                    <a:pt x="714" y="628"/>
                    <a:pt x="714" y="611"/>
                    <a:pt x="714" y="595"/>
                  </a:cubicBezTo>
                  <a:cubicBezTo>
                    <a:pt x="714" y="525"/>
                    <a:pt x="714" y="548"/>
                    <a:pt x="714" y="525"/>
                  </a:cubicBezTo>
                  <a:cubicBezTo>
                    <a:pt x="714" y="499"/>
                    <a:pt x="715" y="476"/>
                    <a:pt x="716" y="450"/>
                  </a:cubicBezTo>
                  <a:cubicBezTo>
                    <a:pt x="705" y="442"/>
                    <a:pt x="687" y="439"/>
                    <a:pt x="669" y="439"/>
                  </a:cubicBezTo>
                  <a:cubicBezTo>
                    <a:pt x="653" y="439"/>
                    <a:pt x="636" y="441"/>
                    <a:pt x="619" y="449"/>
                  </a:cubicBezTo>
                  <a:cubicBezTo>
                    <a:pt x="610" y="485"/>
                    <a:pt x="610" y="534"/>
                    <a:pt x="610" y="560"/>
                  </a:cubicBezTo>
                  <a:cubicBezTo>
                    <a:pt x="610" y="645"/>
                    <a:pt x="610" y="616"/>
                    <a:pt x="610" y="645"/>
                  </a:cubicBezTo>
                  <a:cubicBezTo>
                    <a:pt x="604" y="647"/>
                    <a:pt x="595" y="648"/>
                    <a:pt x="587" y="648"/>
                  </a:cubicBezTo>
                  <a:cubicBezTo>
                    <a:pt x="579" y="648"/>
                    <a:pt x="570" y="647"/>
                    <a:pt x="561" y="645"/>
                  </a:cubicBezTo>
                  <a:close/>
                  <a:moveTo>
                    <a:pt x="975" y="749"/>
                  </a:moveTo>
                  <a:lnTo>
                    <a:pt x="975" y="749"/>
                  </a:lnTo>
                  <a:cubicBezTo>
                    <a:pt x="969" y="733"/>
                    <a:pt x="969" y="716"/>
                    <a:pt x="969" y="699"/>
                  </a:cubicBezTo>
                  <a:lnTo>
                    <a:pt x="969" y="545"/>
                  </a:lnTo>
                  <a:cubicBezTo>
                    <a:pt x="969" y="510"/>
                    <a:pt x="970" y="454"/>
                    <a:pt x="986" y="417"/>
                  </a:cubicBezTo>
                  <a:cubicBezTo>
                    <a:pt x="1021" y="400"/>
                    <a:pt x="1052" y="392"/>
                    <a:pt x="1080" y="392"/>
                  </a:cubicBezTo>
                  <a:cubicBezTo>
                    <a:pt x="1143" y="392"/>
                    <a:pt x="1191" y="409"/>
                    <a:pt x="1191" y="477"/>
                  </a:cubicBezTo>
                  <a:lnTo>
                    <a:pt x="1191" y="497"/>
                  </a:lnTo>
                  <a:cubicBezTo>
                    <a:pt x="1191" y="509"/>
                    <a:pt x="1191" y="586"/>
                    <a:pt x="1176" y="627"/>
                  </a:cubicBezTo>
                  <a:cubicBezTo>
                    <a:pt x="1149" y="644"/>
                    <a:pt x="1117" y="653"/>
                    <a:pt x="1080" y="653"/>
                  </a:cubicBezTo>
                  <a:cubicBezTo>
                    <a:pt x="1058" y="653"/>
                    <a:pt x="1037" y="649"/>
                    <a:pt x="1024" y="638"/>
                  </a:cubicBezTo>
                  <a:lnTo>
                    <a:pt x="1024" y="749"/>
                  </a:lnTo>
                  <a:cubicBezTo>
                    <a:pt x="1015" y="751"/>
                    <a:pt x="1007" y="752"/>
                    <a:pt x="1000" y="752"/>
                  </a:cubicBezTo>
                  <a:cubicBezTo>
                    <a:pt x="992" y="752"/>
                    <a:pt x="985" y="751"/>
                    <a:pt x="975" y="749"/>
                  </a:cubicBezTo>
                  <a:close/>
                  <a:moveTo>
                    <a:pt x="1137" y="593"/>
                  </a:moveTo>
                  <a:lnTo>
                    <a:pt x="1137" y="593"/>
                  </a:lnTo>
                  <a:lnTo>
                    <a:pt x="1137" y="453"/>
                  </a:lnTo>
                  <a:cubicBezTo>
                    <a:pt x="1126" y="444"/>
                    <a:pt x="1103" y="439"/>
                    <a:pt x="1081" y="439"/>
                  </a:cubicBezTo>
                  <a:cubicBezTo>
                    <a:pt x="1058" y="439"/>
                    <a:pt x="1036" y="444"/>
                    <a:pt x="1024" y="453"/>
                  </a:cubicBezTo>
                  <a:lnTo>
                    <a:pt x="1024" y="593"/>
                  </a:lnTo>
                  <a:cubicBezTo>
                    <a:pt x="1037" y="602"/>
                    <a:pt x="1059" y="607"/>
                    <a:pt x="1081" y="607"/>
                  </a:cubicBezTo>
                  <a:cubicBezTo>
                    <a:pt x="1103" y="607"/>
                    <a:pt x="1125" y="602"/>
                    <a:pt x="1137" y="593"/>
                  </a:cubicBezTo>
                  <a:close/>
                  <a:moveTo>
                    <a:pt x="1227" y="567"/>
                  </a:moveTo>
                  <a:lnTo>
                    <a:pt x="1227" y="567"/>
                  </a:lnTo>
                  <a:lnTo>
                    <a:pt x="1227" y="548"/>
                  </a:lnTo>
                  <a:cubicBezTo>
                    <a:pt x="1227" y="511"/>
                    <a:pt x="1229" y="454"/>
                    <a:pt x="1244" y="417"/>
                  </a:cubicBezTo>
                  <a:cubicBezTo>
                    <a:pt x="1280" y="400"/>
                    <a:pt x="1310" y="392"/>
                    <a:pt x="1339" y="392"/>
                  </a:cubicBezTo>
                  <a:cubicBezTo>
                    <a:pt x="1401" y="392"/>
                    <a:pt x="1450" y="409"/>
                    <a:pt x="1450" y="477"/>
                  </a:cubicBezTo>
                  <a:lnTo>
                    <a:pt x="1450" y="578"/>
                  </a:lnTo>
                  <a:cubicBezTo>
                    <a:pt x="1450" y="605"/>
                    <a:pt x="1448" y="630"/>
                    <a:pt x="1446" y="645"/>
                  </a:cubicBezTo>
                  <a:cubicBezTo>
                    <a:pt x="1439" y="647"/>
                    <a:pt x="1433" y="648"/>
                    <a:pt x="1426" y="648"/>
                  </a:cubicBezTo>
                  <a:cubicBezTo>
                    <a:pt x="1419" y="648"/>
                    <a:pt x="1412" y="647"/>
                    <a:pt x="1402" y="645"/>
                  </a:cubicBezTo>
                  <a:lnTo>
                    <a:pt x="1398" y="622"/>
                  </a:lnTo>
                  <a:cubicBezTo>
                    <a:pt x="1381" y="639"/>
                    <a:pt x="1350" y="650"/>
                    <a:pt x="1318" y="650"/>
                  </a:cubicBezTo>
                  <a:cubicBezTo>
                    <a:pt x="1287" y="650"/>
                    <a:pt x="1227" y="636"/>
                    <a:pt x="1227" y="567"/>
                  </a:cubicBezTo>
                  <a:close/>
                  <a:moveTo>
                    <a:pt x="1395" y="579"/>
                  </a:moveTo>
                  <a:lnTo>
                    <a:pt x="1395" y="579"/>
                  </a:lnTo>
                  <a:lnTo>
                    <a:pt x="1395" y="453"/>
                  </a:lnTo>
                  <a:cubicBezTo>
                    <a:pt x="1384" y="444"/>
                    <a:pt x="1361" y="439"/>
                    <a:pt x="1338" y="439"/>
                  </a:cubicBezTo>
                  <a:cubicBezTo>
                    <a:pt x="1315" y="439"/>
                    <a:pt x="1293" y="444"/>
                    <a:pt x="1282" y="453"/>
                  </a:cubicBezTo>
                  <a:lnTo>
                    <a:pt x="1282" y="588"/>
                  </a:lnTo>
                  <a:cubicBezTo>
                    <a:pt x="1294" y="598"/>
                    <a:pt x="1310" y="602"/>
                    <a:pt x="1326" y="602"/>
                  </a:cubicBezTo>
                  <a:cubicBezTo>
                    <a:pt x="1350" y="602"/>
                    <a:pt x="1376" y="593"/>
                    <a:pt x="1395" y="579"/>
                  </a:cubicBezTo>
                  <a:close/>
                  <a:moveTo>
                    <a:pt x="1492" y="645"/>
                  </a:moveTo>
                  <a:lnTo>
                    <a:pt x="1492" y="645"/>
                  </a:lnTo>
                  <a:cubicBezTo>
                    <a:pt x="1487" y="630"/>
                    <a:pt x="1487" y="614"/>
                    <a:pt x="1487" y="598"/>
                  </a:cubicBezTo>
                  <a:cubicBezTo>
                    <a:pt x="1487" y="549"/>
                    <a:pt x="1487" y="565"/>
                    <a:pt x="1487" y="549"/>
                  </a:cubicBezTo>
                  <a:cubicBezTo>
                    <a:pt x="1487" y="512"/>
                    <a:pt x="1488" y="454"/>
                    <a:pt x="1503" y="418"/>
                  </a:cubicBezTo>
                  <a:cubicBezTo>
                    <a:pt x="1535" y="402"/>
                    <a:pt x="1567" y="393"/>
                    <a:pt x="1603" y="393"/>
                  </a:cubicBezTo>
                  <a:cubicBezTo>
                    <a:pt x="1612" y="393"/>
                    <a:pt x="1621" y="394"/>
                    <a:pt x="1630" y="395"/>
                  </a:cubicBezTo>
                  <a:cubicBezTo>
                    <a:pt x="1631" y="399"/>
                    <a:pt x="1631" y="403"/>
                    <a:pt x="1631" y="407"/>
                  </a:cubicBezTo>
                  <a:cubicBezTo>
                    <a:pt x="1631" y="420"/>
                    <a:pt x="1628" y="431"/>
                    <a:pt x="1622" y="442"/>
                  </a:cubicBezTo>
                  <a:cubicBezTo>
                    <a:pt x="1615" y="441"/>
                    <a:pt x="1608" y="440"/>
                    <a:pt x="1601" y="440"/>
                  </a:cubicBezTo>
                  <a:cubicBezTo>
                    <a:pt x="1585" y="440"/>
                    <a:pt x="1568" y="444"/>
                    <a:pt x="1551" y="451"/>
                  </a:cubicBezTo>
                  <a:cubicBezTo>
                    <a:pt x="1542" y="478"/>
                    <a:pt x="1541" y="520"/>
                    <a:pt x="1541" y="544"/>
                  </a:cubicBezTo>
                  <a:cubicBezTo>
                    <a:pt x="1541" y="645"/>
                    <a:pt x="1541" y="611"/>
                    <a:pt x="1541" y="645"/>
                  </a:cubicBezTo>
                  <a:cubicBezTo>
                    <a:pt x="1533" y="647"/>
                    <a:pt x="1525" y="647"/>
                    <a:pt x="1518" y="647"/>
                  </a:cubicBezTo>
                  <a:cubicBezTo>
                    <a:pt x="1510" y="647"/>
                    <a:pt x="1502" y="647"/>
                    <a:pt x="1492" y="645"/>
                  </a:cubicBezTo>
                  <a:close/>
                  <a:moveTo>
                    <a:pt x="1648" y="569"/>
                  </a:moveTo>
                  <a:lnTo>
                    <a:pt x="1648" y="569"/>
                  </a:lnTo>
                  <a:cubicBezTo>
                    <a:pt x="1648" y="536"/>
                    <a:pt x="1648" y="547"/>
                    <a:pt x="1648" y="536"/>
                  </a:cubicBezTo>
                  <a:cubicBezTo>
                    <a:pt x="1648" y="501"/>
                    <a:pt x="1655" y="451"/>
                    <a:pt x="1669" y="418"/>
                  </a:cubicBezTo>
                  <a:cubicBezTo>
                    <a:pt x="1701" y="401"/>
                    <a:pt x="1732" y="392"/>
                    <a:pt x="1761" y="392"/>
                  </a:cubicBezTo>
                  <a:cubicBezTo>
                    <a:pt x="1824" y="392"/>
                    <a:pt x="1868" y="411"/>
                    <a:pt x="1868" y="477"/>
                  </a:cubicBezTo>
                  <a:cubicBezTo>
                    <a:pt x="1868" y="494"/>
                    <a:pt x="1864" y="528"/>
                    <a:pt x="1857" y="546"/>
                  </a:cubicBezTo>
                  <a:cubicBezTo>
                    <a:pt x="1836" y="548"/>
                    <a:pt x="1807" y="551"/>
                    <a:pt x="1779" y="551"/>
                  </a:cubicBezTo>
                  <a:cubicBezTo>
                    <a:pt x="1759" y="551"/>
                    <a:pt x="1726" y="550"/>
                    <a:pt x="1703" y="546"/>
                  </a:cubicBezTo>
                  <a:lnTo>
                    <a:pt x="1703" y="567"/>
                  </a:lnTo>
                  <a:cubicBezTo>
                    <a:pt x="1703" y="605"/>
                    <a:pt x="1739" y="607"/>
                    <a:pt x="1770" y="607"/>
                  </a:cubicBezTo>
                  <a:cubicBezTo>
                    <a:pt x="1792" y="607"/>
                    <a:pt x="1823" y="603"/>
                    <a:pt x="1848" y="594"/>
                  </a:cubicBezTo>
                  <a:cubicBezTo>
                    <a:pt x="1854" y="603"/>
                    <a:pt x="1857" y="612"/>
                    <a:pt x="1857" y="622"/>
                  </a:cubicBezTo>
                  <a:lnTo>
                    <a:pt x="1857" y="629"/>
                  </a:lnTo>
                  <a:cubicBezTo>
                    <a:pt x="1829" y="645"/>
                    <a:pt x="1797" y="653"/>
                    <a:pt x="1761" y="653"/>
                  </a:cubicBezTo>
                  <a:cubicBezTo>
                    <a:pt x="1701" y="653"/>
                    <a:pt x="1648" y="639"/>
                    <a:pt x="1648" y="569"/>
                  </a:cubicBezTo>
                  <a:close/>
                  <a:moveTo>
                    <a:pt x="1811" y="506"/>
                  </a:moveTo>
                  <a:lnTo>
                    <a:pt x="1811" y="506"/>
                  </a:lnTo>
                  <a:cubicBezTo>
                    <a:pt x="1814" y="497"/>
                    <a:pt x="1815" y="487"/>
                    <a:pt x="1815" y="478"/>
                  </a:cubicBezTo>
                  <a:cubicBezTo>
                    <a:pt x="1815" y="446"/>
                    <a:pt x="1788" y="439"/>
                    <a:pt x="1761" y="439"/>
                  </a:cubicBezTo>
                  <a:cubicBezTo>
                    <a:pt x="1744" y="439"/>
                    <a:pt x="1729" y="444"/>
                    <a:pt x="1713" y="452"/>
                  </a:cubicBezTo>
                  <a:cubicBezTo>
                    <a:pt x="1708" y="466"/>
                    <a:pt x="1705" y="486"/>
                    <a:pt x="1704" y="504"/>
                  </a:cubicBezTo>
                  <a:cubicBezTo>
                    <a:pt x="1725" y="510"/>
                    <a:pt x="1743" y="510"/>
                    <a:pt x="1762" y="510"/>
                  </a:cubicBezTo>
                  <a:cubicBezTo>
                    <a:pt x="1783" y="510"/>
                    <a:pt x="1798" y="509"/>
                    <a:pt x="1811" y="50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 name="Group 19">
            <a:extLst>
              <a:ext uri="{FF2B5EF4-FFF2-40B4-BE49-F238E27FC236}">
                <a16:creationId xmlns:a16="http://schemas.microsoft.com/office/drawing/2014/main" id="{D729F0E2-49FB-AB4B-9954-C6F54BB8BA71}"/>
              </a:ext>
            </a:extLst>
          </p:cNvPr>
          <p:cNvGrpSpPr/>
          <p:nvPr/>
        </p:nvGrpSpPr>
        <p:grpSpPr>
          <a:xfrm>
            <a:off x="5045127" y="1712913"/>
            <a:ext cx="1079500" cy="450850"/>
            <a:chOff x="5045127" y="1712913"/>
            <a:chExt cx="1079500" cy="450850"/>
          </a:xfrm>
        </p:grpSpPr>
        <p:sp>
          <p:nvSpPr>
            <p:cNvPr id="72" name="Freeform 27">
              <a:extLst>
                <a:ext uri="{FF2B5EF4-FFF2-40B4-BE49-F238E27FC236}">
                  <a16:creationId xmlns:a16="http://schemas.microsoft.com/office/drawing/2014/main" id="{BA726489-CFAA-A54F-86ED-7BA0F96C3441}"/>
                </a:ext>
              </a:extLst>
            </p:cNvPr>
            <p:cNvSpPr>
              <a:spLocks noChangeArrowheads="1"/>
            </p:cNvSpPr>
            <p:nvPr/>
          </p:nvSpPr>
          <p:spPr bwMode="auto">
            <a:xfrm>
              <a:off x="5045127" y="1712913"/>
              <a:ext cx="338138" cy="450850"/>
            </a:xfrm>
            <a:custGeom>
              <a:avLst/>
              <a:gdLst>
                <a:gd name="T0" fmla="*/ 829 w 940"/>
                <a:gd name="T1" fmla="*/ 946 h 1254"/>
                <a:gd name="T2" fmla="*/ 829 w 940"/>
                <a:gd name="T3" fmla="*/ 946 h 1254"/>
                <a:gd name="T4" fmla="*/ 509 w 940"/>
                <a:gd name="T5" fmla="*/ 625 h 1254"/>
                <a:gd name="T6" fmla="*/ 592 w 940"/>
                <a:gd name="T7" fmla="*/ 410 h 1254"/>
                <a:gd name="T8" fmla="*/ 796 w 940"/>
                <a:gd name="T9" fmla="*/ 306 h 1254"/>
                <a:gd name="T10" fmla="*/ 860 w 940"/>
                <a:gd name="T11" fmla="*/ 359 h 1254"/>
                <a:gd name="T12" fmla="*/ 808 w 940"/>
                <a:gd name="T13" fmla="*/ 423 h 1254"/>
                <a:gd name="T14" fmla="*/ 679 w 940"/>
                <a:gd name="T15" fmla="*/ 489 h 1254"/>
                <a:gd name="T16" fmla="*/ 627 w 940"/>
                <a:gd name="T17" fmla="*/ 625 h 1254"/>
                <a:gd name="T18" fmla="*/ 829 w 940"/>
                <a:gd name="T19" fmla="*/ 828 h 1254"/>
                <a:gd name="T20" fmla="*/ 939 w 940"/>
                <a:gd name="T21" fmla="*/ 828 h 1254"/>
                <a:gd name="T22" fmla="*/ 939 w 940"/>
                <a:gd name="T23" fmla="*/ 103 h 1254"/>
                <a:gd name="T24" fmla="*/ 470 w 940"/>
                <a:gd name="T25" fmla="*/ 0 h 1254"/>
                <a:gd name="T26" fmla="*/ 0 w 940"/>
                <a:gd name="T27" fmla="*/ 103 h 1254"/>
                <a:gd name="T28" fmla="*/ 0 w 940"/>
                <a:gd name="T29" fmla="*/ 306 h 1254"/>
                <a:gd name="T30" fmla="*/ 110 w 940"/>
                <a:gd name="T31" fmla="*/ 306 h 1254"/>
                <a:gd name="T32" fmla="*/ 430 w 940"/>
                <a:gd name="T33" fmla="*/ 627 h 1254"/>
                <a:gd name="T34" fmla="*/ 347 w 940"/>
                <a:gd name="T35" fmla="*/ 842 h 1254"/>
                <a:gd name="T36" fmla="*/ 143 w 940"/>
                <a:gd name="T37" fmla="*/ 946 h 1254"/>
                <a:gd name="T38" fmla="*/ 137 w 940"/>
                <a:gd name="T39" fmla="*/ 946 h 1254"/>
                <a:gd name="T40" fmla="*/ 78 w 940"/>
                <a:gd name="T41" fmla="*/ 893 h 1254"/>
                <a:gd name="T42" fmla="*/ 131 w 940"/>
                <a:gd name="T43" fmla="*/ 829 h 1254"/>
                <a:gd name="T44" fmla="*/ 260 w 940"/>
                <a:gd name="T45" fmla="*/ 763 h 1254"/>
                <a:gd name="T46" fmla="*/ 313 w 940"/>
                <a:gd name="T47" fmla="*/ 627 h 1254"/>
                <a:gd name="T48" fmla="*/ 110 w 940"/>
                <a:gd name="T49" fmla="*/ 424 h 1254"/>
                <a:gd name="T50" fmla="*/ 0 w 940"/>
                <a:gd name="T51" fmla="*/ 424 h 1254"/>
                <a:gd name="T52" fmla="*/ 0 w 940"/>
                <a:gd name="T53" fmla="*/ 1150 h 1254"/>
                <a:gd name="T54" fmla="*/ 470 w 940"/>
                <a:gd name="T55" fmla="*/ 1253 h 1254"/>
                <a:gd name="T56" fmla="*/ 939 w 940"/>
                <a:gd name="T57" fmla="*/ 1150 h 1254"/>
                <a:gd name="T58" fmla="*/ 939 w 940"/>
                <a:gd name="T59" fmla="*/ 946 h 1254"/>
                <a:gd name="T60" fmla="*/ 829 w 940"/>
                <a:gd name="T61" fmla="*/ 946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0" h="1254">
                  <a:moveTo>
                    <a:pt x="829" y="946"/>
                  </a:moveTo>
                  <a:lnTo>
                    <a:pt x="829" y="946"/>
                  </a:lnTo>
                  <a:cubicBezTo>
                    <a:pt x="653" y="946"/>
                    <a:pt x="509" y="802"/>
                    <a:pt x="509" y="625"/>
                  </a:cubicBezTo>
                  <a:cubicBezTo>
                    <a:pt x="509" y="545"/>
                    <a:pt x="539" y="469"/>
                    <a:pt x="592" y="410"/>
                  </a:cubicBezTo>
                  <a:cubicBezTo>
                    <a:pt x="646" y="351"/>
                    <a:pt x="717" y="314"/>
                    <a:pt x="796" y="306"/>
                  </a:cubicBezTo>
                  <a:cubicBezTo>
                    <a:pt x="828" y="303"/>
                    <a:pt x="857" y="327"/>
                    <a:pt x="860" y="359"/>
                  </a:cubicBezTo>
                  <a:cubicBezTo>
                    <a:pt x="864" y="391"/>
                    <a:pt x="840" y="420"/>
                    <a:pt x="808" y="423"/>
                  </a:cubicBezTo>
                  <a:cubicBezTo>
                    <a:pt x="758" y="428"/>
                    <a:pt x="712" y="452"/>
                    <a:pt x="679" y="489"/>
                  </a:cubicBezTo>
                  <a:cubicBezTo>
                    <a:pt x="645" y="526"/>
                    <a:pt x="627" y="575"/>
                    <a:pt x="627" y="625"/>
                  </a:cubicBezTo>
                  <a:cubicBezTo>
                    <a:pt x="627" y="737"/>
                    <a:pt x="717" y="828"/>
                    <a:pt x="829" y="828"/>
                  </a:cubicBezTo>
                  <a:cubicBezTo>
                    <a:pt x="939" y="828"/>
                    <a:pt x="939" y="828"/>
                    <a:pt x="939" y="828"/>
                  </a:cubicBezTo>
                  <a:cubicBezTo>
                    <a:pt x="939" y="103"/>
                    <a:pt x="939" y="103"/>
                    <a:pt x="939" y="103"/>
                  </a:cubicBezTo>
                  <a:cubicBezTo>
                    <a:pt x="854" y="42"/>
                    <a:pt x="677" y="0"/>
                    <a:pt x="470" y="0"/>
                  </a:cubicBezTo>
                  <a:cubicBezTo>
                    <a:pt x="263" y="0"/>
                    <a:pt x="84" y="42"/>
                    <a:pt x="0" y="103"/>
                  </a:cubicBezTo>
                  <a:cubicBezTo>
                    <a:pt x="0" y="306"/>
                    <a:pt x="0" y="306"/>
                    <a:pt x="0" y="306"/>
                  </a:cubicBezTo>
                  <a:cubicBezTo>
                    <a:pt x="110" y="306"/>
                    <a:pt x="110" y="306"/>
                    <a:pt x="110" y="306"/>
                  </a:cubicBezTo>
                  <a:cubicBezTo>
                    <a:pt x="287" y="306"/>
                    <a:pt x="430" y="450"/>
                    <a:pt x="430" y="627"/>
                  </a:cubicBezTo>
                  <a:cubicBezTo>
                    <a:pt x="430" y="707"/>
                    <a:pt x="401" y="783"/>
                    <a:pt x="347" y="842"/>
                  </a:cubicBezTo>
                  <a:cubicBezTo>
                    <a:pt x="294" y="901"/>
                    <a:pt x="221" y="938"/>
                    <a:pt x="143" y="946"/>
                  </a:cubicBezTo>
                  <a:cubicBezTo>
                    <a:pt x="141" y="946"/>
                    <a:pt x="139" y="946"/>
                    <a:pt x="137" y="946"/>
                  </a:cubicBezTo>
                  <a:cubicBezTo>
                    <a:pt x="107" y="946"/>
                    <a:pt x="81" y="923"/>
                    <a:pt x="78" y="893"/>
                  </a:cubicBezTo>
                  <a:cubicBezTo>
                    <a:pt x="75" y="861"/>
                    <a:pt x="98" y="832"/>
                    <a:pt x="131" y="829"/>
                  </a:cubicBezTo>
                  <a:cubicBezTo>
                    <a:pt x="180" y="824"/>
                    <a:pt x="226" y="800"/>
                    <a:pt x="260" y="763"/>
                  </a:cubicBezTo>
                  <a:cubicBezTo>
                    <a:pt x="294" y="726"/>
                    <a:pt x="313" y="677"/>
                    <a:pt x="313" y="627"/>
                  </a:cubicBezTo>
                  <a:cubicBezTo>
                    <a:pt x="313" y="515"/>
                    <a:pt x="222" y="424"/>
                    <a:pt x="110" y="424"/>
                  </a:cubicBezTo>
                  <a:cubicBezTo>
                    <a:pt x="0" y="424"/>
                    <a:pt x="0" y="424"/>
                    <a:pt x="0" y="424"/>
                  </a:cubicBezTo>
                  <a:cubicBezTo>
                    <a:pt x="0" y="1150"/>
                    <a:pt x="0" y="1150"/>
                    <a:pt x="0" y="1150"/>
                  </a:cubicBezTo>
                  <a:cubicBezTo>
                    <a:pt x="84" y="1211"/>
                    <a:pt x="263" y="1253"/>
                    <a:pt x="470" y="1253"/>
                  </a:cubicBezTo>
                  <a:cubicBezTo>
                    <a:pt x="677" y="1253"/>
                    <a:pt x="854" y="1211"/>
                    <a:pt x="939" y="1150"/>
                  </a:cubicBezTo>
                  <a:cubicBezTo>
                    <a:pt x="939" y="946"/>
                    <a:pt x="939" y="946"/>
                    <a:pt x="939" y="946"/>
                  </a:cubicBezTo>
                  <a:lnTo>
                    <a:pt x="829" y="946"/>
                  </a:ln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28">
              <a:extLst>
                <a:ext uri="{FF2B5EF4-FFF2-40B4-BE49-F238E27FC236}">
                  <a16:creationId xmlns:a16="http://schemas.microsoft.com/office/drawing/2014/main" id="{9F2C1CD7-E4EF-204F-AB03-AAA8DA0ADDC2}"/>
                </a:ext>
              </a:extLst>
            </p:cNvPr>
            <p:cNvSpPr>
              <a:spLocks noChangeArrowheads="1"/>
            </p:cNvSpPr>
            <p:nvPr/>
          </p:nvSpPr>
          <p:spPr bwMode="auto">
            <a:xfrm>
              <a:off x="5451527" y="1749425"/>
              <a:ext cx="673100" cy="414338"/>
            </a:xfrm>
            <a:custGeom>
              <a:avLst/>
              <a:gdLst>
                <a:gd name="T0" fmla="*/ 163 w 1869"/>
                <a:gd name="T1" fmla="*/ 174 h 1149"/>
                <a:gd name="T2" fmla="*/ 179 w 1869"/>
                <a:gd name="T3" fmla="*/ 53 h 1149"/>
                <a:gd name="T4" fmla="*/ 98 w 1869"/>
                <a:gd name="T5" fmla="*/ 251 h 1149"/>
                <a:gd name="T6" fmla="*/ 332 w 1869"/>
                <a:gd name="T7" fmla="*/ 253 h 1149"/>
                <a:gd name="T8" fmla="*/ 434 w 1869"/>
                <a:gd name="T9" fmla="*/ 79 h 1149"/>
                <a:gd name="T10" fmla="*/ 412 w 1869"/>
                <a:gd name="T11" fmla="*/ 289 h 1149"/>
                <a:gd name="T12" fmla="*/ 394 w 1869"/>
                <a:gd name="T13" fmla="*/ 49 h 1149"/>
                <a:gd name="T14" fmla="*/ 394 w 1869"/>
                <a:gd name="T15" fmla="*/ 200 h 1149"/>
                <a:gd name="T16" fmla="*/ 477 w 1869"/>
                <a:gd name="T17" fmla="*/ 3 h 1149"/>
                <a:gd name="T18" fmla="*/ 640 w 1869"/>
                <a:gd name="T19" fmla="*/ 217 h 1149"/>
                <a:gd name="T20" fmla="*/ 477 w 1869"/>
                <a:gd name="T21" fmla="*/ 246 h 1149"/>
                <a:gd name="T22" fmla="*/ 26 w 1869"/>
                <a:gd name="T23" fmla="*/ 296 h 1149"/>
                <a:gd name="T24" fmla="*/ 135 w 1869"/>
                <a:gd name="T25" fmla="*/ 651 h 1149"/>
                <a:gd name="T26" fmla="*/ 243 w 1869"/>
                <a:gd name="T27" fmla="*/ 356 h 1149"/>
                <a:gd name="T28" fmla="*/ 243 w 1869"/>
                <a:gd name="T29" fmla="*/ 581 h 1149"/>
                <a:gd name="T30" fmla="*/ 463 w 1869"/>
                <a:gd name="T31" fmla="*/ 393 h 1149"/>
                <a:gd name="T32" fmla="*/ 526 w 1869"/>
                <a:gd name="T33" fmla="*/ 645 h 1149"/>
                <a:gd name="T34" fmla="*/ 519 w 1869"/>
                <a:gd name="T35" fmla="*/ 579 h 1149"/>
                <a:gd name="T36" fmla="*/ 450 w 1869"/>
                <a:gd name="T37" fmla="*/ 603 h 1149"/>
                <a:gd name="T38" fmla="*/ 618 w 1869"/>
                <a:gd name="T39" fmla="*/ 343 h 1149"/>
                <a:gd name="T40" fmla="*/ 733 w 1869"/>
                <a:gd name="T41" fmla="*/ 427 h 1149"/>
                <a:gd name="T42" fmla="*/ 741 w 1869"/>
                <a:gd name="T43" fmla="*/ 611 h 1149"/>
                <a:gd name="T44" fmla="*/ 613 w 1869"/>
                <a:gd name="T45" fmla="*/ 575 h 1149"/>
                <a:gd name="T46" fmla="*/ 882 w 1869"/>
                <a:gd name="T47" fmla="*/ 393 h 1149"/>
                <a:gd name="T48" fmla="*/ 946 w 1869"/>
                <a:gd name="T49" fmla="*/ 645 h 1149"/>
                <a:gd name="T50" fmla="*/ 938 w 1869"/>
                <a:gd name="T51" fmla="*/ 579 h 1149"/>
                <a:gd name="T52" fmla="*/ 869 w 1869"/>
                <a:gd name="T53" fmla="*/ 603 h 1149"/>
                <a:gd name="T54" fmla="*/ 35 w 1869"/>
                <a:gd name="T55" fmla="*/ 716 h 1149"/>
                <a:gd name="T56" fmla="*/ 85 w 1869"/>
                <a:gd name="T57" fmla="*/ 749 h 1149"/>
                <a:gd name="T58" fmla="*/ 268 w 1869"/>
                <a:gd name="T59" fmla="*/ 1020 h 1149"/>
                <a:gd name="T60" fmla="*/ 294 w 1869"/>
                <a:gd name="T61" fmla="*/ 945 h 1149"/>
                <a:gd name="T62" fmla="*/ 500 w 1869"/>
                <a:gd name="T63" fmla="*/ 1024 h 1149"/>
                <a:gd name="T64" fmla="*/ 461 w 1869"/>
                <a:gd name="T65" fmla="*/ 849 h 1149"/>
                <a:gd name="T66" fmla="*/ 461 w 1869"/>
                <a:gd name="T67" fmla="*/ 989 h 1149"/>
                <a:gd name="T68" fmla="*/ 571 w 1869"/>
                <a:gd name="T69" fmla="*/ 814 h 1149"/>
                <a:gd name="T70" fmla="*/ 924 w 1869"/>
                <a:gd name="T71" fmla="*/ 991 h 1149"/>
                <a:gd name="T72" fmla="*/ 811 w 1869"/>
                <a:gd name="T73" fmla="*/ 836 h 1149"/>
                <a:gd name="T74" fmla="*/ 740 w 1869"/>
                <a:gd name="T75" fmla="*/ 1045 h 1149"/>
                <a:gd name="T76" fmla="*/ 669 w 1869"/>
                <a:gd name="T77" fmla="*/ 836 h 1149"/>
                <a:gd name="T78" fmla="*/ 561 w 1869"/>
                <a:gd name="T79" fmla="*/ 1042 h 1149"/>
                <a:gd name="T80" fmla="*/ 986 w 1869"/>
                <a:gd name="T81" fmla="*/ 814 h 1149"/>
                <a:gd name="T82" fmla="*/ 1080 w 1869"/>
                <a:gd name="T83" fmla="*/ 1050 h 1149"/>
                <a:gd name="T84" fmla="*/ 1136 w 1869"/>
                <a:gd name="T85" fmla="*/ 990 h 1149"/>
                <a:gd name="T86" fmla="*/ 1024 w 1869"/>
                <a:gd name="T87" fmla="*/ 990 h 1149"/>
                <a:gd name="T88" fmla="*/ 1227 w 1869"/>
                <a:gd name="T89" fmla="*/ 945 h 1149"/>
                <a:gd name="T90" fmla="*/ 1446 w 1869"/>
                <a:gd name="T91" fmla="*/ 1042 h 1149"/>
                <a:gd name="T92" fmla="*/ 1227 w 1869"/>
                <a:gd name="T93" fmla="*/ 963 h 1149"/>
                <a:gd name="T94" fmla="*/ 1281 w 1869"/>
                <a:gd name="T95" fmla="*/ 849 h 1149"/>
                <a:gd name="T96" fmla="*/ 1492 w 1869"/>
                <a:gd name="T97" fmla="*/ 1042 h 1149"/>
                <a:gd name="T98" fmla="*/ 1630 w 1869"/>
                <a:gd name="T99" fmla="*/ 792 h 1149"/>
                <a:gd name="T100" fmla="*/ 1541 w 1869"/>
                <a:gd name="T101" fmla="*/ 940 h 1149"/>
                <a:gd name="T102" fmla="*/ 1648 w 1869"/>
                <a:gd name="T103" fmla="*/ 965 h 1149"/>
                <a:gd name="T104" fmla="*/ 1856 w 1869"/>
                <a:gd name="T105" fmla="*/ 942 h 1149"/>
                <a:gd name="T106" fmla="*/ 1847 w 1869"/>
                <a:gd name="T107" fmla="*/ 991 h 1149"/>
                <a:gd name="T108" fmla="*/ 1811 w 1869"/>
                <a:gd name="T109" fmla="*/ 902 h 1149"/>
                <a:gd name="T110" fmla="*/ 1703 w 1869"/>
                <a:gd name="T111" fmla="*/ 901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9" h="1149">
                  <a:moveTo>
                    <a:pt x="0" y="226"/>
                  </a:moveTo>
                  <a:lnTo>
                    <a:pt x="0" y="226"/>
                  </a:lnTo>
                  <a:cubicBezTo>
                    <a:pt x="1" y="214"/>
                    <a:pt x="7" y="201"/>
                    <a:pt x="15" y="196"/>
                  </a:cubicBezTo>
                  <a:cubicBezTo>
                    <a:pt x="43" y="211"/>
                    <a:pt x="73" y="217"/>
                    <a:pt x="98" y="217"/>
                  </a:cubicBezTo>
                  <a:cubicBezTo>
                    <a:pt x="126" y="217"/>
                    <a:pt x="163" y="207"/>
                    <a:pt x="163" y="174"/>
                  </a:cubicBezTo>
                  <a:cubicBezTo>
                    <a:pt x="163" y="139"/>
                    <a:pt x="132" y="136"/>
                    <a:pt x="103" y="134"/>
                  </a:cubicBezTo>
                  <a:cubicBezTo>
                    <a:pt x="59" y="132"/>
                    <a:pt x="5" y="126"/>
                    <a:pt x="5" y="69"/>
                  </a:cubicBezTo>
                  <a:cubicBezTo>
                    <a:pt x="5" y="18"/>
                    <a:pt x="58" y="2"/>
                    <a:pt x="105" y="2"/>
                  </a:cubicBezTo>
                  <a:cubicBezTo>
                    <a:pt x="141" y="2"/>
                    <a:pt x="167" y="10"/>
                    <a:pt x="195" y="25"/>
                  </a:cubicBezTo>
                  <a:cubicBezTo>
                    <a:pt x="194" y="36"/>
                    <a:pt x="189" y="47"/>
                    <a:pt x="179" y="53"/>
                  </a:cubicBezTo>
                  <a:cubicBezTo>
                    <a:pt x="153" y="40"/>
                    <a:pt x="130" y="35"/>
                    <a:pt x="105" y="35"/>
                  </a:cubicBezTo>
                  <a:cubicBezTo>
                    <a:pt x="82" y="35"/>
                    <a:pt x="45" y="39"/>
                    <a:pt x="45" y="69"/>
                  </a:cubicBezTo>
                  <a:cubicBezTo>
                    <a:pt x="45" y="102"/>
                    <a:pt x="91" y="98"/>
                    <a:pt x="133" y="105"/>
                  </a:cubicBezTo>
                  <a:cubicBezTo>
                    <a:pt x="170" y="110"/>
                    <a:pt x="204" y="124"/>
                    <a:pt x="204" y="174"/>
                  </a:cubicBezTo>
                  <a:cubicBezTo>
                    <a:pt x="204" y="231"/>
                    <a:pt x="149" y="251"/>
                    <a:pt x="98" y="251"/>
                  </a:cubicBezTo>
                  <a:cubicBezTo>
                    <a:pt x="65" y="251"/>
                    <a:pt x="31" y="243"/>
                    <a:pt x="0" y="226"/>
                  </a:cubicBezTo>
                  <a:close/>
                  <a:moveTo>
                    <a:pt x="374" y="289"/>
                  </a:moveTo>
                  <a:lnTo>
                    <a:pt x="374" y="289"/>
                  </a:lnTo>
                  <a:lnTo>
                    <a:pt x="354" y="250"/>
                  </a:lnTo>
                  <a:cubicBezTo>
                    <a:pt x="347" y="252"/>
                    <a:pt x="339" y="253"/>
                    <a:pt x="332" y="253"/>
                  </a:cubicBezTo>
                  <a:cubicBezTo>
                    <a:pt x="293" y="253"/>
                    <a:pt x="230" y="247"/>
                    <a:pt x="230" y="173"/>
                  </a:cubicBezTo>
                  <a:lnTo>
                    <a:pt x="230" y="141"/>
                  </a:lnTo>
                  <a:cubicBezTo>
                    <a:pt x="230" y="106"/>
                    <a:pt x="232" y="60"/>
                    <a:pt x="245" y="23"/>
                  </a:cubicBezTo>
                  <a:cubicBezTo>
                    <a:pt x="273" y="10"/>
                    <a:pt x="300" y="0"/>
                    <a:pt x="332" y="0"/>
                  </a:cubicBezTo>
                  <a:cubicBezTo>
                    <a:pt x="394" y="0"/>
                    <a:pt x="434" y="18"/>
                    <a:pt x="434" y="79"/>
                  </a:cubicBezTo>
                  <a:lnTo>
                    <a:pt x="434" y="111"/>
                  </a:lnTo>
                  <a:cubicBezTo>
                    <a:pt x="434" y="146"/>
                    <a:pt x="430" y="201"/>
                    <a:pt x="418" y="229"/>
                  </a:cubicBezTo>
                  <a:lnTo>
                    <a:pt x="391" y="241"/>
                  </a:lnTo>
                  <a:lnTo>
                    <a:pt x="400" y="257"/>
                  </a:lnTo>
                  <a:cubicBezTo>
                    <a:pt x="406" y="269"/>
                    <a:pt x="411" y="279"/>
                    <a:pt x="412" y="289"/>
                  </a:cubicBezTo>
                  <a:cubicBezTo>
                    <a:pt x="405" y="290"/>
                    <a:pt x="399" y="291"/>
                    <a:pt x="393" y="291"/>
                  </a:cubicBezTo>
                  <a:cubicBezTo>
                    <a:pt x="387" y="291"/>
                    <a:pt x="381" y="290"/>
                    <a:pt x="374" y="289"/>
                  </a:cubicBezTo>
                  <a:close/>
                  <a:moveTo>
                    <a:pt x="394" y="200"/>
                  </a:moveTo>
                  <a:lnTo>
                    <a:pt x="394" y="200"/>
                  </a:lnTo>
                  <a:lnTo>
                    <a:pt x="394" y="49"/>
                  </a:lnTo>
                  <a:cubicBezTo>
                    <a:pt x="382" y="39"/>
                    <a:pt x="357" y="34"/>
                    <a:pt x="332" y="34"/>
                  </a:cubicBezTo>
                  <a:cubicBezTo>
                    <a:pt x="307" y="34"/>
                    <a:pt x="283" y="39"/>
                    <a:pt x="271" y="49"/>
                  </a:cubicBezTo>
                  <a:lnTo>
                    <a:pt x="271" y="203"/>
                  </a:lnTo>
                  <a:cubicBezTo>
                    <a:pt x="283" y="213"/>
                    <a:pt x="305" y="218"/>
                    <a:pt x="328" y="218"/>
                  </a:cubicBezTo>
                  <a:cubicBezTo>
                    <a:pt x="353" y="218"/>
                    <a:pt x="379" y="212"/>
                    <a:pt x="394" y="200"/>
                  </a:cubicBezTo>
                  <a:close/>
                  <a:moveTo>
                    <a:pt x="477" y="246"/>
                  </a:moveTo>
                  <a:lnTo>
                    <a:pt x="477" y="246"/>
                  </a:lnTo>
                  <a:cubicBezTo>
                    <a:pt x="473" y="233"/>
                    <a:pt x="473" y="220"/>
                    <a:pt x="473" y="207"/>
                  </a:cubicBezTo>
                  <a:lnTo>
                    <a:pt x="473" y="42"/>
                  </a:lnTo>
                  <a:cubicBezTo>
                    <a:pt x="473" y="29"/>
                    <a:pt x="473" y="16"/>
                    <a:pt x="477" y="3"/>
                  </a:cubicBezTo>
                  <a:cubicBezTo>
                    <a:pt x="485" y="2"/>
                    <a:pt x="490" y="2"/>
                    <a:pt x="496" y="2"/>
                  </a:cubicBezTo>
                  <a:cubicBezTo>
                    <a:pt x="502" y="2"/>
                    <a:pt x="507" y="2"/>
                    <a:pt x="514" y="3"/>
                  </a:cubicBezTo>
                  <a:lnTo>
                    <a:pt x="514" y="215"/>
                  </a:lnTo>
                  <a:cubicBezTo>
                    <a:pt x="525" y="217"/>
                    <a:pt x="537" y="217"/>
                    <a:pt x="550" y="217"/>
                  </a:cubicBezTo>
                  <a:lnTo>
                    <a:pt x="640" y="217"/>
                  </a:lnTo>
                  <a:cubicBezTo>
                    <a:pt x="641" y="222"/>
                    <a:pt x="641" y="227"/>
                    <a:pt x="641" y="232"/>
                  </a:cubicBezTo>
                  <a:cubicBezTo>
                    <a:pt x="641" y="236"/>
                    <a:pt x="641" y="241"/>
                    <a:pt x="640" y="247"/>
                  </a:cubicBezTo>
                  <a:cubicBezTo>
                    <a:pt x="628" y="251"/>
                    <a:pt x="617" y="251"/>
                    <a:pt x="605" y="251"/>
                  </a:cubicBezTo>
                  <a:cubicBezTo>
                    <a:pt x="551" y="251"/>
                    <a:pt x="569" y="251"/>
                    <a:pt x="551" y="251"/>
                  </a:cubicBezTo>
                  <a:cubicBezTo>
                    <a:pt x="526" y="251"/>
                    <a:pt x="501" y="251"/>
                    <a:pt x="477" y="246"/>
                  </a:cubicBezTo>
                  <a:close/>
                  <a:moveTo>
                    <a:pt x="26" y="640"/>
                  </a:moveTo>
                  <a:lnTo>
                    <a:pt x="26" y="640"/>
                  </a:lnTo>
                  <a:cubicBezTo>
                    <a:pt x="20" y="625"/>
                    <a:pt x="20" y="610"/>
                    <a:pt x="20" y="595"/>
                  </a:cubicBezTo>
                  <a:lnTo>
                    <a:pt x="20" y="342"/>
                  </a:lnTo>
                  <a:cubicBezTo>
                    <a:pt x="20" y="327"/>
                    <a:pt x="20" y="311"/>
                    <a:pt x="26" y="296"/>
                  </a:cubicBezTo>
                  <a:cubicBezTo>
                    <a:pt x="61" y="290"/>
                    <a:pt x="99" y="286"/>
                    <a:pt x="136" y="286"/>
                  </a:cubicBezTo>
                  <a:cubicBezTo>
                    <a:pt x="194" y="286"/>
                    <a:pt x="249" y="296"/>
                    <a:pt x="290" y="321"/>
                  </a:cubicBezTo>
                  <a:cubicBezTo>
                    <a:pt x="307" y="358"/>
                    <a:pt x="312" y="419"/>
                    <a:pt x="313" y="468"/>
                  </a:cubicBezTo>
                  <a:cubicBezTo>
                    <a:pt x="312" y="518"/>
                    <a:pt x="307" y="578"/>
                    <a:pt x="290" y="616"/>
                  </a:cubicBezTo>
                  <a:cubicBezTo>
                    <a:pt x="249" y="641"/>
                    <a:pt x="193" y="651"/>
                    <a:pt x="135" y="651"/>
                  </a:cubicBezTo>
                  <a:cubicBezTo>
                    <a:pt x="98" y="651"/>
                    <a:pt x="60" y="646"/>
                    <a:pt x="26" y="640"/>
                  </a:cubicBezTo>
                  <a:close/>
                  <a:moveTo>
                    <a:pt x="243" y="581"/>
                  </a:moveTo>
                  <a:lnTo>
                    <a:pt x="243" y="581"/>
                  </a:lnTo>
                  <a:cubicBezTo>
                    <a:pt x="252" y="551"/>
                    <a:pt x="254" y="508"/>
                    <a:pt x="255" y="468"/>
                  </a:cubicBezTo>
                  <a:cubicBezTo>
                    <a:pt x="254" y="429"/>
                    <a:pt x="252" y="386"/>
                    <a:pt x="243" y="356"/>
                  </a:cubicBezTo>
                  <a:cubicBezTo>
                    <a:pt x="216" y="341"/>
                    <a:pt x="180" y="336"/>
                    <a:pt x="144" y="336"/>
                  </a:cubicBezTo>
                  <a:cubicBezTo>
                    <a:pt x="122" y="336"/>
                    <a:pt x="99" y="338"/>
                    <a:pt x="79" y="341"/>
                  </a:cubicBezTo>
                  <a:lnTo>
                    <a:pt x="79" y="595"/>
                  </a:lnTo>
                  <a:cubicBezTo>
                    <a:pt x="99" y="599"/>
                    <a:pt x="122" y="601"/>
                    <a:pt x="144" y="601"/>
                  </a:cubicBezTo>
                  <a:cubicBezTo>
                    <a:pt x="180" y="601"/>
                    <a:pt x="216" y="595"/>
                    <a:pt x="243" y="581"/>
                  </a:cubicBezTo>
                  <a:close/>
                  <a:moveTo>
                    <a:pt x="351" y="567"/>
                  </a:moveTo>
                  <a:lnTo>
                    <a:pt x="351" y="567"/>
                  </a:lnTo>
                  <a:lnTo>
                    <a:pt x="351" y="548"/>
                  </a:lnTo>
                  <a:cubicBezTo>
                    <a:pt x="351" y="512"/>
                    <a:pt x="353" y="454"/>
                    <a:pt x="368" y="418"/>
                  </a:cubicBezTo>
                  <a:cubicBezTo>
                    <a:pt x="404" y="400"/>
                    <a:pt x="434" y="393"/>
                    <a:pt x="463" y="393"/>
                  </a:cubicBezTo>
                  <a:cubicBezTo>
                    <a:pt x="525" y="393"/>
                    <a:pt x="574" y="409"/>
                    <a:pt x="574" y="477"/>
                  </a:cubicBezTo>
                  <a:lnTo>
                    <a:pt x="574" y="579"/>
                  </a:lnTo>
                  <a:cubicBezTo>
                    <a:pt x="574" y="605"/>
                    <a:pt x="572" y="630"/>
                    <a:pt x="570" y="645"/>
                  </a:cubicBezTo>
                  <a:cubicBezTo>
                    <a:pt x="563" y="647"/>
                    <a:pt x="557" y="648"/>
                    <a:pt x="550" y="648"/>
                  </a:cubicBezTo>
                  <a:cubicBezTo>
                    <a:pt x="543" y="648"/>
                    <a:pt x="535" y="647"/>
                    <a:pt x="526" y="645"/>
                  </a:cubicBezTo>
                  <a:lnTo>
                    <a:pt x="522" y="622"/>
                  </a:lnTo>
                  <a:cubicBezTo>
                    <a:pt x="505" y="640"/>
                    <a:pt x="474" y="651"/>
                    <a:pt x="442" y="651"/>
                  </a:cubicBezTo>
                  <a:cubicBezTo>
                    <a:pt x="410" y="651"/>
                    <a:pt x="351" y="637"/>
                    <a:pt x="351" y="567"/>
                  </a:cubicBezTo>
                  <a:close/>
                  <a:moveTo>
                    <a:pt x="519" y="579"/>
                  </a:moveTo>
                  <a:lnTo>
                    <a:pt x="519" y="579"/>
                  </a:lnTo>
                  <a:lnTo>
                    <a:pt x="519" y="453"/>
                  </a:lnTo>
                  <a:cubicBezTo>
                    <a:pt x="508" y="444"/>
                    <a:pt x="485" y="440"/>
                    <a:pt x="462" y="440"/>
                  </a:cubicBezTo>
                  <a:cubicBezTo>
                    <a:pt x="439" y="440"/>
                    <a:pt x="417" y="444"/>
                    <a:pt x="406" y="453"/>
                  </a:cubicBezTo>
                  <a:cubicBezTo>
                    <a:pt x="406" y="589"/>
                    <a:pt x="406" y="543"/>
                    <a:pt x="406" y="589"/>
                  </a:cubicBezTo>
                  <a:cubicBezTo>
                    <a:pt x="418" y="598"/>
                    <a:pt x="434" y="603"/>
                    <a:pt x="450" y="603"/>
                  </a:cubicBezTo>
                  <a:cubicBezTo>
                    <a:pt x="474" y="603"/>
                    <a:pt x="500" y="594"/>
                    <a:pt x="519" y="579"/>
                  </a:cubicBezTo>
                  <a:close/>
                  <a:moveTo>
                    <a:pt x="613" y="575"/>
                  </a:moveTo>
                  <a:lnTo>
                    <a:pt x="613" y="575"/>
                  </a:lnTo>
                  <a:lnTo>
                    <a:pt x="613" y="414"/>
                  </a:lnTo>
                  <a:cubicBezTo>
                    <a:pt x="613" y="391"/>
                    <a:pt x="613" y="366"/>
                    <a:pt x="618" y="343"/>
                  </a:cubicBezTo>
                  <a:cubicBezTo>
                    <a:pt x="626" y="340"/>
                    <a:pt x="634" y="339"/>
                    <a:pt x="643" y="339"/>
                  </a:cubicBezTo>
                  <a:cubicBezTo>
                    <a:pt x="650" y="339"/>
                    <a:pt x="658" y="340"/>
                    <a:pt x="667" y="342"/>
                  </a:cubicBezTo>
                  <a:lnTo>
                    <a:pt x="667" y="404"/>
                  </a:lnTo>
                  <a:lnTo>
                    <a:pt x="730" y="404"/>
                  </a:lnTo>
                  <a:cubicBezTo>
                    <a:pt x="732" y="411"/>
                    <a:pt x="733" y="419"/>
                    <a:pt x="733" y="427"/>
                  </a:cubicBezTo>
                  <a:cubicBezTo>
                    <a:pt x="733" y="435"/>
                    <a:pt x="732" y="443"/>
                    <a:pt x="730" y="450"/>
                  </a:cubicBezTo>
                  <a:lnTo>
                    <a:pt x="667" y="450"/>
                  </a:lnTo>
                  <a:lnTo>
                    <a:pt x="667" y="572"/>
                  </a:lnTo>
                  <a:cubicBezTo>
                    <a:pt x="667" y="602"/>
                    <a:pt x="685" y="612"/>
                    <a:pt x="719" y="612"/>
                  </a:cubicBezTo>
                  <a:cubicBezTo>
                    <a:pt x="726" y="612"/>
                    <a:pt x="733" y="612"/>
                    <a:pt x="741" y="611"/>
                  </a:cubicBezTo>
                  <a:cubicBezTo>
                    <a:pt x="743" y="616"/>
                    <a:pt x="746" y="615"/>
                    <a:pt x="747" y="626"/>
                  </a:cubicBezTo>
                  <a:cubicBezTo>
                    <a:pt x="749" y="629"/>
                    <a:pt x="749" y="632"/>
                    <a:pt x="749" y="634"/>
                  </a:cubicBezTo>
                  <a:cubicBezTo>
                    <a:pt x="749" y="640"/>
                    <a:pt x="748" y="640"/>
                    <a:pt x="747" y="644"/>
                  </a:cubicBezTo>
                  <a:cubicBezTo>
                    <a:pt x="740" y="647"/>
                    <a:pt x="722" y="654"/>
                    <a:pt x="691" y="654"/>
                  </a:cubicBezTo>
                  <a:cubicBezTo>
                    <a:pt x="664" y="654"/>
                    <a:pt x="613" y="641"/>
                    <a:pt x="613" y="575"/>
                  </a:cubicBezTo>
                  <a:close/>
                  <a:moveTo>
                    <a:pt x="771" y="567"/>
                  </a:moveTo>
                  <a:lnTo>
                    <a:pt x="771" y="567"/>
                  </a:lnTo>
                  <a:lnTo>
                    <a:pt x="771" y="548"/>
                  </a:lnTo>
                  <a:cubicBezTo>
                    <a:pt x="771" y="512"/>
                    <a:pt x="772" y="454"/>
                    <a:pt x="788" y="418"/>
                  </a:cubicBezTo>
                  <a:cubicBezTo>
                    <a:pt x="823" y="400"/>
                    <a:pt x="854" y="393"/>
                    <a:pt x="882" y="393"/>
                  </a:cubicBezTo>
                  <a:cubicBezTo>
                    <a:pt x="944" y="393"/>
                    <a:pt x="993" y="409"/>
                    <a:pt x="993" y="477"/>
                  </a:cubicBezTo>
                  <a:lnTo>
                    <a:pt x="993" y="579"/>
                  </a:lnTo>
                  <a:cubicBezTo>
                    <a:pt x="993" y="605"/>
                    <a:pt x="992" y="630"/>
                    <a:pt x="990" y="645"/>
                  </a:cubicBezTo>
                  <a:cubicBezTo>
                    <a:pt x="982" y="647"/>
                    <a:pt x="976" y="648"/>
                    <a:pt x="969" y="648"/>
                  </a:cubicBezTo>
                  <a:cubicBezTo>
                    <a:pt x="962" y="648"/>
                    <a:pt x="955" y="647"/>
                    <a:pt x="946" y="645"/>
                  </a:cubicBezTo>
                  <a:lnTo>
                    <a:pt x="942" y="622"/>
                  </a:lnTo>
                  <a:cubicBezTo>
                    <a:pt x="924" y="640"/>
                    <a:pt x="894" y="651"/>
                    <a:pt x="861" y="651"/>
                  </a:cubicBezTo>
                  <a:cubicBezTo>
                    <a:pt x="830" y="651"/>
                    <a:pt x="771" y="637"/>
                    <a:pt x="771" y="567"/>
                  </a:cubicBezTo>
                  <a:close/>
                  <a:moveTo>
                    <a:pt x="938" y="579"/>
                  </a:moveTo>
                  <a:lnTo>
                    <a:pt x="938" y="579"/>
                  </a:lnTo>
                  <a:lnTo>
                    <a:pt x="938" y="453"/>
                  </a:lnTo>
                  <a:cubicBezTo>
                    <a:pt x="927" y="444"/>
                    <a:pt x="905" y="440"/>
                    <a:pt x="882" y="440"/>
                  </a:cubicBezTo>
                  <a:cubicBezTo>
                    <a:pt x="859" y="440"/>
                    <a:pt x="836" y="444"/>
                    <a:pt x="825" y="453"/>
                  </a:cubicBezTo>
                  <a:cubicBezTo>
                    <a:pt x="825" y="589"/>
                    <a:pt x="825" y="543"/>
                    <a:pt x="825" y="589"/>
                  </a:cubicBezTo>
                  <a:cubicBezTo>
                    <a:pt x="837" y="598"/>
                    <a:pt x="853" y="603"/>
                    <a:pt x="869" y="603"/>
                  </a:cubicBezTo>
                  <a:cubicBezTo>
                    <a:pt x="894" y="603"/>
                    <a:pt x="919" y="594"/>
                    <a:pt x="938" y="579"/>
                  </a:cubicBezTo>
                  <a:close/>
                  <a:moveTo>
                    <a:pt x="13" y="932"/>
                  </a:moveTo>
                  <a:lnTo>
                    <a:pt x="13" y="932"/>
                  </a:lnTo>
                  <a:lnTo>
                    <a:pt x="13" y="886"/>
                  </a:lnTo>
                  <a:cubicBezTo>
                    <a:pt x="13" y="836"/>
                    <a:pt x="16" y="769"/>
                    <a:pt x="35" y="716"/>
                  </a:cubicBezTo>
                  <a:cubicBezTo>
                    <a:pt x="75" y="696"/>
                    <a:pt x="114" y="682"/>
                    <a:pt x="160" y="682"/>
                  </a:cubicBezTo>
                  <a:cubicBezTo>
                    <a:pt x="206" y="682"/>
                    <a:pt x="242" y="692"/>
                    <a:pt x="263" y="703"/>
                  </a:cubicBezTo>
                  <a:cubicBezTo>
                    <a:pt x="264" y="719"/>
                    <a:pt x="258" y="733"/>
                    <a:pt x="250" y="744"/>
                  </a:cubicBezTo>
                  <a:cubicBezTo>
                    <a:pt x="221" y="735"/>
                    <a:pt x="198" y="731"/>
                    <a:pt x="160" y="731"/>
                  </a:cubicBezTo>
                  <a:cubicBezTo>
                    <a:pt x="131" y="731"/>
                    <a:pt x="108" y="738"/>
                    <a:pt x="85" y="749"/>
                  </a:cubicBezTo>
                  <a:cubicBezTo>
                    <a:pt x="80" y="771"/>
                    <a:pt x="72" y="808"/>
                    <a:pt x="72" y="886"/>
                  </a:cubicBezTo>
                  <a:lnTo>
                    <a:pt x="72" y="932"/>
                  </a:lnTo>
                  <a:cubicBezTo>
                    <a:pt x="72" y="986"/>
                    <a:pt x="108" y="998"/>
                    <a:pt x="160" y="998"/>
                  </a:cubicBezTo>
                  <a:cubicBezTo>
                    <a:pt x="186" y="998"/>
                    <a:pt x="225" y="989"/>
                    <a:pt x="253" y="977"/>
                  </a:cubicBezTo>
                  <a:cubicBezTo>
                    <a:pt x="262" y="987"/>
                    <a:pt x="267" y="1004"/>
                    <a:pt x="268" y="1020"/>
                  </a:cubicBezTo>
                  <a:cubicBezTo>
                    <a:pt x="235" y="1036"/>
                    <a:pt x="203" y="1047"/>
                    <a:pt x="160" y="1047"/>
                  </a:cubicBezTo>
                  <a:cubicBezTo>
                    <a:pt x="103" y="1047"/>
                    <a:pt x="13" y="1039"/>
                    <a:pt x="13" y="932"/>
                  </a:cubicBezTo>
                  <a:close/>
                  <a:moveTo>
                    <a:pt x="294" y="965"/>
                  </a:moveTo>
                  <a:lnTo>
                    <a:pt x="294" y="965"/>
                  </a:lnTo>
                  <a:cubicBezTo>
                    <a:pt x="294" y="945"/>
                    <a:pt x="294" y="951"/>
                    <a:pt x="294" y="945"/>
                  </a:cubicBezTo>
                  <a:cubicBezTo>
                    <a:pt x="294" y="908"/>
                    <a:pt x="295" y="850"/>
                    <a:pt x="310" y="814"/>
                  </a:cubicBezTo>
                  <a:cubicBezTo>
                    <a:pt x="346" y="797"/>
                    <a:pt x="376" y="789"/>
                    <a:pt x="405" y="789"/>
                  </a:cubicBezTo>
                  <a:cubicBezTo>
                    <a:pt x="467" y="789"/>
                    <a:pt x="516" y="805"/>
                    <a:pt x="516" y="874"/>
                  </a:cubicBezTo>
                  <a:lnTo>
                    <a:pt x="516" y="894"/>
                  </a:lnTo>
                  <a:cubicBezTo>
                    <a:pt x="516" y="905"/>
                    <a:pt x="516" y="983"/>
                    <a:pt x="500" y="1024"/>
                  </a:cubicBezTo>
                  <a:cubicBezTo>
                    <a:pt x="473" y="1041"/>
                    <a:pt x="442" y="1050"/>
                    <a:pt x="405" y="1050"/>
                  </a:cubicBezTo>
                  <a:cubicBezTo>
                    <a:pt x="345" y="1050"/>
                    <a:pt x="294" y="1036"/>
                    <a:pt x="294" y="965"/>
                  </a:cubicBezTo>
                  <a:close/>
                  <a:moveTo>
                    <a:pt x="461" y="989"/>
                  </a:moveTo>
                  <a:lnTo>
                    <a:pt x="461" y="989"/>
                  </a:lnTo>
                  <a:lnTo>
                    <a:pt x="461" y="849"/>
                  </a:lnTo>
                  <a:cubicBezTo>
                    <a:pt x="449" y="840"/>
                    <a:pt x="427" y="836"/>
                    <a:pt x="405" y="836"/>
                  </a:cubicBezTo>
                  <a:cubicBezTo>
                    <a:pt x="383" y="836"/>
                    <a:pt x="360" y="840"/>
                    <a:pt x="348" y="849"/>
                  </a:cubicBezTo>
                  <a:lnTo>
                    <a:pt x="348" y="989"/>
                  </a:lnTo>
                  <a:cubicBezTo>
                    <a:pt x="360" y="998"/>
                    <a:pt x="382" y="1003"/>
                    <a:pt x="405" y="1003"/>
                  </a:cubicBezTo>
                  <a:cubicBezTo>
                    <a:pt x="427" y="1003"/>
                    <a:pt x="450" y="998"/>
                    <a:pt x="461" y="989"/>
                  </a:cubicBezTo>
                  <a:close/>
                  <a:moveTo>
                    <a:pt x="561" y="1042"/>
                  </a:moveTo>
                  <a:lnTo>
                    <a:pt x="561" y="1042"/>
                  </a:lnTo>
                  <a:cubicBezTo>
                    <a:pt x="555" y="1025"/>
                    <a:pt x="555" y="1008"/>
                    <a:pt x="555" y="991"/>
                  </a:cubicBezTo>
                  <a:lnTo>
                    <a:pt x="555" y="934"/>
                  </a:lnTo>
                  <a:cubicBezTo>
                    <a:pt x="555" y="905"/>
                    <a:pt x="558" y="849"/>
                    <a:pt x="571" y="814"/>
                  </a:cubicBezTo>
                  <a:cubicBezTo>
                    <a:pt x="607" y="797"/>
                    <a:pt x="640" y="789"/>
                    <a:pt x="669" y="789"/>
                  </a:cubicBezTo>
                  <a:cubicBezTo>
                    <a:pt x="698" y="789"/>
                    <a:pt x="724" y="793"/>
                    <a:pt x="743" y="805"/>
                  </a:cubicBezTo>
                  <a:cubicBezTo>
                    <a:pt x="768" y="793"/>
                    <a:pt x="789" y="789"/>
                    <a:pt x="810" y="789"/>
                  </a:cubicBezTo>
                  <a:cubicBezTo>
                    <a:pt x="873" y="789"/>
                    <a:pt x="924" y="805"/>
                    <a:pt x="924" y="874"/>
                  </a:cubicBezTo>
                  <a:lnTo>
                    <a:pt x="924" y="991"/>
                  </a:lnTo>
                  <a:cubicBezTo>
                    <a:pt x="924" y="1007"/>
                    <a:pt x="924" y="1023"/>
                    <a:pt x="918" y="1042"/>
                  </a:cubicBezTo>
                  <a:cubicBezTo>
                    <a:pt x="910" y="1044"/>
                    <a:pt x="902" y="1044"/>
                    <a:pt x="894" y="1044"/>
                  </a:cubicBezTo>
                  <a:cubicBezTo>
                    <a:pt x="885" y="1044"/>
                    <a:pt x="876" y="1043"/>
                    <a:pt x="868" y="1042"/>
                  </a:cubicBezTo>
                  <a:lnTo>
                    <a:pt x="868" y="874"/>
                  </a:lnTo>
                  <a:cubicBezTo>
                    <a:pt x="868" y="840"/>
                    <a:pt x="839" y="836"/>
                    <a:pt x="811" y="836"/>
                  </a:cubicBezTo>
                  <a:cubicBezTo>
                    <a:pt x="796" y="836"/>
                    <a:pt x="780" y="839"/>
                    <a:pt x="765" y="848"/>
                  </a:cubicBezTo>
                  <a:lnTo>
                    <a:pt x="765" y="922"/>
                  </a:lnTo>
                  <a:lnTo>
                    <a:pt x="765" y="991"/>
                  </a:lnTo>
                  <a:cubicBezTo>
                    <a:pt x="765" y="1007"/>
                    <a:pt x="765" y="1023"/>
                    <a:pt x="761" y="1042"/>
                  </a:cubicBezTo>
                  <a:cubicBezTo>
                    <a:pt x="754" y="1044"/>
                    <a:pt x="747" y="1045"/>
                    <a:pt x="740" y="1045"/>
                  </a:cubicBezTo>
                  <a:cubicBezTo>
                    <a:pt x="733" y="1045"/>
                    <a:pt x="724" y="1044"/>
                    <a:pt x="716" y="1042"/>
                  </a:cubicBezTo>
                  <a:cubicBezTo>
                    <a:pt x="714" y="1025"/>
                    <a:pt x="713" y="1008"/>
                    <a:pt x="713" y="991"/>
                  </a:cubicBezTo>
                  <a:lnTo>
                    <a:pt x="713" y="922"/>
                  </a:lnTo>
                  <a:cubicBezTo>
                    <a:pt x="713" y="896"/>
                    <a:pt x="715" y="873"/>
                    <a:pt x="715" y="847"/>
                  </a:cubicBezTo>
                  <a:cubicBezTo>
                    <a:pt x="705" y="839"/>
                    <a:pt x="686" y="836"/>
                    <a:pt x="669" y="836"/>
                  </a:cubicBezTo>
                  <a:cubicBezTo>
                    <a:pt x="652" y="836"/>
                    <a:pt x="635" y="838"/>
                    <a:pt x="619" y="846"/>
                  </a:cubicBezTo>
                  <a:cubicBezTo>
                    <a:pt x="609" y="882"/>
                    <a:pt x="610" y="930"/>
                    <a:pt x="610" y="957"/>
                  </a:cubicBezTo>
                  <a:lnTo>
                    <a:pt x="610" y="1042"/>
                  </a:lnTo>
                  <a:cubicBezTo>
                    <a:pt x="603" y="1044"/>
                    <a:pt x="595" y="1045"/>
                    <a:pt x="586" y="1045"/>
                  </a:cubicBezTo>
                  <a:cubicBezTo>
                    <a:pt x="578" y="1045"/>
                    <a:pt x="570" y="1044"/>
                    <a:pt x="561" y="1042"/>
                  </a:cubicBezTo>
                  <a:close/>
                  <a:moveTo>
                    <a:pt x="974" y="1146"/>
                  </a:moveTo>
                  <a:lnTo>
                    <a:pt x="974" y="1146"/>
                  </a:lnTo>
                  <a:cubicBezTo>
                    <a:pt x="969" y="1130"/>
                    <a:pt x="969" y="1113"/>
                    <a:pt x="969" y="1096"/>
                  </a:cubicBezTo>
                  <a:lnTo>
                    <a:pt x="969" y="942"/>
                  </a:lnTo>
                  <a:cubicBezTo>
                    <a:pt x="969" y="907"/>
                    <a:pt x="970" y="851"/>
                    <a:pt x="986" y="814"/>
                  </a:cubicBezTo>
                  <a:cubicBezTo>
                    <a:pt x="1021" y="797"/>
                    <a:pt x="1051" y="789"/>
                    <a:pt x="1080" y="789"/>
                  </a:cubicBezTo>
                  <a:cubicBezTo>
                    <a:pt x="1143" y="789"/>
                    <a:pt x="1191" y="805"/>
                    <a:pt x="1191" y="874"/>
                  </a:cubicBezTo>
                  <a:lnTo>
                    <a:pt x="1191" y="894"/>
                  </a:lnTo>
                  <a:cubicBezTo>
                    <a:pt x="1191" y="905"/>
                    <a:pt x="1191" y="983"/>
                    <a:pt x="1175" y="1024"/>
                  </a:cubicBezTo>
                  <a:cubicBezTo>
                    <a:pt x="1148" y="1041"/>
                    <a:pt x="1117" y="1050"/>
                    <a:pt x="1080" y="1050"/>
                  </a:cubicBezTo>
                  <a:cubicBezTo>
                    <a:pt x="1058" y="1050"/>
                    <a:pt x="1036" y="1046"/>
                    <a:pt x="1024" y="1035"/>
                  </a:cubicBezTo>
                  <a:lnTo>
                    <a:pt x="1024" y="1146"/>
                  </a:lnTo>
                  <a:cubicBezTo>
                    <a:pt x="1015" y="1148"/>
                    <a:pt x="1007" y="1148"/>
                    <a:pt x="999" y="1148"/>
                  </a:cubicBezTo>
                  <a:cubicBezTo>
                    <a:pt x="992" y="1148"/>
                    <a:pt x="984" y="1148"/>
                    <a:pt x="974" y="1146"/>
                  </a:cubicBezTo>
                  <a:close/>
                  <a:moveTo>
                    <a:pt x="1136" y="990"/>
                  </a:moveTo>
                  <a:lnTo>
                    <a:pt x="1136" y="990"/>
                  </a:lnTo>
                  <a:lnTo>
                    <a:pt x="1136" y="849"/>
                  </a:lnTo>
                  <a:cubicBezTo>
                    <a:pt x="1125" y="840"/>
                    <a:pt x="1103" y="836"/>
                    <a:pt x="1081" y="836"/>
                  </a:cubicBezTo>
                  <a:cubicBezTo>
                    <a:pt x="1058" y="836"/>
                    <a:pt x="1035" y="840"/>
                    <a:pt x="1024" y="849"/>
                  </a:cubicBezTo>
                  <a:lnTo>
                    <a:pt x="1024" y="990"/>
                  </a:lnTo>
                  <a:cubicBezTo>
                    <a:pt x="1036" y="999"/>
                    <a:pt x="1058" y="1003"/>
                    <a:pt x="1081" y="1003"/>
                  </a:cubicBezTo>
                  <a:cubicBezTo>
                    <a:pt x="1103" y="1003"/>
                    <a:pt x="1125" y="999"/>
                    <a:pt x="1136" y="990"/>
                  </a:cubicBezTo>
                  <a:close/>
                  <a:moveTo>
                    <a:pt x="1227" y="963"/>
                  </a:moveTo>
                  <a:lnTo>
                    <a:pt x="1227" y="963"/>
                  </a:lnTo>
                  <a:lnTo>
                    <a:pt x="1227" y="945"/>
                  </a:lnTo>
                  <a:cubicBezTo>
                    <a:pt x="1227" y="908"/>
                    <a:pt x="1229" y="850"/>
                    <a:pt x="1244" y="814"/>
                  </a:cubicBezTo>
                  <a:cubicBezTo>
                    <a:pt x="1280" y="797"/>
                    <a:pt x="1310" y="789"/>
                    <a:pt x="1339" y="789"/>
                  </a:cubicBezTo>
                  <a:cubicBezTo>
                    <a:pt x="1401" y="789"/>
                    <a:pt x="1450" y="805"/>
                    <a:pt x="1450" y="874"/>
                  </a:cubicBezTo>
                  <a:lnTo>
                    <a:pt x="1450" y="975"/>
                  </a:lnTo>
                  <a:cubicBezTo>
                    <a:pt x="1450" y="1001"/>
                    <a:pt x="1448" y="1026"/>
                    <a:pt x="1446" y="1042"/>
                  </a:cubicBezTo>
                  <a:cubicBezTo>
                    <a:pt x="1439" y="1044"/>
                    <a:pt x="1432" y="1045"/>
                    <a:pt x="1426" y="1045"/>
                  </a:cubicBezTo>
                  <a:cubicBezTo>
                    <a:pt x="1418" y="1045"/>
                    <a:pt x="1411" y="1044"/>
                    <a:pt x="1402" y="1042"/>
                  </a:cubicBezTo>
                  <a:cubicBezTo>
                    <a:pt x="1398" y="1018"/>
                    <a:pt x="1399" y="1026"/>
                    <a:pt x="1398" y="1018"/>
                  </a:cubicBezTo>
                  <a:cubicBezTo>
                    <a:pt x="1380" y="1036"/>
                    <a:pt x="1350" y="1047"/>
                    <a:pt x="1317" y="1047"/>
                  </a:cubicBezTo>
                  <a:cubicBezTo>
                    <a:pt x="1286" y="1047"/>
                    <a:pt x="1227" y="1033"/>
                    <a:pt x="1227" y="963"/>
                  </a:cubicBezTo>
                  <a:close/>
                  <a:moveTo>
                    <a:pt x="1394" y="975"/>
                  </a:moveTo>
                  <a:lnTo>
                    <a:pt x="1394" y="975"/>
                  </a:lnTo>
                  <a:lnTo>
                    <a:pt x="1394" y="849"/>
                  </a:lnTo>
                  <a:cubicBezTo>
                    <a:pt x="1383" y="840"/>
                    <a:pt x="1361" y="836"/>
                    <a:pt x="1338" y="836"/>
                  </a:cubicBezTo>
                  <a:cubicBezTo>
                    <a:pt x="1315" y="836"/>
                    <a:pt x="1292" y="840"/>
                    <a:pt x="1281" y="849"/>
                  </a:cubicBezTo>
                  <a:lnTo>
                    <a:pt x="1281" y="985"/>
                  </a:lnTo>
                  <a:cubicBezTo>
                    <a:pt x="1293" y="995"/>
                    <a:pt x="1309" y="999"/>
                    <a:pt x="1326" y="999"/>
                  </a:cubicBezTo>
                  <a:cubicBezTo>
                    <a:pt x="1350" y="999"/>
                    <a:pt x="1376" y="990"/>
                    <a:pt x="1394" y="975"/>
                  </a:cubicBezTo>
                  <a:close/>
                  <a:moveTo>
                    <a:pt x="1492" y="1042"/>
                  </a:moveTo>
                  <a:lnTo>
                    <a:pt x="1492" y="1042"/>
                  </a:lnTo>
                  <a:cubicBezTo>
                    <a:pt x="1486" y="1026"/>
                    <a:pt x="1486" y="1011"/>
                    <a:pt x="1486" y="995"/>
                  </a:cubicBezTo>
                  <a:lnTo>
                    <a:pt x="1486" y="946"/>
                  </a:lnTo>
                  <a:cubicBezTo>
                    <a:pt x="1486" y="909"/>
                    <a:pt x="1487" y="851"/>
                    <a:pt x="1503" y="814"/>
                  </a:cubicBezTo>
                  <a:cubicBezTo>
                    <a:pt x="1534" y="799"/>
                    <a:pt x="1567" y="790"/>
                    <a:pt x="1603" y="790"/>
                  </a:cubicBezTo>
                  <a:cubicBezTo>
                    <a:pt x="1612" y="790"/>
                    <a:pt x="1621" y="791"/>
                    <a:pt x="1630" y="792"/>
                  </a:cubicBezTo>
                  <a:cubicBezTo>
                    <a:pt x="1630" y="796"/>
                    <a:pt x="1631" y="800"/>
                    <a:pt x="1631" y="804"/>
                  </a:cubicBezTo>
                  <a:cubicBezTo>
                    <a:pt x="1631" y="816"/>
                    <a:pt x="1628" y="828"/>
                    <a:pt x="1621" y="838"/>
                  </a:cubicBezTo>
                  <a:cubicBezTo>
                    <a:pt x="1615" y="837"/>
                    <a:pt x="1608" y="837"/>
                    <a:pt x="1601" y="837"/>
                  </a:cubicBezTo>
                  <a:cubicBezTo>
                    <a:pt x="1584" y="837"/>
                    <a:pt x="1567" y="840"/>
                    <a:pt x="1551" y="848"/>
                  </a:cubicBezTo>
                  <a:cubicBezTo>
                    <a:pt x="1542" y="874"/>
                    <a:pt x="1541" y="917"/>
                    <a:pt x="1541" y="940"/>
                  </a:cubicBezTo>
                  <a:lnTo>
                    <a:pt x="1541" y="1042"/>
                  </a:lnTo>
                  <a:cubicBezTo>
                    <a:pt x="1532" y="1043"/>
                    <a:pt x="1525" y="1044"/>
                    <a:pt x="1517" y="1044"/>
                  </a:cubicBezTo>
                  <a:cubicBezTo>
                    <a:pt x="1510" y="1044"/>
                    <a:pt x="1502" y="1043"/>
                    <a:pt x="1492" y="1042"/>
                  </a:cubicBezTo>
                  <a:close/>
                  <a:moveTo>
                    <a:pt x="1648" y="965"/>
                  </a:moveTo>
                  <a:lnTo>
                    <a:pt x="1648" y="965"/>
                  </a:lnTo>
                  <a:lnTo>
                    <a:pt x="1648" y="933"/>
                  </a:lnTo>
                  <a:cubicBezTo>
                    <a:pt x="1648" y="898"/>
                    <a:pt x="1654" y="848"/>
                    <a:pt x="1668" y="815"/>
                  </a:cubicBezTo>
                  <a:cubicBezTo>
                    <a:pt x="1701" y="798"/>
                    <a:pt x="1732" y="789"/>
                    <a:pt x="1761" y="789"/>
                  </a:cubicBezTo>
                  <a:cubicBezTo>
                    <a:pt x="1823" y="789"/>
                    <a:pt x="1868" y="808"/>
                    <a:pt x="1868" y="874"/>
                  </a:cubicBezTo>
                  <a:cubicBezTo>
                    <a:pt x="1868" y="890"/>
                    <a:pt x="1864" y="924"/>
                    <a:pt x="1856" y="942"/>
                  </a:cubicBezTo>
                  <a:cubicBezTo>
                    <a:pt x="1835" y="945"/>
                    <a:pt x="1806" y="948"/>
                    <a:pt x="1779" y="948"/>
                  </a:cubicBezTo>
                  <a:cubicBezTo>
                    <a:pt x="1759" y="948"/>
                    <a:pt x="1726" y="947"/>
                    <a:pt x="1703" y="943"/>
                  </a:cubicBezTo>
                  <a:lnTo>
                    <a:pt x="1703" y="964"/>
                  </a:lnTo>
                  <a:cubicBezTo>
                    <a:pt x="1703" y="1001"/>
                    <a:pt x="1739" y="1003"/>
                    <a:pt x="1770" y="1003"/>
                  </a:cubicBezTo>
                  <a:cubicBezTo>
                    <a:pt x="1791" y="1003"/>
                    <a:pt x="1823" y="999"/>
                    <a:pt x="1847" y="991"/>
                  </a:cubicBezTo>
                  <a:cubicBezTo>
                    <a:pt x="1854" y="999"/>
                    <a:pt x="1857" y="1009"/>
                    <a:pt x="1857" y="1018"/>
                  </a:cubicBezTo>
                  <a:cubicBezTo>
                    <a:pt x="1857" y="1021"/>
                    <a:pt x="1857" y="1024"/>
                    <a:pt x="1856" y="1026"/>
                  </a:cubicBezTo>
                  <a:cubicBezTo>
                    <a:pt x="1829" y="1041"/>
                    <a:pt x="1797" y="1050"/>
                    <a:pt x="1760" y="1050"/>
                  </a:cubicBezTo>
                  <a:cubicBezTo>
                    <a:pt x="1701" y="1050"/>
                    <a:pt x="1648" y="1036"/>
                    <a:pt x="1648" y="965"/>
                  </a:cubicBezTo>
                  <a:close/>
                  <a:moveTo>
                    <a:pt x="1811" y="902"/>
                  </a:moveTo>
                  <a:lnTo>
                    <a:pt x="1811" y="902"/>
                  </a:lnTo>
                  <a:cubicBezTo>
                    <a:pt x="1814" y="893"/>
                    <a:pt x="1815" y="884"/>
                    <a:pt x="1815" y="875"/>
                  </a:cubicBezTo>
                  <a:cubicBezTo>
                    <a:pt x="1815" y="842"/>
                    <a:pt x="1788" y="836"/>
                    <a:pt x="1760" y="836"/>
                  </a:cubicBezTo>
                  <a:cubicBezTo>
                    <a:pt x="1744" y="836"/>
                    <a:pt x="1728" y="840"/>
                    <a:pt x="1713" y="849"/>
                  </a:cubicBezTo>
                  <a:cubicBezTo>
                    <a:pt x="1708" y="863"/>
                    <a:pt x="1704" y="883"/>
                    <a:pt x="1703" y="901"/>
                  </a:cubicBezTo>
                  <a:cubicBezTo>
                    <a:pt x="1725" y="907"/>
                    <a:pt x="1743" y="907"/>
                    <a:pt x="1761" y="907"/>
                  </a:cubicBezTo>
                  <a:cubicBezTo>
                    <a:pt x="1782" y="907"/>
                    <a:pt x="1798" y="905"/>
                    <a:pt x="1811" y="90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 name="Group 20">
            <a:extLst>
              <a:ext uri="{FF2B5EF4-FFF2-40B4-BE49-F238E27FC236}">
                <a16:creationId xmlns:a16="http://schemas.microsoft.com/office/drawing/2014/main" id="{82A38874-5180-9840-BC15-7544DF53E08C}"/>
              </a:ext>
            </a:extLst>
          </p:cNvPr>
          <p:cNvGrpSpPr/>
          <p:nvPr/>
        </p:nvGrpSpPr>
        <p:grpSpPr>
          <a:xfrm>
            <a:off x="5046715" y="2220913"/>
            <a:ext cx="938212" cy="450850"/>
            <a:chOff x="5046715" y="2220913"/>
            <a:chExt cx="938212" cy="450850"/>
          </a:xfrm>
        </p:grpSpPr>
        <p:sp>
          <p:nvSpPr>
            <p:cNvPr id="74" name="Freeform 29">
              <a:extLst>
                <a:ext uri="{FF2B5EF4-FFF2-40B4-BE49-F238E27FC236}">
                  <a16:creationId xmlns:a16="http://schemas.microsoft.com/office/drawing/2014/main" id="{1BD9CA06-8ABE-7642-85FD-ADAA382D39FD}"/>
                </a:ext>
              </a:extLst>
            </p:cNvPr>
            <p:cNvSpPr>
              <a:spLocks noChangeArrowheads="1"/>
            </p:cNvSpPr>
            <p:nvPr/>
          </p:nvSpPr>
          <p:spPr bwMode="auto">
            <a:xfrm>
              <a:off x="5046715" y="2220913"/>
              <a:ext cx="338137" cy="450850"/>
            </a:xfrm>
            <a:custGeom>
              <a:avLst/>
              <a:gdLst>
                <a:gd name="T0" fmla="*/ 380 w 940"/>
                <a:gd name="T1" fmla="*/ 244 h 1253"/>
                <a:gd name="T2" fmla="*/ 380 w 940"/>
                <a:gd name="T3" fmla="*/ 244 h 1253"/>
                <a:gd name="T4" fmla="*/ 939 w 940"/>
                <a:gd name="T5" fmla="*/ 244 h 1253"/>
                <a:gd name="T6" fmla="*/ 939 w 940"/>
                <a:gd name="T7" fmla="*/ 102 h 1253"/>
                <a:gd name="T8" fmla="*/ 470 w 940"/>
                <a:gd name="T9" fmla="*/ 0 h 1253"/>
                <a:gd name="T10" fmla="*/ 0 w 940"/>
                <a:gd name="T11" fmla="*/ 102 h 1253"/>
                <a:gd name="T12" fmla="*/ 0 w 940"/>
                <a:gd name="T13" fmla="*/ 891 h 1253"/>
                <a:gd name="T14" fmla="*/ 560 w 940"/>
                <a:gd name="T15" fmla="*/ 891 h 1253"/>
                <a:gd name="T16" fmla="*/ 675 w 940"/>
                <a:gd name="T17" fmla="*/ 776 h 1253"/>
                <a:gd name="T18" fmla="*/ 675 w 940"/>
                <a:gd name="T19" fmla="*/ 734 h 1253"/>
                <a:gd name="T20" fmla="*/ 560 w 940"/>
                <a:gd name="T21" fmla="*/ 619 h 1253"/>
                <a:gd name="T22" fmla="*/ 540 w 940"/>
                <a:gd name="T23" fmla="*/ 619 h 1253"/>
                <a:gd name="T24" fmla="*/ 481 w 940"/>
                <a:gd name="T25" fmla="*/ 561 h 1253"/>
                <a:gd name="T26" fmla="*/ 540 w 940"/>
                <a:gd name="T27" fmla="*/ 502 h 1253"/>
                <a:gd name="T28" fmla="*/ 560 w 940"/>
                <a:gd name="T29" fmla="*/ 502 h 1253"/>
                <a:gd name="T30" fmla="*/ 791 w 940"/>
                <a:gd name="T31" fmla="*/ 734 h 1253"/>
                <a:gd name="T32" fmla="*/ 791 w 940"/>
                <a:gd name="T33" fmla="*/ 776 h 1253"/>
                <a:gd name="T34" fmla="*/ 560 w 940"/>
                <a:gd name="T35" fmla="*/ 1009 h 1253"/>
                <a:gd name="T36" fmla="*/ 0 w 940"/>
                <a:gd name="T37" fmla="*/ 1009 h 1253"/>
                <a:gd name="T38" fmla="*/ 0 w 940"/>
                <a:gd name="T39" fmla="*/ 1151 h 1253"/>
                <a:gd name="T40" fmla="*/ 470 w 940"/>
                <a:gd name="T41" fmla="*/ 1252 h 1253"/>
                <a:gd name="T42" fmla="*/ 939 w 940"/>
                <a:gd name="T43" fmla="*/ 1151 h 1253"/>
                <a:gd name="T44" fmla="*/ 939 w 940"/>
                <a:gd name="T45" fmla="*/ 361 h 1253"/>
                <a:gd name="T46" fmla="*/ 380 w 940"/>
                <a:gd name="T47" fmla="*/ 361 h 1253"/>
                <a:gd name="T48" fmla="*/ 264 w 940"/>
                <a:gd name="T49" fmla="*/ 476 h 1253"/>
                <a:gd name="T50" fmla="*/ 264 w 940"/>
                <a:gd name="T51" fmla="*/ 518 h 1253"/>
                <a:gd name="T52" fmla="*/ 380 w 940"/>
                <a:gd name="T53" fmla="*/ 633 h 1253"/>
                <a:gd name="T54" fmla="*/ 400 w 940"/>
                <a:gd name="T55" fmla="*/ 633 h 1253"/>
                <a:gd name="T56" fmla="*/ 458 w 940"/>
                <a:gd name="T57" fmla="*/ 692 h 1253"/>
                <a:gd name="T58" fmla="*/ 400 w 940"/>
                <a:gd name="T59" fmla="*/ 751 h 1253"/>
                <a:gd name="T60" fmla="*/ 380 w 940"/>
                <a:gd name="T61" fmla="*/ 751 h 1253"/>
                <a:gd name="T62" fmla="*/ 147 w 940"/>
                <a:gd name="T63" fmla="*/ 518 h 1253"/>
                <a:gd name="T64" fmla="*/ 147 w 940"/>
                <a:gd name="T65" fmla="*/ 476 h 1253"/>
                <a:gd name="T66" fmla="*/ 380 w 940"/>
                <a:gd name="T67" fmla="*/ 244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0" h="1253">
                  <a:moveTo>
                    <a:pt x="380" y="244"/>
                  </a:moveTo>
                  <a:lnTo>
                    <a:pt x="380" y="244"/>
                  </a:lnTo>
                  <a:cubicBezTo>
                    <a:pt x="939" y="244"/>
                    <a:pt x="939" y="244"/>
                    <a:pt x="939" y="244"/>
                  </a:cubicBezTo>
                  <a:cubicBezTo>
                    <a:pt x="939" y="102"/>
                    <a:pt x="939" y="102"/>
                    <a:pt x="939" y="102"/>
                  </a:cubicBezTo>
                  <a:cubicBezTo>
                    <a:pt x="854" y="42"/>
                    <a:pt x="677" y="0"/>
                    <a:pt x="470" y="0"/>
                  </a:cubicBezTo>
                  <a:cubicBezTo>
                    <a:pt x="263" y="0"/>
                    <a:pt x="84" y="42"/>
                    <a:pt x="0" y="102"/>
                  </a:cubicBezTo>
                  <a:cubicBezTo>
                    <a:pt x="0" y="891"/>
                    <a:pt x="0" y="891"/>
                    <a:pt x="0" y="891"/>
                  </a:cubicBezTo>
                  <a:cubicBezTo>
                    <a:pt x="560" y="891"/>
                    <a:pt x="560" y="891"/>
                    <a:pt x="560" y="891"/>
                  </a:cubicBezTo>
                  <a:cubicBezTo>
                    <a:pt x="623" y="891"/>
                    <a:pt x="675" y="840"/>
                    <a:pt x="675" y="776"/>
                  </a:cubicBezTo>
                  <a:cubicBezTo>
                    <a:pt x="675" y="734"/>
                    <a:pt x="675" y="734"/>
                    <a:pt x="675" y="734"/>
                  </a:cubicBezTo>
                  <a:cubicBezTo>
                    <a:pt x="675" y="671"/>
                    <a:pt x="623" y="619"/>
                    <a:pt x="560" y="619"/>
                  </a:cubicBezTo>
                  <a:cubicBezTo>
                    <a:pt x="540" y="619"/>
                    <a:pt x="540" y="619"/>
                    <a:pt x="540" y="619"/>
                  </a:cubicBezTo>
                  <a:cubicBezTo>
                    <a:pt x="507" y="619"/>
                    <a:pt x="481" y="593"/>
                    <a:pt x="481" y="561"/>
                  </a:cubicBezTo>
                  <a:cubicBezTo>
                    <a:pt x="481" y="528"/>
                    <a:pt x="507" y="502"/>
                    <a:pt x="540" y="502"/>
                  </a:cubicBezTo>
                  <a:cubicBezTo>
                    <a:pt x="560" y="502"/>
                    <a:pt x="560" y="502"/>
                    <a:pt x="560" y="502"/>
                  </a:cubicBezTo>
                  <a:cubicBezTo>
                    <a:pt x="687" y="502"/>
                    <a:pt x="791" y="606"/>
                    <a:pt x="791" y="734"/>
                  </a:cubicBezTo>
                  <a:cubicBezTo>
                    <a:pt x="791" y="776"/>
                    <a:pt x="791" y="776"/>
                    <a:pt x="791" y="776"/>
                  </a:cubicBezTo>
                  <a:cubicBezTo>
                    <a:pt x="791" y="904"/>
                    <a:pt x="687" y="1009"/>
                    <a:pt x="560" y="1009"/>
                  </a:cubicBezTo>
                  <a:cubicBezTo>
                    <a:pt x="0" y="1009"/>
                    <a:pt x="0" y="1009"/>
                    <a:pt x="0" y="1009"/>
                  </a:cubicBezTo>
                  <a:cubicBezTo>
                    <a:pt x="0" y="1151"/>
                    <a:pt x="0" y="1151"/>
                    <a:pt x="0" y="1151"/>
                  </a:cubicBezTo>
                  <a:cubicBezTo>
                    <a:pt x="84" y="1210"/>
                    <a:pt x="263" y="1252"/>
                    <a:pt x="470" y="1252"/>
                  </a:cubicBezTo>
                  <a:cubicBezTo>
                    <a:pt x="677" y="1252"/>
                    <a:pt x="854" y="1210"/>
                    <a:pt x="939" y="1151"/>
                  </a:cubicBezTo>
                  <a:cubicBezTo>
                    <a:pt x="939" y="361"/>
                    <a:pt x="939" y="361"/>
                    <a:pt x="939" y="361"/>
                  </a:cubicBezTo>
                  <a:cubicBezTo>
                    <a:pt x="380" y="361"/>
                    <a:pt x="380" y="361"/>
                    <a:pt x="380" y="361"/>
                  </a:cubicBezTo>
                  <a:cubicBezTo>
                    <a:pt x="316" y="361"/>
                    <a:pt x="264" y="413"/>
                    <a:pt x="264" y="476"/>
                  </a:cubicBezTo>
                  <a:cubicBezTo>
                    <a:pt x="264" y="518"/>
                    <a:pt x="264" y="518"/>
                    <a:pt x="264" y="518"/>
                  </a:cubicBezTo>
                  <a:cubicBezTo>
                    <a:pt x="264" y="582"/>
                    <a:pt x="316" y="633"/>
                    <a:pt x="380" y="633"/>
                  </a:cubicBezTo>
                  <a:cubicBezTo>
                    <a:pt x="400" y="633"/>
                    <a:pt x="400" y="633"/>
                    <a:pt x="400" y="633"/>
                  </a:cubicBezTo>
                  <a:cubicBezTo>
                    <a:pt x="432" y="633"/>
                    <a:pt x="458" y="660"/>
                    <a:pt x="458" y="692"/>
                  </a:cubicBezTo>
                  <a:cubicBezTo>
                    <a:pt x="458" y="725"/>
                    <a:pt x="432" y="751"/>
                    <a:pt x="400" y="751"/>
                  </a:cubicBezTo>
                  <a:cubicBezTo>
                    <a:pt x="380" y="751"/>
                    <a:pt x="380" y="751"/>
                    <a:pt x="380" y="751"/>
                  </a:cubicBezTo>
                  <a:cubicBezTo>
                    <a:pt x="251" y="751"/>
                    <a:pt x="147" y="646"/>
                    <a:pt x="147" y="518"/>
                  </a:cubicBezTo>
                  <a:cubicBezTo>
                    <a:pt x="147" y="476"/>
                    <a:pt x="147" y="476"/>
                    <a:pt x="147" y="476"/>
                  </a:cubicBezTo>
                  <a:cubicBezTo>
                    <a:pt x="147" y="348"/>
                    <a:pt x="251" y="244"/>
                    <a:pt x="380" y="244"/>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30">
              <a:extLst>
                <a:ext uri="{FF2B5EF4-FFF2-40B4-BE49-F238E27FC236}">
                  <a16:creationId xmlns:a16="http://schemas.microsoft.com/office/drawing/2014/main" id="{AA523CA2-CE1C-D743-8271-DC78828C7459}"/>
                </a:ext>
              </a:extLst>
            </p:cNvPr>
            <p:cNvSpPr>
              <a:spLocks noChangeArrowheads="1"/>
            </p:cNvSpPr>
            <p:nvPr/>
          </p:nvSpPr>
          <p:spPr bwMode="auto">
            <a:xfrm>
              <a:off x="5453115" y="2257425"/>
              <a:ext cx="531812" cy="377825"/>
            </a:xfrm>
            <a:custGeom>
              <a:avLst/>
              <a:gdLst>
                <a:gd name="T0" fmla="*/ 164 w 1477"/>
                <a:gd name="T1" fmla="*/ 175 h 1051"/>
                <a:gd name="T2" fmla="*/ 180 w 1477"/>
                <a:gd name="T3" fmla="*/ 53 h 1051"/>
                <a:gd name="T4" fmla="*/ 99 w 1477"/>
                <a:gd name="T5" fmla="*/ 252 h 1051"/>
                <a:gd name="T6" fmla="*/ 333 w 1477"/>
                <a:gd name="T7" fmla="*/ 253 h 1051"/>
                <a:gd name="T8" fmla="*/ 435 w 1477"/>
                <a:gd name="T9" fmla="*/ 79 h 1051"/>
                <a:gd name="T10" fmla="*/ 412 w 1477"/>
                <a:gd name="T11" fmla="*/ 289 h 1051"/>
                <a:gd name="T12" fmla="*/ 394 w 1477"/>
                <a:gd name="T13" fmla="*/ 49 h 1051"/>
                <a:gd name="T14" fmla="*/ 394 w 1477"/>
                <a:gd name="T15" fmla="*/ 200 h 1051"/>
                <a:gd name="T16" fmla="*/ 478 w 1477"/>
                <a:gd name="T17" fmla="*/ 3 h 1051"/>
                <a:gd name="T18" fmla="*/ 641 w 1477"/>
                <a:gd name="T19" fmla="*/ 217 h 1051"/>
                <a:gd name="T20" fmla="*/ 478 w 1477"/>
                <a:gd name="T21" fmla="*/ 247 h 1051"/>
                <a:gd name="T22" fmla="*/ 241 w 1477"/>
                <a:gd name="T23" fmla="*/ 538 h 1051"/>
                <a:gd name="T24" fmla="*/ 263 w 1477"/>
                <a:gd name="T25" fmla="*/ 363 h 1051"/>
                <a:gd name="T26" fmla="*/ 146 w 1477"/>
                <a:gd name="T27" fmla="*/ 649 h 1051"/>
                <a:gd name="T28" fmla="*/ 346 w 1477"/>
                <a:gd name="T29" fmla="*/ 418 h 1051"/>
                <a:gd name="T30" fmla="*/ 441 w 1477"/>
                <a:gd name="T31" fmla="*/ 654 h 1051"/>
                <a:gd name="T32" fmla="*/ 440 w 1477"/>
                <a:gd name="T33" fmla="*/ 440 h 1051"/>
                <a:gd name="T34" fmla="*/ 592 w 1477"/>
                <a:gd name="T35" fmla="*/ 570 h 1051"/>
                <a:gd name="T36" fmla="*/ 647 w 1477"/>
                <a:gd name="T37" fmla="*/ 404 h 1051"/>
                <a:gd name="T38" fmla="*/ 758 w 1477"/>
                <a:gd name="T39" fmla="*/ 404 h 1051"/>
                <a:gd name="T40" fmla="*/ 703 w 1477"/>
                <a:gd name="T41" fmla="*/ 654 h 1051"/>
                <a:gd name="T42" fmla="*/ 857 w 1477"/>
                <a:gd name="T43" fmla="*/ 550 h 1051"/>
                <a:gd name="T44" fmla="*/ 992 w 1477"/>
                <a:gd name="T45" fmla="*/ 443 h 1051"/>
                <a:gd name="T46" fmla="*/ 888 w 1477"/>
                <a:gd name="T47" fmla="*/ 648 h 1051"/>
                <a:gd name="T48" fmla="*/ 1038 w 1477"/>
                <a:gd name="T49" fmla="*/ 418 h 1051"/>
                <a:gd name="T50" fmla="*/ 1086 w 1477"/>
                <a:gd name="T51" fmla="*/ 451 h 1051"/>
                <a:gd name="T52" fmla="*/ 1210 w 1477"/>
                <a:gd name="T53" fmla="*/ 637 h 1051"/>
                <a:gd name="T54" fmla="*/ 1235 w 1477"/>
                <a:gd name="T55" fmla="*/ 537 h 1051"/>
                <a:gd name="T56" fmla="*/ 1366 w 1477"/>
                <a:gd name="T57" fmla="*/ 552 h 1051"/>
                <a:gd name="T58" fmla="*/ 1444 w 1477"/>
                <a:gd name="T59" fmla="*/ 622 h 1051"/>
                <a:gd name="T60" fmla="*/ 1398 w 1477"/>
                <a:gd name="T61" fmla="*/ 506 h 1051"/>
                <a:gd name="T62" fmla="*/ 1348 w 1477"/>
                <a:gd name="T63" fmla="*/ 511 h 1051"/>
                <a:gd name="T64" fmla="*/ 36 w 1477"/>
                <a:gd name="T65" fmla="*/ 717 h 1051"/>
                <a:gd name="T66" fmla="*/ 86 w 1477"/>
                <a:gd name="T67" fmla="*/ 749 h 1051"/>
                <a:gd name="T68" fmla="*/ 269 w 1477"/>
                <a:gd name="T69" fmla="*/ 1021 h 1051"/>
                <a:gd name="T70" fmla="*/ 294 w 1477"/>
                <a:gd name="T71" fmla="*/ 945 h 1051"/>
                <a:gd name="T72" fmla="*/ 501 w 1477"/>
                <a:gd name="T73" fmla="*/ 1024 h 1051"/>
                <a:gd name="T74" fmla="*/ 462 w 1477"/>
                <a:gd name="T75" fmla="*/ 849 h 1051"/>
                <a:gd name="T76" fmla="*/ 462 w 1477"/>
                <a:gd name="T77" fmla="*/ 990 h 1051"/>
                <a:gd name="T78" fmla="*/ 573 w 1477"/>
                <a:gd name="T79" fmla="*/ 814 h 1051"/>
                <a:gd name="T80" fmla="*/ 750 w 1477"/>
                <a:gd name="T81" fmla="*/ 1045 h 1051"/>
                <a:gd name="T82" fmla="*/ 611 w 1477"/>
                <a:gd name="T83" fmla="*/ 940 h 1051"/>
                <a:gd name="T84" fmla="*/ 824 w 1477"/>
                <a:gd name="T85" fmla="*/ 971 h 1051"/>
                <a:gd name="T86" fmla="*/ 878 w 1477"/>
                <a:gd name="T87" fmla="*/ 800 h 1051"/>
                <a:gd name="T88" fmla="*/ 878 w 1477"/>
                <a:gd name="T89" fmla="*/ 969 h 1051"/>
                <a:gd name="T90" fmla="*/ 959 w 1477"/>
                <a:gd name="T91" fmla="*/ 1039 h 1051"/>
                <a:gd name="T92" fmla="*/ 987 w 1477"/>
                <a:gd name="T93" fmla="*/ 996 h 1051"/>
                <a:gd name="T94" fmla="*/ 1131 w 1477"/>
                <a:gd name="T95" fmla="*/ 804 h 1051"/>
                <a:gd name="T96" fmla="*/ 1041 w 1477"/>
                <a:gd name="T97" fmla="*/ 1042 h 1051"/>
                <a:gd name="T98" fmla="*/ 1151 w 1477"/>
                <a:gd name="T99" fmla="*/ 945 h 1051"/>
                <a:gd name="T100" fmla="*/ 1358 w 1477"/>
                <a:gd name="T101" fmla="*/ 1024 h 1051"/>
                <a:gd name="T102" fmla="*/ 1318 w 1477"/>
                <a:gd name="T103" fmla="*/ 849 h 1051"/>
                <a:gd name="T104" fmla="*/ 1318 w 1477"/>
                <a:gd name="T105" fmla="*/ 990 h 1051"/>
                <a:gd name="T106" fmla="*/ 1426 w 1477"/>
                <a:gd name="T107" fmla="*/ 687 h 1051"/>
                <a:gd name="T108" fmla="*/ 1473 w 1477"/>
                <a:gd name="T109" fmla="*/ 1042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7" h="1051">
                  <a:moveTo>
                    <a:pt x="0" y="226"/>
                  </a:moveTo>
                  <a:lnTo>
                    <a:pt x="0" y="226"/>
                  </a:lnTo>
                  <a:cubicBezTo>
                    <a:pt x="2" y="214"/>
                    <a:pt x="8" y="202"/>
                    <a:pt x="16" y="196"/>
                  </a:cubicBezTo>
                  <a:cubicBezTo>
                    <a:pt x="43" y="211"/>
                    <a:pt x="74" y="218"/>
                    <a:pt x="99" y="218"/>
                  </a:cubicBezTo>
                  <a:cubicBezTo>
                    <a:pt x="127" y="218"/>
                    <a:pt x="164" y="207"/>
                    <a:pt x="164" y="175"/>
                  </a:cubicBezTo>
                  <a:cubicBezTo>
                    <a:pt x="164" y="139"/>
                    <a:pt x="132" y="136"/>
                    <a:pt x="104" y="135"/>
                  </a:cubicBezTo>
                  <a:cubicBezTo>
                    <a:pt x="60" y="132"/>
                    <a:pt x="5" y="126"/>
                    <a:pt x="5" y="70"/>
                  </a:cubicBezTo>
                  <a:cubicBezTo>
                    <a:pt x="5" y="18"/>
                    <a:pt x="58" y="1"/>
                    <a:pt x="105" y="1"/>
                  </a:cubicBezTo>
                  <a:cubicBezTo>
                    <a:pt x="141" y="1"/>
                    <a:pt x="168" y="9"/>
                    <a:pt x="196" y="25"/>
                  </a:cubicBezTo>
                  <a:cubicBezTo>
                    <a:pt x="195" y="37"/>
                    <a:pt x="190" y="47"/>
                    <a:pt x="180" y="53"/>
                  </a:cubicBezTo>
                  <a:cubicBezTo>
                    <a:pt x="154" y="40"/>
                    <a:pt x="130" y="35"/>
                    <a:pt x="105" y="35"/>
                  </a:cubicBezTo>
                  <a:cubicBezTo>
                    <a:pt x="83" y="35"/>
                    <a:pt x="45" y="40"/>
                    <a:pt x="45" y="70"/>
                  </a:cubicBezTo>
                  <a:cubicBezTo>
                    <a:pt x="45" y="103"/>
                    <a:pt x="92" y="99"/>
                    <a:pt x="134" y="105"/>
                  </a:cubicBezTo>
                  <a:cubicBezTo>
                    <a:pt x="171" y="111"/>
                    <a:pt x="205" y="124"/>
                    <a:pt x="205" y="175"/>
                  </a:cubicBezTo>
                  <a:cubicBezTo>
                    <a:pt x="205" y="232"/>
                    <a:pt x="149" y="252"/>
                    <a:pt x="99" y="252"/>
                  </a:cubicBezTo>
                  <a:cubicBezTo>
                    <a:pt x="66" y="252"/>
                    <a:pt x="32" y="244"/>
                    <a:pt x="0" y="226"/>
                  </a:cubicBezTo>
                  <a:close/>
                  <a:moveTo>
                    <a:pt x="375" y="289"/>
                  </a:moveTo>
                  <a:lnTo>
                    <a:pt x="375" y="289"/>
                  </a:lnTo>
                  <a:cubicBezTo>
                    <a:pt x="355" y="251"/>
                    <a:pt x="362" y="263"/>
                    <a:pt x="355" y="251"/>
                  </a:cubicBezTo>
                  <a:cubicBezTo>
                    <a:pt x="348" y="252"/>
                    <a:pt x="340" y="253"/>
                    <a:pt x="333" y="253"/>
                  </a:cubicBezTo>
                  <a:cubicBezTo>
                    <a:pt x="294" y="253"/>
                    <a:pt x="231" y="248"/>
                    <a:pt x="231" y="173"/>
                  </a:cubicBezTo>
                  <a:lnTo>
                    <a:pt x="231" y="141"/>
                  </a:lnTo>
                  <a:cubicBezTo>
                    <a:pt x="231" y="106"/>
                    <a:pt x="233" y="60"/>
                    <a:pt x="246" y="24"/>
                  </a:cubicBezTo>
                  <a:cubicBezTo>
                    <a:pt x="274" y="10"/>
                    <a:pt x="301" y="0"/>
                    <a:pt x="333" y="0"/>
                  </a:cubicBezTo>
                  <a:cubicBezTo>
                    <a:pt x="394" y="0"/>
                    <a:pt x="435" y="18"/>
                    <a:pt x="435" y="79"/>
                  </a:cubicBezTo>
                  <a:lnTo>
                    <a:pt x="435" y="112"/>
                  </a:lnTo>
                  <a:cubicBezTo>
                    <a:pt x="435" y="147"/>
                    <a:pt x="431" y="201"/>
                    <a:pt x="419" y="230"/>
                  </a:cubicBezTo>
                  <a:cubicBezTo>
                    <a:pt x="410" y="234"/>
                    <a:pt x="401" y="238"/>
                    <a:pt x="392" y="241"/>
                  </a:cubicBezTo>
                  <a:lnTo>
                    <a:pt x="401" y="258"/>
                  </a:lnTo>
                  <a:cubicBezTo>
                    <a:pt x="406" y="269"/>
                    <a:pt x="411" y="279"/>
                    <a:pt x="412" y="289"/>
                  </a:cubicBezTo>
                  <a:cubicBezTo>
                    <a:pt x="405" y="291"/>
                    <a:pt x="400" y="291"/>
                    <a:pt x="394" y="291"/>
                  </a:cubicBezTo>
                  <a:cubicBezTo>
                    <a:pt x="388" y="291"/>
                    <a:pt x="382" y="291"/>
                    <a:pt x="375" y="289"/>
                  </a:cubicBezTo>
                  <a:close/>
                  <a:moveTo>
                    <a:pt x="394" y="200"/>
                  </a:moveTo>
                  <a:lnTo>
                    <a:pt x="394" y="200"/>
                  </a:lnTo>
                  <a:lnTo>
                    <a:pt x="394" y="49"/>
                  </a:lnTo>
                  <a:cubicBezTo>
                    <a:pt x="382" y="39"/>
                    <a:pt x="358" y="34"/>
                    <a:pt x="333" y="34"/>
                  </a:cubicBezTo>
                  <a:cubicBezTo>
                    <a:pt x="308" y="34"/>
                    <a:pt x="284" y="39"/>
                    <a:pt x="272" y="49"/>
                  </a:cubicBezTo>
                  <a:cubicBezTo>
                    <a:pt x="272" y="203"/>
                    <a:pt x="272" y="151"/>
                    <a:pt x="272" y="203"/>
                  </a:cubicBezTo>
                  <a:cubicBezTo>
                    <a:pt x="284" y="214"/>
                    <a:pt x="306" y="219"/>
                    <a:pt x="329" y="219"/>
                  </a:cubicBezTo>
                  <a:cubicBezTo>
                    <a:pt x="354" y="219"/>
                    <a:pt x="380" y="212"/>
                    <a:pt x="394" y="200"/>
                  </a:cubicBezTo>
                  <a:close/>
                  <a:moveTo>
                    <a:pt x="478" y="247"/>
                  </a:moveTo>
                  <a:lnTo>
                    <a:pt x="478" y="247"/>
                  </a:lnTo>
                  <a:cubicBezTo>
                    <a:pt x="474" y="234"/>
                    <a:pt x="474" y="221"/>
                    <a:pt x="474" y="207"/>
                  </a:cubicBezTo>
                  <a:lnTo>
                    <a:pt x="474" y="43"/>
                  </a:lnTo>
                  <a:cubicBezTo>
                    <a:pt x="474" y="29"/>
                    <a:pt x="474" y="16"/>
                    <a:pt x="478" y="3"/>
                  </a:cubicBezTo>
                  <a:cubicBezTo>
                    <a:pt x="485" y="2"/>
                    <a:pt x="491" y="1"/>
                    <a:pt x="497" y="1"/>
                  </a:cubicBezTo>
                  <a:cubicBezTo>
                    <a:pt x="502" y="1"/>
                    <a:pt x="508" y="2"/>
                    <a:pt x="515" y="3"/>
                  </a:cubicBezTo>
                  <a:cubicBezTo>
                    <a:pt x="515" y="216"/>
                    <a:pt x="515" y="145"/>
                    <a:pt x="515" y="216"/>
                  </a:cubicBezTo>
                  <a:cubicBezTo>
                    <a:pt x="526" y="217"/>
                    <a:pt x="537" y="217"/>
                    <a:pt x="551" y="217"/>
                  </a:cubicBezTo>
                  <a:lnTo>
                    <a:pt x="641" y="217"/>
                  </a:lnTo>
                  <a:cubicBezTo>
                    <a:pt x="642" y="223"/>
                    <a:pt x="642" y="228"/>
                    <a:pt x="642" y="233"/>
                  </a:cubicBezTo>
                  <a:cubicBezTo>
                    <a:pt x="642" y="237"/>
                    <a:pt x="642" y="242"/>
                    <a:pt x="641" y="248"/>
                  </a:cubicBezTo>
                  <a:cubicBezTo>
                    <a:pt x="629" y="252"/>
                    <a:pt x="617" y="252"/>
                    <a:pt x="606" y="252"/>
                  </a:cubicBezTo>
                  <a:cubicBezTo>
                    <a:pt x="552" y="252"/>
                    <a:pt x="570" y="252"/>
                    <a:pt x="552" y="252"/>
                  </a:cubicBezTo>
                  <a:cubicBezTo>
                    <a:pt x="527" y="252"/>
                    <a:pt x="501" y="251"/>
                    <a:pt x="478" y="247"/>
                  </a:cubicBezTo>
                  <a:close/>
                  <a:moveTo>
                    <a:pt x="5" y="612"/>
                  </a:moveTo>
                  <a:lnTo>
                    <a:pt x="5" y="612"/>
                  </a:lnTo>
                  <a:cubicBezTo>
                    <a:pt x="7" y="595"/>
                    <a:pt x="15" y="577"/>
                    <a:pt x="27" y="569"/>
                  </a:cubicBezTo>
                  <a:cubicBezTo>
                    <a:pt x="67" y="591"/>
                    <a:pt x="110" y="600"/>
                    <a:pt x="146" y="600"/>
                  </a:cubicBezTo>
                  <a:cubicBezTo>
                    <a:pt x="187" y="600"/>
                    <a:pt x="241" y="585"/>
                    <a:pt x="241" y="538"/>
                  </a:cubicBezTo>
                  <a:cubicBezTo>
                    <a:pt x="241" y="487"/>
                    <a:pt x="195" y="483"/>
                    <a:pt x="154" y="480"/>
                  </a:cubicBezTo>
                  <a:cubicBezTo>
                    <a:pt x="91" y="477"/>
                    <a:pt x="12" y="468"/>
                    <a:pt x="12" y="387"/>
                  </a:cubicBezTo>
                  <a:cubicBezTo>
                    <a:pt x="12" y="313"/>
                    <a:pt x="88" y="288"/>
                    <a:pt x="156" y="288"/>
                  </a:cubicBezTo>
                  <a:cubicBezTo>
                    <a:pt x="208" y="288"/>
                    <a:pt x="246" y="300"/>
                    <a:pt x="287" y="322"/>
                  </a:cubicBezTo>
                  <a:cubicBezTo>
                    <a:pt x="285" y="339"/>
                    <a:pt x="278" y="354"/>
                    <a:pt x="263" y="363"/>
                  </a:cubicBezTo>
                  <a:cubicBezTo>
                    <a:pt x="226" y="344"/>
                    <a:pt x="192" y="337"/>
                    <a:pt x="156" y="337"/>
                  </a:cubicBezTo>
                  <a:cubicBezTo>
                    <a:pt x="124" y="337"/>
                    <a:pt x="69" y="343"/>
                    <a:pt x="69" y="387"/>
                  </a:cubicBezTo>
                  <a:cubicBezTo>
                    <a:pt x="69" y="434"/>
                    <a:pt x="136" y="429"/>
                    <a:pt x="197" y="438"/>
                  </a:cubicBezTo>
                  <a:cubicBezTo>
                    <a:pt x="250" y="446"/>
                    <a:pt x="299" y="465"/>
                    <a:pt x="299" y="538"/>
                  </a:cubicBezTo>
                  <a:cubicBezTo>
                    <a:pt x="299" y="620"/>
                    <a:pt x="219" y="649"/>
                    <a:pt x="146" y="649"/>
                  </a:cubicBezTo>
                  <a:cubicBezTo>
                    <a:pt x="99" y="649"/>
                    <a:pt x="50" y="637"/>
                    <a:pt x="5" y="612"/>
                  </a:cubicBezTo>
                  <a:close/>
                  <a:moveTo>
                    <a:pt x="329" y="569"/>
                  </a:moveTo>
                  <a:lnTo>
                    <a:pt x="329" y="569"/>
                  </a:lnTo>
                  <a:lnTo>
                    <a:pt x="329" y="549"/>
                  </a:lnTo>
                  <a:cubicBezTo>
                    <a:pt x="329" y="512"/>
                    <a:pt x="331" y="455"/>
                    <a:pt x="346" y="418"/>
                  </a:cubicBezTo>
                  <a:cubicBezTo>
                    <a:pt x="381" y="401"/>
                    <a:pt x="412" y="393"/>
                    <a:pt x="441" y="393"/>
                  </a:cubicBezTo>
                  <a:cubicBezTo>
                    <a:pt x="503" y="393"/>
                    <a:pt x="552" y="409"/>
                    <a:pt x="552" y="478"/>
                  </a:cubicBezTo>
                  <a:lnTo>
                    <a:pt x="552" y="498"/>
                  </a:lnTo>
                  <a:cubicBezTo>
                    <a:pt x="552" y="509"/>
                    <a:pt x="552" y="587"/>
                    <a:pt x="536" y="628"/>
                  </a:cubicBezTo>
                  <a:cubicBezTo>
                    <a:pt x="508" y="645"/>
                    <a:pt x="477" y="654"/>
                    <a:pt x="441" y="654"/>
                  </a:cubicBezTo>
                  <a:cubicBezTo>
                    <a:pt x="380" y="654"/>
                    <a:pt x="329" y="640"/>
                    <a:pt x="329" y="569"/>
                  </a:cubicBezTo>
                  <a:close/>
                  <a:moveTo>
                    <a:pt x="496" y="593"/>
                  </a:moveTo>
                  <a:lnTo>
                    <a:pt x="496" y="593"/>
                  </a:lnTo>
                  <a:lnTo>
                    <a:pt x="496" y="453"/>
                  </a:lnTo>
                  <a:cubicBezTo>
                    <a:pt x="485" y="444"/>
                    <a:pt x="463" y="440"/>
                    <a:pt x="440" y="440"/>
                  </a:cubicBezTo>
                  <a:cubicBezTo>
                    <a:pt x="418" y="440"/>
                    <a:pt x="396" y="444"/>
                    <a:pt x="384" y="453"/>
                  </a:cubicBezTo>
                  <a:lnTo>
                    <a:pt x="384" y="593"/>
                  </a:lnTo>
                  <a:cubicBezTo>
                    <a:pt x="395" y="602"/>
                    <a:pt x="418" y="607"/>
                    <a:pt x="440" y="607"/>
                  </a:cubicBezTo>
                  <a:cubicBezTo>
                    <a:pt x="463" y="607"/>
                    <a:pt x="485" y="602"/>
                    <a:pt x="496" y="593"/>
                  </a:cubicBezTo>
                  <a:close/>
                  <a:moveTo>
                    <a:pt x="592" y="570"/>
                  </a:moveTo>
                  <a:lnTo>
                    <a:pt x="592" y="570"/>
                  </a:lnTo>
                  <a:lnTo>
                    <a:pt x="592" y="466"/>
                  </a:lnTo>
                  <a:cubicBezTo>
                    <a:pt x="592" y="440"/>
                    <a:pt x="594" y="422"/>
                    <a:pt x="598" y="404"/>
                  </a:cubicBezTo>
                  <a:cubicBezTo>
                    <a:pt x="605" y="402"/>
                    <a:pt x="613" y="401"/>
                    <a:pt x="621" y="401"/>
                  </a:cubicBezTo>
                  <a:cubicBezTo>
                    <a:pt x="630" y="401"/>
                    <a:pt x="638" y="402"/>
                    <a:pt x="647" y="404"/>
                  </a:cubicBezTo>
                  <a:cubicBezTo>
                    <a:pt x="647" y="567"/>
                    <a:pt x="647" y="512"/>
                    <a:pt x="647" y="567"/>
                  </a:cubicBezTo>
                  <a:cubicBezTo>
                    <a:pt x="647" y="601"/>
                    <a:pt x="676" y="607"/>
                    <a:pt x="703" y="607"/>
                  </a:cubicBezTo>
                  <a:cubicBezTo>
                    <a:pt x="718" y="607"/>
                    <a:pt x="733" y="604"/>
                    <a:pt x="750" y="596"/>
                  </a:cubicBezTo>
                  <a:cubicBezTo>
                    <a:pt x="758" y="574"/>
                    <a:pt x="758" y="526"/>
                    <a:pt x="758" y="505"/>
                  </a:cubicBezTo>
                  <a:lnTo>
                    <a:pt x="758" y="404"/>
                  </a:lnTo>
                  <a:cubicBezTo>
                    <a:pt x="766" y="402"/>
                    <a:pt x="775" y="401"/>
                    <a:pt x="784" y="401"/>
                  </a:cubicBezTo>
                  <a:cubicBezTo>
                    <a:pt x="793" y="401"/>
                    <a:pt x="803" y="402"/>
                    <a:pt x="813" y="404"/>
                  </a:cubicBezTo>
                  <a:lnTo>
                    <a:pt x="813" y="509"/>
                  </a:lnTo>
                  <a:cubicBezTo>
                    <a:pt x="813" y="527"/>
                    <a:pt x="811" y="593"/>
                    <a:pt x="797" y="629"/>
                  </a:cubicBezTo>
                  <a:cubicBezTo>
                    <a:pt x="769" y="645"/>
                    <a:pt x="740" y="654"/>
                    <a:pt x="703" y="654"/>
                  </a:cubicBezTo>
                  <a:cubicBezTo>
                    <a:pt x="643" y="654"/>
                    <a:pt x="592" y="640"/>
                    <a:pt x="592" y="570"/>
                  </a:cubicBezTo>
                  <a:close/>
                  <a:moveTo>
                    <a:pt x="862" y="646"/>
                  </a:moveTo>
                  <a:lnTo>
                    <a:pt x="862" y="646"/>
                  </a:lnTo>
                  <a:cubicBezTo>
                    <a:pt x="857" y="630"/>
                    <a:pt x="857" y="615"/>
                    <a:pt x="857" y="599"/>
                  </a:cubicBezTo>
                  <a:cubicBezTo>
                    <a:pt x="857" y="550"/>
                    <a:pt x="857" y="566"/>
                    <a:pt x="857" y="550"/>
                  </a:cubicBezTo>
                  <a:cubicBezTo>
                    <a:pt x="857" y="513"/>
                    <a:pt x="858" y="455"/>
                    <a:pt x="874" y="418"/>
                  </a:cubicBezTo>
                  <a:cubicBezTo>
                    <a:pt x="905" y="403"/>
                    <a:pt x="938" y="394"/>
                    <a:pt x="973" y="394"/>
                  </a:cubicBezTo>
                  <a:cubicBezTo>
                    <a:pt x="982" y="394"/>
                    <a:pt x="991" y="395"/>
                    <a:pt x="1001" y="396"/>
                  </a:cubicBezTo>
                  <a:cubicBezTo>
                    <a:pt x="1001" y="400"/>
                    <a:pt x="1002" y="404"/>
                    <a:pt x="1002" y="408"/>
                  </a:cubicBezTo>
                  <a:cubicBezTo>
                    <a:pt x="1002" y="420"/>
                    <a:pt x="999" y="432"/>
                    <a:pt x="992" y="443"/>
                  </a:cubicBezTo>
                  <a:cubicBezTo>
                    <a:pt x="985" y="442"/>
                    <a:pt x="978" y="441"/>
                    <a:pt x="972" y="441"/>
                  </a:cubicBezTo>
                  <a:cubicBezTo>
                    <a:pt x="955" y="441"/>
                    <a:pt x="938" y="444"/>
                    <a:pt x="921" y="452"/>
                  </a:cubicBezTo>
                  <a:cubicBezTo>
                    <a:pt x="913" y="479"/>
                    <a:pt x="912" y="521"/>
                    <a:pt x="912" y="544"/>
                  </a:cubicBezTo>
                  <a:lnTo>
                    <a:pt x="912" y="646"/>
                  </a:lnTo>
                  <a:cubicBezTo>
                    <a:pt x="903" y="647"/>
                    <a:pt x="896" y="648"/>
                    <a:pt x="888" y="648"/>
                  </a:cubicBezTo>
                  <a:cubicBezTo>
                    <a:pt x="880" y="648"/>
                    <a:pt x="873" y="647"/>
                    <a:pt x="862" y="646"/>
                  </a:cubicBezTo>
                  <a:close/>
                  <a:moveTo>
                    <a:pt x="1021" y="569"/>
                  </a:moveTo>
                  <a:lnTo>
                    <a:pt x="1021" y="569"/>
                  </a:lnTo>
                  <a:lnTo>
                    <a:pt x="1021" y="549"/>
                  </a:lnTo>
                  <a:cubicBezTo>
                    <a:pt x="1021" y="512"/>
                    <a:pt x="1023" y="455"/>
                    <a:pt x="1038" y="418"/>
                  </a:cubicBezTo>
                  <a:cubicBezTo>
                    <a:pt x="1074" y="401"/>
                    <a:pt x="1104" y="393"/>
                    <a:pt x="1133" y="393"/>
                  </a:cubicBezTo>
                  <a:cubicBezTo>
                    <a:pt x="1160" y="393"/>
                    <a:pt x="1190" y="399"/>
                    <a:pt x="1209" y="408"/>
                  </a:cubicBezTo>
                  <a:cubicBezTo>
                    <a:pt x="1208" y="424"/>
                    <a:pt x="1202" y="438"/>
                    <a:pt x="1194" y="449"/>
                  </a:cubicBezTo>
                  <a:cubicBezTo>
                    <a:pt x="1172" y="441"/>
                    <a:pt x="1150" y="440"/>
                    <a:pt x="1134" y="440"/>
                  </a:cubicBezTo>
                  <a:cubicBezTo>
                    <a:pt x="1117" y="440"/>
                    <a:pt x="1102" y="443"/>
                    <a:pt x="1086" y="451"/>
                  </a:cubicBezTo>
                  <a:cubicBezTo>
                    <a:pt x="1077" y="477"/>
                    <a:pt x="1076" y="520"/>
                    <a:pt x="1076" y="543"/>
                  </a:cubicBezTo>
                  <a:cubicBezTo>
                    <a:pt x="1076" y="567"/>
                    <a:pt x="1076" y="559"/>
                    <a:pt x="1076" y="567"/>
                  </a:cubicBezTo>
                  <a:cubicBezTo>
                    <a:pt x="1076" y="601"/>
                    <a:pt x="1104" y="607"/>
                    <a:pt x="1133" y="607"/>
                  </a:cubicBezTo>
                  <a:cubicBezTo>
                    <a:pt x="1146" y="607"/>
                    <a:pt x="1173" y="604"/>
                    <a:pt x="1198" y="596"/>
                  </a:cubicBezTo>
                  <a:cubicBezTo>
                    <a:pt x="1207" y="608"/>
                    <a:pt x="1211" y="621"/>
                    <a:pt x="1210" y="637"/>
                  </a:cubicBezTo>
                  <a:cubicBezTo>
                    <a:pt x="1189" y="647"/>
                    <a:pt x="1160" y="654"/>
                    <a:pt x="1133" y="654"/>
                  </a:cubicBezTo>
                  <a:cubicBezTo>
                    <a:pt x="1073" y="654"/>
                    <a:pt x="1021" y="640"/>
                    <a:pt x="1021" y="569"/>
                  </a:cubicBezTo>
                  <a:close/>
                  <a:moveTo>
                    <a:pt x="1235" y="569"/>
                  </a:moveTo>
                  <a:lnTo>
                    <a:pt x="1235" y="569"/>
                  </a:lnTo>
                  <a:lnTo>
                    <a:pt x="1235" y="537"/>
                  </a:lnTo>
                  <a:cubicBezTo>
                    <a:pt x="1235" y="502"/>
                    <a:pt x="1241" y="452"/>
                    <a:pt x="1255" y="419"/>
                  </a:cubicBezTo>
                  <a:cubicBezTo>
                    <a:pt x="1288" y="402"/>
                    <a:pt x="1319" y="393"/>
                    <a:pt x="1348" y="393"/>
                  </a:cubicBezTo>
                  <a:cubicBezTo>
                    <a:pt x="1410" y="393"/>
                    <a:pt x="1455" y="412"/>
                    <a:pt x="1455" y="478"/>
                  </a:cubicBezTo>
                  <a:cubicBezTo>
                    <a:pt x="1455" y="494"/>
                    <a:pt x="1450" y="529"/>
                    <a:pt x="1443" y="546"/>
                  </a:cubicBezTo>
                  <a:cubicBezTo>
                    <a:pt x="1422" y="549"/>
                    <a:pt x="1393" y="552"/>
                    <a:pt x="1366" y="552"/>
                  </a:cubicBezTo>
                  <a:cubicBezTo>
                    <a:pt x="1346" y="552"/>
                    <a:pt x="1313" y="551"/>
                    <a:pt x="1289" y="547"/>
                  </a:cubicBezTo>
                  <a:lnTo>
                    <a:pt x="1289" y="568"/>
                  </a:lnTo>
                  <a:cubicBezTo>
                    <a:pt x="1289" y="605"/>
                    <a:pt x="1326" y="607"/>
                    <a:pt x="1357" y="607"/>
                  </a:cubicBezTo>
                  <a:cubicBezTo>
                    <a:pt x="1378" y="607"/>
                    <a:pt x="1410" y="604"/>
                    <a:pt x="1434" y="595"/>
                  </a:cubicBezTo>
                  <a:cubicBezTo>
                    <a:pt x="1441" y="604"/>
                    <a:pt x="1444" y="613"/>
                    <a:pt x="1444" y="622"/>
                  </a:cubicBezTo>
                  <a:cubicBezTo>
                    <a:pt x="1444" y="625"/>
                    <a:pt x="1444" y="628"/>
                    <a:pt x="1443" y="630"/>
                  </a:cubicBezTo>
                  <a:cubicBezTo>
                    <a:pt x="1416" y="645"/>
                    <a:pt x="1384" y="654"/>
                    <a:pt x="1347" y="654"/>
                  </a:cubicBezTo>
                  <a:cubicBezTo>
                    <a:pt x="1288" y="654"/>
                    <a:pt x="1235" y="640"/>
                    <a:pt x="1235" y="569"/>
                  </a:cubicBezTo>
                  <a:close/>
                  <a:moveTo>
                    <a:pt x="1398" y="506"/>
                  </a:moveTo>
                  <a:lnTo>
                    <a:pt x="1398" y="506"/>
                  </a:lnTo>
                  <a:cubicBezTo>
                    <a:pt x="1401" y="497"/>
                    <a:pt x="1402" y="488"/>
                    <a:pt x="1402" y="479"/>
                  </a:cubicBezTo>
                  <a:cubicBezTo>
                    <a:pt x="1402" y="446"/>
                    <a:pt x="1375" y="440"/>
                    <a:pt x="1347" y="440"/>
                  </a:cubicBezTo>
                  <a:cubicBezTo>
                    <a:pt x="1331" y="440"/>
                    <a:pt x="1315" y="444"/>
                    <a:pt x="1300" y="453"/>
                  </a:cubicBezTo>
                  <a:cubicBezTo>
                    <a:pt x="1295" y="467"/>
                    <a:pt x="1291" y="487"/>
                    <a:pt x="1290" y="505"/>
                  </a:cubicBezTo>
                  <a:cubicBezTo>
                    <a:pt x="1312" y="511"/>
                    <a:pt x="1330" y="511"/>
                    <a:pt x="1348" y="511"/>
                  </a:cubicBezTo>
                  <a:cubicBezTo>
                    <a:pt x="1369" y="511"/>
                    <a:pt x="1385" y="509"/>
                    <a:pt x="1398" y="506"/>
                  </a:cubicBezTo>
                  <a:close/>
                  <a:moveTo>
                    <a:pt x="14" y="933"/>
                  </a:moveTo>
                  <a:lnTo>
                    <a:pt x="14" y="933"/>
                  </a:lnTo>
                  <a:lnTo>
                    <a:pt x="14" y="886"/>
                  </a:lnTo>
                  <a:cubicBezTo>
                    <a:pt x="14" y="836"/>
                    <a:pt x="17" y="770"/>
                    <a:pt x="36" y="717"/>
                  </a:cubicBezTo>
                  <a:cubicBezTo>
                    <a:pt x="76" y="697"/>
                    <a:pt x="115" y="683"/>
                    <a:pt x="161" y="683"/>
                  </a:cubicBezTo>
                  <a:cubicBezTo>
                    <a:pt x="207" y="683"/>
                    <a:pt x="243" y="692"/>
                    <a:pt x="264" y="703"/>
                  </a:cubicBezTo>
                  <a:cubicBezTo>
                    <a:pt x="265" y="720"/>
                    <a:pt x="259" y="733"/>
                    <a:pt x="251" y="745"/>
                  </a:cubicBezTo>
                  <a:cubicBezTo>
                    <a:pt x="222" y="735"/>
                    <a:pt x="199" y="732"/>
                    <a:pt x="161" y="732"/>
                  </a:cubicBezTo>
                  <a:cubicBezTo>
                    <a:pt x="132" y="732"/>
                    <a:pt x="109" y="739"/>
                    <a:pt x="86" y="749"/>
                  </a:cubicBezTo>
                  <a:cubicBezTo>
                    <a:pt x="81" y="771"/>
                    <a:pt x="72" y="808"/>
                    <a:pt x="72" y="886"/>
                  </a:cubicBezTo>
                  <a:lnTo>
                    <a:pt x="72" y="933"/>
                  </a:lnTo>
                  <a:cubicBezTo>
                    <a:pt x="72" y="986"/>
                    <a:pt x="109" y="998"/>
                    <a:pt x="161" y="998"/>
                  </a:cubicBezTo>
                  <a:cubicBezTo>
                    <a:pt x="187" y="998"/>
                    <a:pt x="226" y="989"/>
                    <a:pt x="254" y="977"/>
                  </a:cubicBezTo>
                  <a:cubicBezTo>
                    <a:pt x="263" y="988"/>
                    <a:pt x="268" y="1005"/>
                    <a:pt x="269" y="1021"/>
                  </a:cubicBezTo>
                  <a:cubicBezTo>
                    <a:pt x="236" y="1036"/>
                    <a:pt x="204" y="1047"/>
                    <a:pt x="161" y="1047"/>
                  </a:cubicBezTo>
                  <a:cubicBezTo>
                    <a:pt x="104" y="1047"/>
                    <a:pt x="14" y="1039"/>
                    <a:pt x="14" y="933"/>
                  </a:cubicBezTo>
                  <a:close/>
                  <a:moveTo>
                    <a:pt x="294" y="966"/>
                  </a:moveTo>
                  <a:lnTo>
                    <a:pt x="294" y="966"/>
                  </a:lnTo>
                  <a:lnTo>
                    <a:pt x="294" y="945"/>
                  </a:lnTo>
                  <a:cubicBezTo>
                    <a:pt x="294" y="909"/>
                    <a:pt x="296" y="851"/>
                    <a:pt x="311" y="814"/>
                  </a:cubicBezTo>
                  <a:cubicBezTo>
                    <a:pt x="347" y="797"/>
                    <a:pt x="377" y="789"/>
                    <a:pt x="406" y="789"/>
                  </a:cubicBezTo>
                  <a:cubicBezTo>
                    <a:pt x="468" y="789"/>
                    <a:pt x="517" y="806"/>
                    <a:pt x="517" y="874"/>
                  </a:cubicBezTo>
                  <a:lnTo>
                    <a:pt x="517" y="894"/>
                  </a:lnTo>
                  <a:cubicBezTo>
                    <a:pt x="517" y="906"/>
                    <a:pt x="517" y="984"/>
                    <a:pt x="501" y="1024"/>
                  </a:cubicBezTo>
                  <a:cubicBezTo>
                    <a:pt x="474" y="1041"/>
                    <a:pt x="443" y="1050"/>
                    <a:pt x="406" y="1050"/>
                  </a:cubicBezTo>
                  <a:cubicBezTo>
                    <a:pt x="346" y="1050"/>
                    <a:pt x="294" y="1036"/>
                    <a:pt x="294" y="966"/>
                  </a:cubicBezTo>
                  <a:close/>
                  <a:moveTo>
                    <a:pt x="462" y="990"/>
                  </a:moveTo>
                  <a:lnTo>
                    <a:pt x="462" y="990"/>
                  </a:lnTo>
                  <a:lnTo>
                    <a:pt x="462" y="849"/>
                  </a:lnTo>
                  <a:cubicBezTo>
                    <a:pt x="450" y="840"/>
                    <a:pt x="428" y="836"/>
                    <a:pt x="405" y="836"/>
                  </a:cubicBezTo>
                  <a:cubicBezTo>
                    <a:pt x="383" y="836"/>
                    <a:pt x="361" y="840"/>
                    <a:pt x="349" y="849"/>
                  </a:cubicBezTo>
                  <a:lnTo>
                    <a:pt x="349" y="990"/>
                  </a:lnTo>
                  <a:cubicBezTo>
                    <a:pt x="360" y="998"/>
                    <a:pt x="383" y="1003"/>
                    <a:pt x="405" y="1003"/>
                  </a:cubicBezTo>
                  <a:cubicBezTo>
                    <a:pt x="428" y="1003"/>
                    <a:pt x="451" y="998"/>
                    <a:pt x="462" y="990"/>
                  </a:cubicBezTo>
                  <a:close/>
                  <a:moveTo>
                    <a:pt x="561" y="1042"/>
                  </a:moveTo>
                  <a:lnTo>
                    <a:pt x="561" y="1042"/>
                  </a:lnTo>
                  <a:cubicBezTo>
                    <a:pt x="556" y="1025"/>
                    <a:pt x="556" y="1007"/>
                    <a:pt x="556" y="990"/>
                  </a:cubicBezTo>
                  <a:lnTo>
                    <a:pt x="556" y="945"/>
                  </a:lnTo>
                  <a:cubicBezTo>
                    <a:pt x="556" y="909"/>
                    <a:pt x="557" y="851"/>
                    <a:pt x="573" y="814"/>
                  </a:cubicBezTo>
                  <a:cubicBezTo>
                    <a:pt x="608" y="797"/>
                    <a:pt x="638" y="789"/>
                    <a:pt x="667" y="789"/>
                  </a:cubicBezTo>
                  <a:cubicBezTo>
                    <a:pt x="729" y="789"/>
                    <a:pt x="777" y="806"/>
                    <a:pt x="777" y="874"/>
                  </a:cubicBezTo>
                  <a:lnTo>
                    <a:pt x="777" y="987"/>
                  </a:lnTo>
                  <a:cubicBezTo>
                    <a:pt x="777" y="1006"/>
                    <a:pt x="778" y="1024"/>
                    <a:pt x="772" y="1042"/>
                  </a:cubicBezTo>
                  <a:cubicBezTo>
                    <a:pt x="764" y="1043"/>
                    <a:pt x="756" y="1045"/>
                    <a:pt x="750" y="1045"/>
                  </a:cubicBezTo>
                  <a:cubicBezTo>
                    <a:pt x="742" y="1045"/>
                    <a:pt x="733" y="1043"/>
                    <a:pt x="723" y="1042"/>
                  </a:cubicBezTo>
                  <a:lnTo>
                    <a:pt x="723" y="877"/>
                  </a:lnTo>
                  <a:cubicBezTo>
                    <a:pt x="723" y="843"/>
                    <a:pt x="696" y="836"/>
                    <a:pt x="668" y="836"/>
                  </a:cubicBezTo>
                  <a:cubicBezTo>
                    <a:pt x="652" y="836"/>
                    <a:pt x="637" y="839"/>
                    <a:pt x="620" y="847"/>
                  </a:cubicBezTo>
                  <a:cubicBezTo>
                    <a:pt x="612" y="873"/>
                    <a:pt x="611" y="916"/>
                    <a:pt x="611" y="940"/>
                  </a:cubicBezTo>
                  <a:lnTo>
                    <a:pt x="611" y="1042"/>
                  </a:lnTo>
                  <a:cubicBezTo>
                    <a:pt x="601" y="1043"/>
                    <a:pt x="592" y="1045"/>
                    <a:pt x="584" y="1045"/>
                  </a:cubicBezTo>
                  <a:cubicBezTo>
                    <a:pt x="577" y="1045"/>
                    <a:pt x="569" y="1043"/>
                    <a:pt x="561" y="1042"/>
                  </a:cubicBezTo>
                  <a:close/>
                  <a:moveTo>
                    <a:pt x="824" y="971"/>
                  </a:moveTo>
                  <a:lnTo>
                    <a:pt x="824" y="971"/>
                  </a:lnTo>
                  <a:lnTo>
                    <a:pt x="824" y="810"/>
                  </a:lnTo>
                  <a:cubicBezTo>
                    <a:pt x="824" y="788"/>
                    <a:pt x="824" y="762"/>
                    <a:pt x="829" y="739"/>
                  </a:cubicBezTo>
                  <a:cubicBezTo>
                    <a:pt x="837" y="737"/>
                    <a:pt x="845" y="735"/>
                    <a:pt x="853" y="735"/>
                  </a:cubicBezTo>
                  <a:cubicBezTo>
                    <a:pt x="861" y="735"/>
                    <a:pt x="869" y="737"/>
                    <a:pt x="878" y="739"/>
                  </a:cubicBezTo>
                  <a:lnTo>
                    <a:pt x="878" y="800"/>
                  </a:lnTo>
                  <a:lnTo>
                    <a:pt x="940" y="800"/>
                  </a:lnTo>
                  <a:cubicBezTo>
                    <a:pt x="943" y="808"/>
                    <a:pt x="944" y="816"/>
                    <a:pt x="944" y="823"/>
                  </a:cubicBezTo>
                  <a:cubicBezTo>
                    <a:pt x="944" y="832"/>
                    <a:pt x="943" y="839"/>
                    <a:pt x="940" y="847"/>
                  </a:cubicBezTo>
                  <a:lnTo>
                    <a:pt x="878" y="847"/>
                  </a:lnTo>
                  <a:lnTo>
                    <a:pt x="878" y="969"/>
                  </a:lnTo>
                  <a:cubicBezTo>
                    <a:pt x="878" y="999"/>
                    <a:pt x="896" y="1009"/>
                    <a:pt x="930" y="1009"/>
                  </a:cubicBezTo>
                  <a:cubicBezTo>
                    <a:pt x="937" y="1009"/>
                    <a:pt x="944" y="1009"/>
                    <a:pt x="952" y="1008"/>
                  </a:cubicBezTo>
                  <a:cubicBezTo>
                    <a:pt x="954" y="1012"/>
                    <a:pt x="957" y="1011"/>
                    <a:pt x="959" y="1022"/>
                  </a:cubicBezTo>
                  <a:cubicBezTo>
                    <a:pt x="960" y="1026"/>
                    <a:pt x="960" y="1028"/>
                    <a:pt x="960" y="1031"/>
                  </a:cubicBezTo>
                  <a:cubicBezTo>
                    <a:pt x="960" y="1037"/>
                    <a:pt x="959" y="1036"/>
                    <a:pt x="959" y="1039"/>
                  </a:cubicBezTo>
                  <a:cubicBezTo>
                    <a:pt x="951" y="1043"/>
                    <a:pt x="933" y="1050"/>
                    <a:pt x="902" y="1050"/>
                  </a:cubicBezTo>
                  <a:cubicBezTo>
                    <a:pt x="875" y="1050"/>
                    <a:pt x="824" y="1038"/>
                    <a:pt x="824" y="971"/>
                  </a:cubicBezTo>
                  <a:close/>
                  <a:moveTo>
                    <a:pt x="992" y="1042"/>
                  </a:moveTo>
                  <a:lnTo>
                    <a:pt x="992" y="1042"/>
                  </a:lnTo>
                  <a:cubicBezTo>
                    <a:pt x="987" y="1027"/>
                    <a:pt x="987" y="1011"/>
                    <a:pt x="987" y="996"/>
                  </a:cubicBezTo>
                  <a:lnTo>
                    <a:pt x="987" y="946"/>
                  </a:lnTo>
                  <a:cubicBezTo>
                    <a:pt x="987" y="909"/>
                    <a:pt x="988" y="851"/>
                    <a:pt x="1003" y="815"/>
                  </a:cubicBezTo>
                  <a:cubicBezTo>
                    <a:pt x="1035" y="799"/>
                    <a:pt x="1067" y="790"/>
                    <a:pt x="1103" y="790"/>
                  </a:cubicBezTo>
                  <a:cubicBezTo>
                    <a:pt x="1112" y="790"/>
                    <a:pt x="1121" y="791"/>
                    <a:pt x="1130" y="792"/>
                  </a:cubicBezTo>
                  <a:cubicBezTo>
                    <a:pt x="1131" y="797"/>
                    <a:pt x="1131" y="800"/>
                    <a:pt x="1131" y="804"/>
                  </a:cubicBezTo>
                  <a:cubicBezTo>
                    <a:pt x="1131" y="817"/>
                    <a:pt x="1128" y="828"/>
                    <a:pt x="1122" y="839"/>
                  </a:cubicBezTo>
                  <a:cubicBezTo>
                    <a:pt x="1115" y="838"/>
                    <a:pt x="1108" y="837"/>
                    <a:pt x="1101" y="837"/>
                  </a:cubicBezTo>
                  <a:cubicBezTo>
                    <a:pt x="1085" y="837"/>
                    <a:pt x="1068" y="841"/>
                    <a:pt x="1051" y="848"/>
                  </a:cubicBezTo>
                  <a:cubicBezTo>
                    <a:pt x="1042" y="875"/>
                    <a:pt x="1041" y="917"/>
                    <a:pt x="1041" y="941"/>
                  </a:cubicBezTo>
                  <a:lnTo>
                    <a:pt x="1041" y="1042"/>
                  </a:lnTo>
                  <a:cubicBezTo>
                    <a:pt x="1033" y="1043"/>
                    <a:pt x="1026" y="1045"/>
                    <a:pt x="1018" y="1045"/>
                  </a:cubicBezTo>
                  <a:cubicBezTo>
                    <a:pt x="1010" y="1045"/>
                    <a:pt x="1002" y="1043"/>
                    <a:pt x="992" y="1042"/>
                  </a:cubicBezTo>
                  <a:close/>
                  <a:moveTo>
                    <a:pt x="1151" y="966"/>
                  </a:moveTo>
                  <a:lnTo>
                    <a:pt x="1151" y="966"/>
                  </a:lnTo>
                  <a:lnTo>
                    <a:pt x="1151" y="945"/>
                  </a:lnTo>
                  <a:cubicBezTo>
                    <a:pt x="1151" y="909"/>
                    <a:pt x="1152" y="851"/>
                    <a:pt x="1168" y="814"/>
                  </a:cubicBezTo>
                  <a:cubicBezTo>
                    <a:pt x="1203" y="797"/>
                    <a:pt x="1234" y="789"/>
                    <a:pt x="1263" y="789"/>
                  </a:cubicBezTo>
                  <a:cubicBezTo>
                    <a:pt x="1325" y="789"/>
                    <a:pt x="1374" y="806"/>
                    <a:pt x="1374" y="874"/>
                  </a:cubicBezTo>
                  <a:lnTo>
                    <a:pt x="1374" y="894"/>
                  </a:lnTo>
                  <a:cubicBezTo>
                    <a:pt x="1374" y="906"/>
                    <a:pt x="1374" y="984"/>
                    <a:pt x="1358" y="1024"/>
                  </a:cubicBezTo>
                  <a:cubicBezTo>
                    <a:pt x="1330" y="1041"/>
                    <a:pt x="1299" y="1050"/>
                    <a:pt x="1263" y="1050"/>
                  </a:cubicBezTo>
                  <a:cubicBezTo>
                    <a:pt x="1202" y="1050"/>
                    <a:pt x="1151" y="1036"/>
                    <a:pt x="1151" y="966"/>
                  </a:cubicBezTo>
                  <a:close/>
                  <a:moveTo>
                    <a:pt x="1318" y="990"/>
                  </a:moveTo>
                  <a:lnTo>
                    <a:pt x="1318" y="990"/>
                  </a:lnTo>
                  <a:lnTo>
                    <a:pt x="1318" y="849"/>
                  </a:lnTo>
                  <a:cubicBezTo>
                    <a:pt x="1307" y="840"/>
                    <a:pt x="1285" y="836"/>
                    <a:pt x="1262" y="836"/>
                  </a:cubicBezTo>
                  <a:cubicBezTo>
                    <a:pt x="1240" y="836"/>
                    <a:pt x="1218" y="840"/>
                    <a:pt x="1206" y="849"/>
                  </a:cubicBezTo>
                  <a:lnTo>
                    <a:pt x="1206" y="990"/>
                  </a:lnTo>
                  <a:cubicBezTo>
                    <a:pt x="1217" y="998"/>
                    <a:pt x="1239" y="1003"/>
                    <a:pt x="1262" y="1003"/>
                  </a:cubicBezTo>
                  <a:cubicBezTo>
                    <a:pt x="1285" y="1003"/>
                    <a:pt x="1307" y="998"/>
                    <a:pt x="1318" y="990"/>
                  </a:cubicBezTo>
                  <a:close/>
                  <a:moveTo>
                    <a:pt x="1424" y="1042"/>
                  </a:moveTo>
                  <a:lnTo>
                    <a:pt x="1424" y="1042"/>
                  </a:lnTo>
                  <a:cubicBezTo>
                    <a:pt x="1422" y="1026"/>
                    <a:pt x="1421" y="1009"/>
                    <a:pt x="1421" y="993"/>
                  </a:cubicBezTo>
                  <a:lnTo>
                    <a:pt x="1421" y="737"/>
                  </a:lnTo>
                  <a:cubicBezTo>
                    <a:pt x="1421" y="721"/>
                    <a:pt x="1421" y="704"/>
                    <a:pt x="1426" y="687"/>
                  </a:cubicBezTo>
                  <a:cubicBezTo>
                    <a:pt x="1436" y="685"/>
                    <a:pt x="1442" y="685"/>
                    <a:pt x="1449" y="685"/>
                  </a:cubicBezTo>
                  <a:cubicBezTo>
                    <a:pt x="1455" y="685"/>
                    <a:pt x="1462" y="685"/>
                    <a:pt x="1471" y="687"/>
                  </a:cubicBezTo>
                  <a:cubicBezTo>
                    <a:pt x="1476" y="704"/>
                    <a:pt x="1476" y="721"/>
                    <a:pt x="1476" y="738"/>
                  </a:cubicBezTo>
                  <a:lnTo>
                    <a:pt x="1476" y="993"/>
                  </a:lnTo>
                  <a:cubicBezTo>
                    <a:pt x="1476" y="1009"/>
                    <a:pt x="1476" y="1023"/>
                    <a:pt x="1473" y="1042"/>
                  </a:cubicBezTo>
                  <a:cubicBezTo>
                    <a:pt x="1466" y="1043"/>
                    <a:pt x="1458" y="1045"/>
                    <a:pt x="1450" y="1045"/>
                  </a:cubicBezTo>
                  <a:cubicBezTo>
                    <a:pt x="1441" y="1045"/>
                    <a:pt x="1432" y="1043"/>
                    <a:pt x="1424" y="104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 name="Group 21">
            <a:extLst>
              <a:ext uri="{FF2B5EF4-FFF2-40B4-BE49-F238E27FC236}">
                <a16:creationId xmlns:a16="http://schemas.microsoft.com/office/drawing/2014/main" id="{D8BED7BA-D69B-0D43-A556-6A04149D7935}"/>
              </a:ext>
            </a:extLst>
          </p:cNvPr>
          <p:cNvGrpSpPr/>
          <p:nvPr/>
        </p:nvGrpSpPr>
        <p:grpSpPr>
          <a:xfrm>
            <a:off x="5045127" y="2751138"/>
            <a:ext cx="966788" cy="450850"/>
            <a:chOff x="5045127" y="2751138"/>
            <a:chExt cx="966788" cy="450850"/>
          </a:xfrm>
        </p:grpSpPr>
        <p:sp>
          <p:nvSpPr>
            <p:cNvPr id="76" name="Freeform 31">
              <a:extLst>
                <a:ext uri="{FF2B5EF4-FFF2-40B4-BE49-F238E27FC236}">
                  <a16:creationId xmlns:a16="http://schemas.microsoft.com/office/drawing/2014/main" id="{6E0CA682-F5D7-1E4B-938D-2480A8C3A2B4}"/>
                </a:ext>
              </a:extLst>
            </p:cNvPr>
            <p:cNvSpPr>
              <a:spLocks noChangeArrowheads="1"/>
            </p:cNvSpPr>
            <p:nvPr/>
          </p:nvSpPr>
          <p:spPr bwMode="auto">
            <a:xfrm>
              <a:off x="5045127" y="2751138"/>
              <a:ext cx="338138" cy="450850"/>
            </a:xfrm>
            <a:custGeom>
              <a:avLst/>
              <a:gdLst>
                <a:gd name="T0" fmla="*/ 524 w 940"/>
                <a:gd name="T1" fmla="*/ 383 h 1253"/>
                <a:gd name="T2" fmla="*/ 524 w 940"/>
                <a:gd name="T3" fmla="*/ 383 h 1253"/>
                <a:gd name="T4" fmla="*/ 524 w 940"/>
                <a:gd name="T5" fmla="*/ 389 h 1253"/>
                <a:gd name="T6" fmla="*/ 465 w 940"/>
                <a:gd name="T7" fmla="*/ 448 h 1253"/>
                <a:gd name="T8" fmla="*/ 407 w 940"/>
                <a:gd name="T9" fmla="*/ 389 h 1253"/>
                <a:gd name="T10" fmla="*/ 407 w 940"/>
                <a:gd name="T11" fmla="*/ 386 h 1253"/>
                <a:gd name="T12" fmla="*/ 221 w 940"/>
                <a:gd name="T13" fmla="*/ 626 h 1253"/>
                <a:gd name="T14" fmla="*/ 470 w 940"/>
                <a:gd name="T15" fmla="*/ 876 h 1253"/>
                <a:gd name="T16" fmla="*/ 719 w 940"/>
                <a:gd name="T17" fmla="*/ 626 h 1253"/>
                <a:gd name="T18" fmla="*/ 524 w 940"/>
                <a:gd name="T19" fmla="*/ 383 h 1253"/>
                <a:gd name="T20" fmla="*/ 470 w 940"/>
                <a:gd name="T21" fmla="*/ 731 h 1253"/>
                <a:gd name="T22" fmla="*/ 470 w 940"/>
                <a:gd name="T23" fmla="*/ 731 h 1253"/>
                <a:gd name="T24" fmla="*/ 366 w 940"/>
                <a:gd name="T25" fmla="*/ 626 h 1253"/>
                <a:gd name="T26" fmla="*/ 470 w 940"/>
                <a:gd name="T27" fmla="*/ 522 h 1253"/>
                <a:gd name="T28" fmla="*/ 575 w 940"/>
                <a:gd name="T29" fmla="*/ 626 h 1253"/>
                <a:gd name="T30" fmla="*/ 470 w 940"/>
                <a:gd name="T31" fmla="*/ 731 h 1253"/>
                <a:gd name="T32" fmla="*/ 470 w 940"/>
                <a:gd name="T33" fmla="*/ 0 h 1253"/>
                <a:gd name="T34" fmla="*/ 470 w 940"/>
                <a:gd name="T35" fmla="*/ 0 h 1253"/>
                <a:gd name="T36" fmla="*/ 0 w 940"/>
                <a:gd name="T37" fmla="*/ 102 h 1253"/>
                <a:gd name="T38" fmla="*/ 0 w 940"/>
                <a:gd name="T39" fmla="*/ 1150 h 1253"/>
                <a:gd name="T40" fmla="*/ 470 w 940"/>
                <a:gd name="T41" fmla="*/ 1252 h 1253"/>
                <a:gd name="T42" fmla="*/ 939 w 940"/>
                <a:gd name="T43" fmla="*/ 1150 h 1253"/>
                <a:gd name="T44" fmla="*/ 939 w 940"/>
                <a:gd name="T45" fmla="*/ 102 h 1253"/>
                <a:gd name="T46" fmla="*/ 470 w 940"/>
                <a:gd name="T47" fmla="*/ 0 h 1253"/>
                <a:gd name="T48" fmla="*/ 470 w 940"/>
                <a:gd name="T49" fmla="*/ 992 h 1253"/>
                <a:gd name="T50" fmla="*/ 470 w 940"/>
                <a:gd name="T51" fmla="*/ 992 h 1253"/>
                <a:gd name="T52" fmla="*/ 104 w 940"/>
                <a:gd name="T53" fmla="*/ 626 h 1253"/>
                <a:gd name="T54" fmla="*/ 470 w 940"/>
                <a:gd name="T55" fmla="*/ 260 h 1253"/>
                <a:gd name="T56" fmla="*/ 836 w 940"/>
                <a:gd name="T57" fmla="*/ 626 h 1253"/>
                <a:gd name="T58" fmla="*/ 470 w 940"/>
                <a:gd name="T59" fmla="*/ 992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40" h="1253">
                  <a:moveTo>
                    <a:pt x="524" y="383"/>
                  </a:moveTo>
                  <a:lnTo>
                    <a:pt x="524" y="383"/>
                  </a:lnTo>
                  <a:cubicBezTo>
                    <a:pt x="524" y="389"/>
                    <a:pt x="524" y="387"/>
                    <a:pt x="524" y="389"/>
                  </a:cubicBezTo>
                  <a:cubicBezTo>
                    <a:pt x="524" y="421"/>
                    <a:pt x="498" y="448"/>
                    <a:pt x="465" y="448"/>
                  </a:cubicBezTo>
                  <a:cubicBezTo>
                    <a:pt x="433" y="448"/>
                    <a:pt x="407" y="421"/>
                    <a:pt x="407" y="389"/>
                  </a:cubicBezTo>
                  <a:cubicBezTo>
                    <a:pt x="407" y="386"/>
                    <a:pt x="407" y="387"/>
                    <a:pt x="407" y="386"/>
                  </a:cubicBezTo>
                  <a:cubicBezTo>
                    <a:pt x="300" y="414"/>
                    <a:pt x="221" y="511"/>
                    <a:pt x="221" y="626"/>
                  </a:cubicBezTo>
                  <a:cubicBezTo>
                    <a:pt x="221" y="764"/>
                    <a:pt x="333" y="876"/>
                    <a:pt x="470" y="876"/>
                  </a:cubicBezTo>
                  <a:cubicBezTo>
                    <a:pt x="608" y="876"/>
                    <a:pt x="719" y="764"/>
                    <a:pt x="719" y="626"/>
                  </a:cubicBezTo>
                  <a:cubicBezTo>
                    <a:pt x="719" y="508"/>
                    <a:pt x="636" y="408"/>
                    <a:pt x="524" y="383"/>
                  </a:cubicBezTo>
                  <a:close/>
                  <a:moveTo>
                    <a:pt x="470" y="731"/>
                  </a:moveTo>
                  <a:lnTo>
                    <a:pt x="470" y="731"/>
                  </a:lnTo>
                  <a:cubicBezTo>
                    <a:pt x="413" y="731"/>
                    <a:pt x="366" y="684"/>
                    <a:pt x="366" y="626"/>
                  </a:cubicBezTo>
                  <a:cubicBezTo>
                    <a:pt x="366" y="569"/>
                    <a:pt x="413" y="522"/>
                    <a:pt x="470" y="522"/>
                  </a:cubicBezTo>
                  <a:cubicBezTo>
                    <a:pt x="528" y="522"/>
                    <a:pt x="575" y="569"/>
                    <a:pt x="575" y="626"/>
                  </a:cubicBezTo>
                  <a:cubicBezTo>
                    <a:pt x="575" y="684"/>
                    <a:pt x="528" y="731"/>
                    <a:pt x="470" y="731"/>
                  </a:cubicBezTo>
                  <a:close/>
                  <a:moveTo>
                    <a:pt x="470" y="0"/>
                  </a:moveTo>
                  <a:lnTo>
                    <a:pt x="470" y="0"/>
                  </a:lnTo>
                  <a:cubicBezTo>
                    <a:pt x="263" y="0"/>
                    <a:pt x="85" y="42"/>
                    <a:pt x="0" y="102"/>
                  </a:cubicBezTo>
                  <a:lnTo>
                    <a:pt x="0" y="1150"/>
                  </a:lnTo>
                  <a:cubicBezTo>
                    <a:pt x="85" y="1210"/>
                    <a:pt x="263" y="1252"/>
                    <a:pt x="470" y="1252"/>
                  </a:cubicBezTo>
                  <a:cubicBezTo>
                    <a:pt x="678" y="1252"/>
                    <a:pt x="855" y="1210"/>
                    <a:pt x="939" y="1150"/>
                  </a:cubicBezTo>
                  <a:lnTo>
                    <a:pt x="939" y="102"/>
                  </a:lnTo>
                  <a:cubicBezTo>
                    <a:pt x="855" y="42"/>
                    <a:pt x="678" y="0"/>
                    <a:pt x="470" y="0"/>
                  </a:cubicBezTo>
                  <a:close/>
                  <a:moveTo>
                    <a:pt x="470" y="992"/>
                  </a:moveTo>
                  <a:lnTo>
                    <a:pt x="470" y="992"/>
                  </a:lnTo>
                  <a:cubicBezTo>
                    <a:pt x="268" y="992"/>
                    <a:pt x="104" y="829"/>
                    <a:pt x="104" y="626"/>
                  </a:cubicBezTo>
                  <a:cubicBezTo>
                    <a:pt x="104" y="424"/>
                    <a:pt x="268" y="260"/>
                    <a:pt x="470" y="260"/>
                  </a:cubicBezTo>
                  <a:cubicBezTo>
                    <a:pt x="673" y="260"/>
                    <a:pt x="836" y="424"/>
                    <a:pt x="836" y="626"/>
                  </a:cubicBezTo>
                  <a:cubicBezTo>
                    <a:pt x="836" y="829"/>
                    <a:pt x="673" y="992"/>
                    <a:pt x="470" y="992"/>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32">
              <a:extLst>
                <a:ext uri="{FF2B5EF4-FFF2-40B4-BE49-F238E27FC236}">
                  <a16:creationId xmlns:a16="http://schemas.microsoft.com/office/drawing/2014/main" id="{A8250379-6A65-2249-810D-F4BF32232059}"/>
                </a:ext>
              </a:extLst>
            </p:cNvPr>
            <p:cNvSpPr>
              <a:spLocks noChangeArrowheads="1"/>
            </p:cNvSpPr>
            <p:nvPr/>
          </p:nvSpPr>
          <p:spPr bwMode="auto">
            <a:xfrm>
              <a:off x="5451527" y="2786063"/>
              <a:ext cx="560388" cy="271462"/>
            </a:xfrm>
            <a:custGeom>
              <a:avLst/>
              <a:gdLst>
                <a:gd name="T0" fmla="*/ 16 w 1558"/>
                <a:gd name="T1" fmla="*/ 196 h 754"/>
                <a:gd name="T2" fmla="*/ 104 w 1558"/>
                <a:gd name="T3" fmla="*/ 135 h 754"/>
                <a:gd name="T4" fmla="*/ 196 w 1558"/>
                <a:gd name="T5" fmla="*/ 25 h 754"/>
                <a:gd name="T6" fmla="*/ 45 w 1558"/>
                <a:gd name="T7" fmla="*/ 70 h 754"/>
                <a:gd name="T8" fmla="*/ 99 w 1558"/>
                <a:gd name="T9" fmla="*/ 252 h 754"/>
                <a:gd name="T10" fmla="*/ 375 w 1558"/>
                <a:gd name="T11" fmla="*/ 289 h 754"/>
                <a:gd name="T12" fmla="*/ 231 w 1558"/>
                <a:gd name="T13" fmla="*/ 174 h 754"/>
                <a:gd name="T14" fmla="*/ 333 w 1558"/>
                <a:gd name="T15" fmla="*/ 0 h 754"/>
                <a:gd name="T16" fmla="*/ 419 w 1558"/>
                <a:gd name="T17" fmla="*/ 230 h 754"/>
                <a:gd name="T18" fmla="*/ 412 w 1558"/>
                <a:gd name="T19" fmla="*/ 289 h 754"/>
                <a:gd name="T20" fmla="*/ 394 w 1558"/>
                <a:gd name="T21" fmla="*/ 201 h 754"/>
                <a:gd name="T22" fmla="*/ 333 w 1558"/>
                <a:gd name="T23" fmla="*/ 34 h 754"/>
                <a:gd name="T24" fmla="*/ 329 w 1558"/>
                <a:gd name="T25" fmla="*/ 219 h 754"/>
                <a:gd name="T26" fmla="*/ 478 w 1558"/>
                <a:gd name="T27" fmla="*/ 247 h 754"/>
                <a:gd name="T28" fmla="*/ 478 w 1558"/>
                <a:gd name="T29" fmla="*/ 3 h 754"/>
                <a:gd name="T30" fmla="*/ 515 w 1558"/>
                <a:gd name="T31" fmla="*/ 216 h 754"/>
                <a:gd name="T32" fmla="*/ 642 w 1558"/>
                <a:gd name="T33" fmla="*/ 233 h 754"/>
                <a:gd name="T34" fmla="*/ 552 w 1558"/>
                <a:gd name="T35" fmla="*/ 252 h 754"/>
                <a:gd name="T36" fmla="*/ 305 w 1558"/>
                <a:gd name="T37" fmla="*/ 545 h 754"/>
                <a:gd name="T38" fmla="*/ 27 w 1558"/>
                <a:gd name="T39" fmla="*/ 641 h 754"/>
                <a:gd name="T40" fmla="*/ 27 w 1558"/>
                <a:gd name="T41" fmla="*/ 296 h 754"/>
                <a:gd name="T42" fmla="*/ 289 w 1558"/>
                <a:gd name="T43" fmla="*/ 394 h 754"/>
                <a:gd name="T44" fmla="*/ 80 w 1558"/>
                <a:gd name="T45" fmla="*/ 443 h 754"/>
                <a:gd name="T46" fmla="*/ 231 w 1558"/>
                <a:gd name="T47" fmla="*/ 394 h 754"/>
                <a:gd name="T48" fmla="*/ 80 w 1558"/>
                <a:gd name="T49" fmla="*/ 341 h 754"/>
                <a:gd name="T50" fmla="*/ 249 w 1558"/>
                <a:gd name="T51" fmla="*/ 542 h 754"/>
                <a:gd name="T52" fmla="*/ 80 w 1558"/>
                <a:gd name="T53" fmla="*/ 596 h 754"/>
                <a:gd name="T54" fmla="*/ 248 w 1558"/>
                <a:gd name="T55" fmla="*/ 555 h 754"/>
                <a:gd name="T56" fmla="*/ 338 w 1558"/>
                <a:gd name="T57" fmla="*/ 568 h 754"/>
                <a:gd name="T58" fmla="*/ 450 w 1558"/>
                <a:gd name="T59" fmla="*/ 393 h 754"/>
                <a:gd name="T60" fmla="*/ 557 w 1558"/>
                <a:gd name="T61" fmla="*/ 646 h 754"/>
                <a:gd name="T62" fmla="*/ 509 w 1558"/>
                <a:gd name="T63" fmla="*/ 622 h 754"/>
                <a:gd name="T64" fmla="*/ 505 w 1558"/>
                <a:gd name="T65" fmla="*/ 580 h 754"/>
                <a:gd name="T66" fmla="*/ 449 w 1558"/>
                <a:gd name="T67" fmla="*/ 440 h 754"/>
                <a:gd name="T68" fmla="*/ 437 w 1558"/>
                <a:gd name="T69" fmla="*/ 603 h 754"/>
                <a:gd name="T70" fmla="*/ 593 w 1558"/>
                <a:gd name="T71" fmla="*/ 570 h 754"/>
                <a:gd name="T72" fmla="*/ 705 w 1558"/>
                <a:gd name="T73" fmla="*/ 393 h 754"/>
                <a:gd name="T74" fmla="*/ 706 w 1558"/>
                <a:gd name="T75" fmla="*/ 440 h 754"/>
                <a:gd name="T76" fmla="*/ 648 w 1558"/>
                <a:gd name="T77" fmla="*/ 567 h 754"/>
                <a:gd name="T78" fmla="*/ 781 w 1558"/>
                <a:gd name="T79" fmla="*/ 637 h 754"/>
                <a:gd name="T80" fmla="*/ 988 w 1558"/>
                <a:gd name="T81" fmla="*/ 646 h 754"/>
                <a:gd name="T82" fmla="*/ 872 w 1558"/>
                <a:gd name="T83" fmla="*/ 571 h 754"/>
                <a:gd name="T84" fmla="*/ 823 w 1558"/>
                <a:gd name="T85" fmla="*/ 646 h 754"/>
                <a:gd name="T86" fmla="*/ 823 w 1558"/>
                <a:gd name="T87" fmla="*/ 291 h 754"/>
                <a:gd name="T88" fmla="*/ 872 w 1558"/>
                <a:gd name="T89" fmla="*/ 510 h 754"/>
                <a:gd name="T90" fmla="*/ 999 w 1558"/>
                <a:gd name="T91" fmla="*/ 402 h 754"/>
                <a:gd name="T92" fmla="*/ 1028 w 1558"/>
                <a:gd name="T93" fmla="*/ 605 h 754"/>
                <a:gd name="T94" fmla="*/ 988 w 1558"/>
                <a:gd name="T95" fmla="*/ 646 h 754"/>
                <a:gd name="T96" fmla="*/ 1067 w 1558"/>
                <a:gd name="T97" fmla="*/ 466 h 754"/>
                <a:gd name="T98" fmla="*/ 1123 w 1558"/>
                <a:gd name="T99" fmla="*/ 404 h 754"/>
                <a:gd name="T100" fmla="*/ 1226 w 1558"/>
                <a:gd name="T101" fmla="*/ 596 h 754"/>
                <a:gd name="T102" fmla="*/ 1261 w 1558"/>
                <a:gd name="T103" fmla="*/ 401 h 754"/>
                <a:gd name="T104" fmla="*/ 1274 w 1558"/>
                <a:gd name="T105" fmla="*/ 629 h 754"/>
                <a:gd name="T106" fmla="*/ 1340 w 1558"/>
                <a:gd name="T107" fmla="*/ 750 h 754"/>
                <a:gd name="T108" fmla="*/ 1335 w 1558"/>
                <a:gd name="T109" fmla="*/ 546 h 754"/>
                <a:gd name="T110" fmla="*/ 1557 w 1558"/>
                <a:gd name="T111" fmla="*/ 478 h 754"/>
                <a:gd name="T112" fmla="*/ 1446 w 1558"/>
                <a:gd name="T113" fmla="*/ 654 h 754"/>
                <a:gd name="T114" fmla="*/ 1365 w 1558"/>
                <a:gd name="T115" fmla="*/ 753 h 754"/>
                <a:gd name="T116" fmla="*/ 1502 w 1558"/>
                <a:gd name="T117" fmla="*/ 594 h 754"/>
                <a:gd name="T118" fmla="*/ 1389 w 1558"/>
                <a:gd name="T119" fmla="*/ 454 h 754"/>
                <a:gd name="T120" fmla="*/ 1502 w 1558"/>
                <a:gd name="T121" fmla="*/ 59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8" h="754">
                  <a:moveTo>
                    <a:pt x="0" y="226"/>
                  </a:moveTo>
                  <a:lnTo>
                    <a:pt x="0" y="226"/>
                  </a:lnTo>
                  <a:cubicBezTo>
                    <a:pt x="2" y="214"/>
                    <a:pt x="8" y="202"/>
                    <a:pt x="16" y="196"/>
                  </a:cubicBezTo>
                  <a:cubicBezTo>
                    <a:pt x="43" y="211"/>
                    <a:pt x="74" y="218"/>
                    <a:pt x="99" y="218"/>
                  </a:cubicBezTo>
                  <a:cubicBezTo>
                    <a:pt x="127" y="218"/>
                    <a:pt x="164" y="208"/>
                    <a:pt x="164" y="175"/>
                  </a:cubicBezTo>
                  <a:cubicBezTo>
                    <a:pt x="164" y="140"/>
                    <a:pt x="132" y="137"/>
                    <a:pt x="104" y="135"/>
                  </a:cubicBezTo>
                  <a:cubicBezTo>
                    <a:pt x="60" y="132"/>
                    <a:pt x="5" y="127"/>
                    <a:pt x="5" y="70"/>
                  </a:cubicBezTo>
                  <a:cubicBezTo>
                    <a:pt x="5" y="18"/>
                    <a:pt x="58" y="1"/>
                    <a:pt x="105" y="1"/>
                  </a:cubicBezTo>
                  <a:cubicBezTo>
                    <a:pt x="141" y="1"/>
                    <a:pt x="168" y="9"/>
                    <a:pt x="196" y="25"/>
                  </a:cubicBezTo>
                  <a:cubicBezTo>
                    <a:pt x="195" y="37"/>
                    <a:pt x="190" y="47"/>
                    <a:pt x="180" y="53"/>
                  </a:cubicBezTo>
                  <a:cubicBezTo>
                    <a:pt x="154" y="40"/>
                    <a:pt x="130" y="35"/>
                    <a:pt x="105" y="35"/>
                  </a:cubicBezTo>
                  <a:cubicBezTo>
                    <a:pt x="83" y="35"/>
                    <a:pt x="45" y="40"/>
                    <a:pt x="45" y="70"/>
                  </a:cubicBezTo>
                  <a:cubicBezTo>
                    <a:pt x="45" y="103"/>
                    <a:pt x="92" y="99"/>
                    <a:pt x="134" y="105"/>
                  </a:cubicBezTo>
                  <a:cubicBezTo>
                    <a:pt x="171" y="111"/>
                    <a:pt x="205" y="124"/>
                    <a:pt x="205" y="175"/>
                  </a:cubicBezTo>
                  <a:cubicBezTo>
                    <a:pt x="205" y="232"/>
                    <a:pt x="149" y="252"/>
                    <a:pt x="99" y="252"/>
                  </a:cubicBezTo>
                  <a:cubicBezTo>
                    <a:pt x="66" y="252"/>
                    <a:pt x="32" y="244"/>
                    <a:pt x="0" y="226"/>
                  </a:cubicBezTo>
                  <a:close/>
                  <a:moveTo>
                    <a:pt x="375" y="289"/>
                  </a:moveTo>
                  <a:lnTo>
                    <a:pt x="375" y="289"/>
                  </a:lnTo>
                  <a:cubicBezTo>
                    <a:pt x="355" y="251"/>
                    <a:pt x="362" y="263"/>
                    <a:pt x="355" y="251"/>
                  </a:cubicBezTo>
                  <a:cubicBezTo>
                    <a:pt x="348" y="252"/>
                    <a:pt x="340" y="253"/>
                    <a:pt x="333" y="253"/>
                  </a:cubicBezTo>
                  <a:cubicBezTo>
                    <a:pt x="294" y="253"/>
                    <a:pt x="231" y="248"/>
                    <a:pt x="231" y="174"/>
                  </a:cubicBezTo>
                  <a:cubicBezTo>
                    <a:pt x="231" y="141"/>
                    <a:pt x="231" y="152"/>
                    <a:pt x="231" y="141"/>
                  </a:cubicBezTo>
                  <a:cubicBezTo>
                    <a:pt x="231" y="107"/>
                    <a:pt x="233" y="60"/>
                    <a:pt x="246" y="24"/>
                  </a:cubicBezTo>
                  <a:cubicBezTo>
                    <a:pt x="274" y="10"/>
                    <a:pt x="301" y="0"/>
                    <a:pt x="333" y="0"/>
                  </a:cubicBezTo>
                  <a:cubicBezTo>
                    <a:pt x="394" y="0"/>
                    <a:pt x="435" y="18"/>
                    <a:pt x="435" y="79"/>
                  </a:cubicBezTo>
                  <a:cubicBezTo>
                    <a:pt x="435" y="112"/>
                    <a:pt x="435" y="101"/>
                    <a:pt x="435" y="112"/>
                  </a:cubicBezTo>
                  <a:cubicBezTo>
                    <a:pt x="435" y="147"/>
                    <a:pt x="431" y="202"/>
                    <a:pt x="419" y="230"/>
                  </a:cubicBezTo>
                  <a:cubicBezTo>
                    <a:pt x="410" y="234"/>
                    <a:pt x="401" y="238"/>
                    <a:pt x="392" y="241"/>
                  </a:cubicBezTo>
                  <a:lnTo>
                    <a:pt x="401" y="258"/>
                  </a:lnTo>
                  <a:cubicBezTo>
                    <a:pt x="406" y="269"/>
                    <a:pt x="411" y="279"/>
                    <a:pt x="412" y="289"/>
                  </a:cubicBezTo>
                  <a:cubicBezTo>
                    <a:pt x="405" y="291"/>
                    <a:pt x="400" y="291"/>
                    <a:pt x="394" y="291"/>
                  </a:cubicBezTo>
                  <a:cubicBezTo>
                    <a:pt x="388" y="291"/>
                    <a:pt x="382" y="291"/>
                    <a:pt x="375" y="289"/>
                  </a:cubicBezTo>
                  <a:close/>
                  <a:moveTo>
                    <a:pt x="394" y="201"/>
                  </a:moveTo>
                  <a:lnTo>
                    <a:pt x="394" y="201"/>
                  </a:lnTo>
                  <a:cubicBezTo>
                    <a:pt x="394" y="49"/>
                    <a:pt x="394" y="99"/>
                    <a:pt x="394" y="49"/>
                  </a:cubicBezTo>
                  <a:cubicBezTo>
                    <a:pt x="382" y="39"/>
                    <a:pt x="358" y="34"/>
                    <a:pt x="333" y="34"/>
                  </a:cubicBezTo>
                  <a:cubicBezTo>
                    <a:pt x="308" y="34"/>
                    <a:pt x="284" y="39"/>
                    <a:pt x="272" y="49"/>
                  </a:cubicBezTo>
                  <a:cubicBezTo>
                    <a:pt x="272" y="204"/>
                    <a:pt x="272" y="152"/>
                    <a:pt x="272" y="204"/>
                  </a:cubicBezTo>
                  <a:cubicBezTo>
                    <a:pt x="284" y="214"/>
                    <a:pt x="306" y="219"/>
                    <a:pt x="329" y="219"/>
                  </a:cubicBezTo>
                  <a:cubicBezTo>
                    <a:pt x="354" y="219"/>
                    <a:pt x="380" y="213"/>
                    <a:pt x="394" y="201"/>
                  </a:cubicBezTo>
                  <a:close/>
                  <a:moveTo>
                    <a:pt x="478" y="247"/>
                  </a:moveTo>
                  <a:lnTo>
                    <a:pt x="478" y="247"/>
                  </a:lnTo>
                  <a:cubicBezTo>
                    <a:pt x="474" y="234"/>
                    <a:pt x="474" y="221"/>
                    <a:pt x="474" y="207"/>
                  </a:cubicBezTo>
                  <a:lnTo>
                    <a:pt x="474" y="43"/>
                  </a:lnTo>
                  <a:cubicBezTo>
                    <a:pt x="474" y="29"/>
                    <a:pt x="474" y="16"/>
                    <a:pt x="478" y="3"/>
                  </a:cubicBezTo>
                  <a:cubicBezTo>
                    <a:pt x="485" y="2"/>
                    <a:pt x="491" y="1"/>
                    <a:pt x="497" y="1"/>
                  </a:cubicBezTo>
                  <a:cubicBezTo>
                    <a:pt x="502" y="1"/>
                    <a:pt x="508" y="2"/>
                    <a:pt x="515" y="3"/>
                  </a:cubicBezTo>
                  <a:lnTo>
                    <a:pt x="515" y="216"/>
                  </a:lnTo>
                  <a:cubicBezTo>
                    <a:pt x="526" y="217"/>
                    <a:pt x="537" y="217"/>
                    <a:pt x="551" y="217"/>
                  </a:cubicBezTo>
                  <a:lnTo>
                    <a:pt x="640" y="217"/>
                  </a:lnTo>
                  <a:cubicBezTo>
                    <a:pt x="641" y="223"/>
                    <a:pt x="642" y="228"/>
                    <a:pt x="642" y="233"/>
                  </a:cubicBezTo>
                  <a:cubicBezTo>
                    <a:pt x="642" y="237"/>
                    <a:pt x="641" y="242"/>
                    <a:pt x="640" y="248"/>
                  </a:cubicBezTo>
                  <a:cubicBezTo>
                    <a:pt x="629" y="252"/>
                    <a:pt x="617" y="252"/>
                    <a:pt x="606" y="252"/>
                  </a:cubicBezTo>
                  <a:cubicBezTo>
                    <a:pt x="552" y="252"/>
                    <a:pt x="570" y="252"/>
                    <a:pt x="552" y="252"/>
                  </a:cubicBezTo>
                  <a:cubicBezTo>
                    <a:pt x="527" y="252"/>
                    <a:pt x="501" y="251"/>
                    <a:pt x="478" y="247"/>
                  </a:cubicBezTo>
                  <a:close/>
                  <a:moveTo>
                    <a:pt x="305" y="545"/>
                  </a:moveTo>
                  <a:lnTo>
                    <a:pt x="305" y="545"/>
                  </a:lnTo>
                  <a:cubicBezTo>
                    <a:pt x="305" y="568"/>
                    <a:pt x="300" y="593"/>
                    <a:pt x="291" y="616"/>
                  </a:cubicBezTo>
                  <a:cubicBezTo>
                    <a:pt x="250" y="642"/>
                    <a:pt x="193" y="651"/>
                    <a:pt x="136" y="651"/>
                  </a:cubicBezTo>
                  <a:cubicBezTo>
                    <a:pt x="99" y="651"/>
                    <a:pt x="61" y="647"/>
                    <a:pt x="27" y="641"/>
                  </a:cubicBezTo>
                  <a:cubicBezTo>
                    <a:pt x="21" y="626"/>
                    <a:pt x="21" y="610"/>
                    <a:pt x="21" y="595"/>
                  </a:cubicBezTo>
                  <a:cubicBezTo>
                    <a:pt x="21" y="342"/>
                    <a:pt x="21" y="426"/>
                    <a:pt x="21" y="342"/>
                  </a:cubicBezTo>
                  <a:cubicBezTo>
                    <a:pt x="21" y="327"/>
                    <a:pt x="21" y="311"/>
                    <a:pt x="27" y="296"/>
                  </a:cubicBezTo>
                  <a:cubicBezTo>
                    <a:pt x="70" y="288"/>
                    <a:pt x="108" y="286"/>
                    <a:pt x="146" y="286"/>
                  </a:cubicBezTo>
                  <a:cubicBezTo>
                    <a:pt x="203" y="286"/>
                    <a:pt x="238" y="301"/>
                    <a:pt x="269" y="321"/>
                  </a:cubicBezTo>
                  <a:cubicBezTo>
                    <a:pt x="289" y="355"/>
                    <a:pt x="282" y="369"/>
                    <a:pt x="289" y="394"/>
                  </a:cubicBezTo>
                  <a:cubicBezTo>
                    <a:pt x="289" y="430"/>
                    <a:pt x="261" y="454"/>
                    <a:pt x="250" y="460"/>
                  </a:cubicBezTo>
                  <a:cubicBezTo>
                    <a:pt x="290" y="471"/>
                    <a:pt x="305" y="506"/>
                    <a:pt x="305" y="545"/>
                  </a:cubicBezTo>
                  <a:close/>
                  <a:moveTo>
                    <a:pt x="80" y="443"/>
                  </a:moveTo>
                  <a:lnTo>
                    <a:pt x="80" y="443"/>
                  </a:lnTo>
                  <a:cubicBezTo>
                    <a:pt x="177" y="443"/>
                    <a:pt x="145" y="443"/>
                    <a:pt x="177" y="443"/>
                  </a:cubicBezTo>
                  <a:cubicBezTo>
                    <a:pt x="234" y="443"/>
                    <a:pt x="213" y="410"/>
                    <a:pt x="231" y="394"/>
                  </a:cubicBezTo>
                  <a:cubicBezTo>
                    <a:pt x="231" y="363"/>
                    <a:pt x="224" y="364"/>
                    <a:pt x="221" y="350"/>
                  </a:cubicBezTo>
                  <a:cubicBezTo>
                    <a:pt x="197" y="339"/>
                    <a:pt x="166" y="336"/>
                    <a:pt x="138" y="336"/>
                  </a:cubicBezTo>
                  <a:cubicBezTo>
                    <a:pt x="106" y="336"/>
                    <a:pt x="99" y="339"/>
                    <a:pt x="80" y="341"/>
                  </a:cubicBezTo>
                  <a:lnTo>
                    <a:pt x="80" y="443"/>
                  </a:lnTo>
                  <a:close/>
                  <a:moveTo>
                    <a:pt x="249" y="542"/>
                  </a:moveTo>
                  <a:lnTo>
                    <a:pt x="249" y="542"/>
                  </a:lnTo>
                  <a:cubicBezTo>
                    <a:pt x="249" y="495"/>
                    <a:pt x="215" y="487"/>
                    <a:pt x="167" y="487"/>
                  </a:cubicBezTo>
                  <a:lnTo>
                    <a:pt x="80" y="487"/>
                  </a:lnTo>
                  <a:lnTo>
                    <a:pt x="80" y="596"/>
                  </a:lnTo>
                  <a:cubicBezTo>
                    <a:pt x="100" y="599"/>
                    <a:pt x="122" y="602"/>
                    <a:pt x="145" y="602"/>
                  </a:cubicBezTo>
                  <a:cubicBezTo>
                    <a:pt x="181" y="602"/>
                    <a:pt x="217" y="596"/>
                    <a:pt x="243" y="581"/>
                  </a:cubicBezTo>
                  <a:cubicBezTo>
                    <a:pt x="245" y="573"/>
                    <a:pt x="247" y="564"/>
                    <a:pt x="248" y="555"/>
                  </a:cubicBezTo>
                  <a:cubicBezTo>
                    <a:pt x="249" y="550"/>
                    <a:pt x="249" y="546"/>
                    <a:pt x="249" y="542"/>
                  </a:cubicBezTo>
                  <a:close/>
                  <a:moveTo>
                    <a:pt x="338" y="568"/>
                  </a:moveTo>
                  <a:lnTo>
                    <a:pt x="338" y="568"/>
                  </a:lnTo>
                  <a:cubicBezTo>
                    <a:pt x="338" y="549"/>
                    <a:pt x="338" y="555"/>
                    <a:pt x="338" y="549"/>
                  </a:cubicBezTo>
                  <a:cubicBezTo>
                    <a:pt x="338" y="512"/>
                    <a:pt x="340" y="455"/>
                    <a:pt x="355" y="418"/>
                  </a:cubicBezTo>
                  <a:cubicBezTo>
                    <a:pt x="391" y="401"/>
                    <a:pt x="421" y="393"/>
                    <a:pt x="450" y="393"/>
                  </a:cubicBezTo>
                  <a:cubicBezTo>
                    <a:pt x="512" y="393"/>
                    <a:pt x="561" y="409"/>
                    <a:pt x="561" y="478"/>
                  </a:cubicBezTo>
                  <a:cubicBezTo>
                    <a:pt x="561" y="579"/>
                    <a:pt x="561" y="545"/>
                    <a:pt x="561" y="579"/>
                  </a:cubicBezTo>
                  <a:cubicBezTo>
                    <a:pt x="561" y="606"/>
                    <a:pt x="559" y="631"/>
                    <a:pt x="557" y="646"/>
                  </a:cubicBezTo>
                  <a:cubicBezTo>
                    <a:pt x="550" y="648"/>
                    <a:pt x="543" y="649"/>
                    <a:pt x="537" y="649"/>
                  </a:cubicBezTo>
                  <a:cubicBezTo>
                    <a:pt x="529" y="649"/>
                    <a:pt x="522" y="648"/>
                    <a:pt x="513" y="646"/>
                  </a:cubicBezTo>
                  <a:lnTo>
                    <a:pt x="509" y="622"/>
                  </a:lnTo>
                  <a:cubicBezTo>
                    <a:pt x="492" y="640"/>
                    <a:pt x="461" y="651"/>
                    <a:pt x="429" y="651"/>
                  </a:cubicBezTo>
                  <a:cubicBezTo>
                    <a:pt x="397" y="651"/>
                    <a:pt x="338" y="637"/>
                    <a:pt x="338" y="568"/>
                  </a:cubicBezTo>
                  <a:close/>
                  <a:moveTo>
                    <a:pt x="505" y="580"/>
                  </a:moveTo>
                  <a:lnTo>
                    <a:pt x="505" y="580"/>
                  </a:lnTo>
                  <a:lnTo>
                    <a:pt x="505" y="454"/>
                  </a:lnTo>
                  <a:cubicBezTo>
                    <a:pt x="494" y="445"/>
                    <a:pt x="472" y="440"/>
                    <a:pt x="449" y="440"/>
                  </a:cubicBezTo>
                  <a:cubicBezTo>
                    <a:pt x="426" y="440"/>
                    <a:pt x="404" y="445"/>
                    <a:pt x="392" y="454"/>
                  </a:cubicBezTo>
                  <a:lnTo>
                    <a:pt x="392" y="589"/>
                  </a:lnTo>
                  <a:cubicBezTo>
                    <a:pt x="405" y="599"/>
                    <a:pt x="420" y="603"/>
                    <a:pt x="437" y="603"/>
                  </a:cubicBezTo>
                  <a:cubicBezTo>
                    <a:pt x="461" y="603"/>
                    <a:pt x="487" y="594"/>
                    <a:pt x="505" y="580"/>
                  </a:cubicBezTo>
                  <a:close/>
                  <a:moveTo>
                    <a:pt x="593" y="570"/>
                  </a:moveTo>
                  <a:lnTo>
                    <a:pt x="593" y="570"/>
                  </a:lnTo>
                  <a:lnTo>
                    <a:pt x="593" y="549"/>
                  </a:lnTo>
                  <a:cubicBezTo>
                    <a:pt x="593" y="512"/>
                    <a:pt x="595" y="455"/>
                    <a:pt x="610" y="418"/>
                  </a:cubicBezTo>
                  <a:cubicBezTo>
                    <a:pt x="646" y="401"/>
                    <a:pt x="676" y="393"/>
                    <a:pt x="705" y="393"/>
                  </a:cubicBezTo>
                  <a:cubicBezTo>
                    <a:pt x="732" y="393"/>
                    <a:pt x="762" y="399"/>
                    <a:pt x="780" y="408"/>
                  </a:cubicBezTo>
                  <a:cubicBezTo>
                    <a:pt x="779" y="424"/>
                    <a:pt x="774" y="438"/>
                    <a:pt x="765" y="449"/>
                  </a:cubicBezTo>
                  <a:cubicBezTo>
                    <a:pt x="744" y="441"/>
                    <a:pt x="722" y="440"/>
                    <a:pt x="706" y="440"/>
                  </a:cubicBezTo>
                  <a:cubicBezTo>
                    <a:pt x="690" y="440"/>
                    <a:pt x="675" y="443"/>
                    <a:pt x="658" y="451"/>
                  </a:cubicBezTo>
                  <a:cubicBezTo>
                    <a:pt x="649" y="477"/>
                    <a:pt x="648" y="520"/>
                    <a:pt x="648" y="544"/>
                  </a:cubicBezTo>
                  <a:cubicBezTo>
                    <a:pt x="648" y="567"/>
                    <a:pt x="648" y="559"/>
                    <a:pt x="648" y="567"/>
                  </a:cubicBezTo>
                  <a:cubicBezTo>
                    <a:pt x="648" y="601"/>
                    <a:pt x="677" y="607"/>
                    <a:pt x="705" y="607"/>
                  </a:cubicBezTo>
                  <a:cubicBezTo>
                    <a:pt x="718" y="607"/>
                    <a:pt x="745" y="604"/>
                    <a:pt x="769" y="596"/>
                  </a:cubicBezTo>
                  <a:cubicBezTo>
                    <a:pt x="778" y="608"/>
                    <a:pt x="782" y="621"/>
                    <a:pt x="781" y="637"/>
                  </a:cubicBezTo>
                  <a:cubicBezTo>
                    <a:pt x="760" y="647"/>
                    <a:pt x="732" y="654"/>
                    <a:pt x="705" y="654"/>
                  </a:cubicBezTo>
                  <a:cubicBezTo>
                    <a:pt x="645" y="654"/>
                    <a:pt x="593" y="640"/>
                    <a:pt x="593" y="570"/>
                  </a:cubicBezTo>
                  <a:close/>
                  <a:moveTo>
                    <a:pt x="988" y="646"/>
                  </a:moveTo>
                  <a:lnTo>
                    <a:pt x="988" y="646"/>
                  </a:lnTo>
                  <a:lnTo>
                    <a:pt x="920" y="532"/>
                  </a:lnTo>
                  <a:cubicBezTo>
                    <a:pt x="872" y="571"/>
                    <a:pt x="888" y="558"/>
                    <a:pt x="872" y="571"/>
                  </a:cubicBezTo>
                  <a:cubicBezTo>
                    <a:pt x="872" y="646"/>
                    <a:pt x="872" y="621"/>
                    <a:pt x="872" y="646"/>
                  </a:cubicBezTo>
                  <a:cubicBezTo>
                    <a:pt x="864" y="648"/>
                    <a:pt x="856" y="649"/>
                    <a:pt x="848" y="649"/>
                  </a:cubicBezTo>
                  <a:cubicBezTo>
                    <a:pt x="839" y="649"/>
                    <a:pt x="830" y="648"/>
                    <a:pt x="823" y="646"/>
                  </a:cubicBezTo>
                  <a:cubicBezTo>
                    <a:pt x="818" y="635"/>
                    <a:pt x="817" y="621"/>
                    <a:pt x="817" y="605"/>
                  </a:cubicBezTo>
                  <a:lnTo>
                    <a:pt x="817" y="333"/>
                  </a:lnTo>
                  <a:cubicBezTo>
                    <a:pt x="817" y="316"/>
                    <a:pt x="819" y="300"/>
                    <a:pt x="823" y="291"/>
                  </a:cubicBezTo>
                  <a:cubicBezTo>
                    <a:pt x="829" y="289"/>
                    <a:pt x="839" y="288"/>
                    <a:pt x="848" y="288"/>
                  </a:cubicBezTo>
                  <a:cubicBezTo>
                    <a:pt x="857" y="288"/>
                    <a:pt x="865" y="289"/>
                    <a:pt x="872" y="291"/>
                  </a:cubicBezTo>
                  <a:cubicBezTo>
                    <a:pt x="872" y="510"/>
                    <a:pt x="872" y="437"/>
                    <a:pt x="872" y="510"/>
                  </a:cubicBezTo>
                  <a:cubicBezTo>
                    <a:pt x="911" y="478"/>
                    <a:pt x="898" y="488"/>
                    <a:pt x="911" y="478"/>
                  </a:cubicBezTo>
                  <a:cubicBezTo>
                    <a:pt x="936" y="457"/>
                    <a:pt x="956" y="436"/>
                    <a:pt x="971" y="405"/>
                  </a:cubicBezTo>
                  <a:cubicBezTo>
                    <a:pt x="981" y="403"/>
                    <a:pt x="990" y="402"/>
                    <a:pt x="999" y="402"/>
                  </a:cubicBezTo>
                  <a:cubicBezTo>
                    <a:pt x="1009" y="402"/>
                    <a:pt x="1018" y="403"/>
                    <a:pt x="1027" y="405"/>
                  </a:cubicBezTo>
                  <a:cubicBezTo>
                    <a:pt x="1023" y="437"/>
                    <a:pt x="989" y="474"/>
                    <a:pt x="962" y="499"/>
                  </a:cubicBezTo>
                  <a:lnTo>
                    <a:pt x="1028" y="605"/>
                  </a:lnTo>
                  <a:cubicBezTo>
                    <a:pt x="1036" y="617"/>
                    <a:pt x="1042" y="633"/>
                    <a:pt x="1045" y="646"/>
                  </a:cubicBezTo>
                  <a:cubicBezTo>
                    <a:pt x="1037" y="648"/>
                    <a:pt x="1027" y="650"/>
                    <a:pt x="1017" y="650"/>
                  </a:cubicBezTo>
                  <a:cubicBezTo>
                    <a:pt x="1007" y="650"/>
                    <a:pt x="996" y="648"/>
                    <a:pt x="988" y="646"/>
                  </a:cubicBezTo>
                  <a:close/>
                  <a:moveTo>
                    <a:pt x="1067" y="570"/>
                  </a:moveTo>
                  <a:lnTo>
                    <a:pt x="1067" y="570"/>
                  </a:lnTo>
                  <a:lnTo>
                    <a:pt x="1067" y="466"/>
                  </a:lnTo>
                  <a:cubicBezTo>
                    <a:pt x="1067" y="440"/>
                    <a:pt x="1070" y="422"/>
                    <a:pt x="1074" y="404"/>
                  </a:cubicBezTo>
                  <a:cubicBezTo>
                    <a:pt x="1081" y="402"/>
                    <a:pt x="1089" y="401"/>
                    <a:pt x="1097" y="401"/>
                  </a:cubicBezTo>
                  <a:cubicBezTo>
                    <a:pt x="1105" y="401"/>
                    <a:pt x="1114" y="402"/>
                    <a:pt x="1123" y="404"/>
                  </a:cubicBezTo>
                  <a:lnTo>
                    <a:pt x="1123" y="568"/>
                  </a:lnTo>
                  <a:cubicBezTo>
                    <a:pt x="1123" y="601"/>
                    <a:pt x="1152" y="608"/>
                    <a:pt x="1179" y="608"/>
                  </a:cubicBezTo>
                  <a:cubicBezTo>
                    <a:pt x="1194" y="608"/>
                    <a:pt x="1209" y="604"/>
                    <a:pt x="1226" y="596"/>
                  </a:cubicBezTo>
                  <a:cubicBezTo>
                    <a:pt x="1234" y="574"/>
                    <a:pt x="1235" y="526"/>
                    <a:pt x="1235" y="505"/>
                  </a:cubicBezTo>
                  <a:lnTo>
                    <a:pt x="1235" y="404"/>
                  </a:lnTo>
                  <a:cubicBezTo>
                    <a:pt x="1243" y="402"/>
                    <a:pt x="1252" y="401"/>
                    <a:pt x="1261" y="401"/>
                  </a:cubicBezTo>
                  <a:cubicBezTo>
                    <a:pt x="1270" y="401"/>
                    <a:pt x="1280" y="402"/>
                    <a:pt x="1290" y="404"/>
                  </a:cubicBezTo>
                  <a:cubicBezTo>
                    <a:pt x="1290" y="509"/>
                    <a:pt x="1290" y="474"/>
                    <a:pt x="1290" y="509"/>
                  </a:cubicBezTo>
                  <a:cubicBezTo>
                    <a:pt x="1290" y="527"/>
                    <a:pt x="1288" y="593"/>
                    <a:pt x="1274" y="629"/>
                  </a:cubicBezTo>
                  <a:cubicBezTo>
                    <a:pt x="1246" y="645"/>
                    <a:pt x="1216" y="654"/>
                    <a:pt x="1179" y="654"/>
                  </a:cubicBezTo>
                  <a:cubicBezTo>
                    <a:pt x="1119" y="654"/>
                    <a:pt x="1067" y="640"/>
                    <a:pt x="1067" y="570"/>
                  </a:cubicBezTo>
                  <a:close/>
                  <a:moveTo>
                    <a:pt x="1340" y="750"/>
                  </a:moveTo>
                  <a:lnTo>
                    <a:pt x="1340" y="750"/>
                  </a:lnTo>
                  <a:cubicBezTo>
                    <a:pt x="1335" y="734"/>
                    <a:pt x="1335" y="717"/>
                    <a:pt x="1335" y="700"/>
                  </a:cubicBezTo>
                  <a:lnTo>
                    <a:pt x="1335" y="546"/>
                  </a:lnTo>
                  <a:cubicBezTo>
                    <a:pt x="1335" y="511"/>
                    <a:pt x="1336" y="455"/>
                    <a:pt x="1351" y="418"/>
                  </a:cubicBezTo>
                  <a:cubicBezTo>
                    <a:pt x="1387" y="401"/>
                    <a:pt x="1417" y="393"/>
                    <a:pt x="1446" y="393"/>
                  </a:cubicBezTo>
                  <a:cubicBezTo>
                    <a:pt x="1508" y="393"/>
                    <a:pt x="1557" y="409"/>
                    <a:pt x="1557" y="478"/>
                  </a:cubicBezTo>
                  <a:lnTo>
                    <a:pt x="1557" y="498"/>
                  </a:lnTo>
                  <a:cubicBezTo>
                    <a:pt x="1557" y="509"/>
                    <a:pt x="1557" y="587"/>
                    <a:pt x="1541" y="628"/>
                  </a:cubicBezTo>
                  <a:cubicBezTo>
                    <a:pt x="1514" y="645"/>
                    <a:pt x="1482" y="654"/>
                    <a:pt x="1446" y="654"/>
                  </a:cubicBezTo>
                  <a:cubicBezTo>
                    <a:pt x="1424" y="654"/>
                    <a:pt x="1402" y="650"/>
                    <a:pt x="1389" y="639"/>
                  </a:cubicBezTo>
                  <a:lnTo>
                    <a:pt x="1389" y="750"/>
                  </a:lnTo>
                  <a:cubicBezTo>
                    <a:pt x="1380" y="752"/>
                    <a:pt x="1373" y="753"/>
                    <a:pt x="1365" y="753"/>
                  </a:cubicBezTo>
                  <a:cubicBezTo>
                    <a:pt x="1358" y="753"/>
                    <a:pt x="1350" y="752"/>
                    <a:pt x="1340" y="750"/>
                  </a:cubicBezTo>
                  <a:close/>
                  <a:moveTo>
                    <a:pt x="1502" y="594"/>
                  </a:moveTo>
                  <a:lnTo>
                    <a:pt x="1502" y="594"/>
                  </a:lnTo>
                  <a:lnTo>
                    <a:pt x="1502" y="454"/>
                  </a:lnTo>
                  <a:cubicBezTo>
                    <a:pt x="1491" y="445"/>
                    <a:pt x="1469" y="440"/>
                    <a:pt x="1446" y="440"/>
                  </a:cubicBezTo>
                  <a:cubicBezTo>
                    <a:pt x="1424" y="440"/>
                    <a:pt x="1401" y="445"/>
                    <a:pt x="1389" y="454"/>
                  </a:cubicBezTo>
                  <a:lnTo>
                    <a:pt x="1389" y="594"/>
                  </a:lnTo>
                  <a:cubicBezTo>
                    <a:pt x="1402" y="603"/>
                    <a:pt x="1424" y="608"/>
                    <a:pt x="1446" y="608"/>
                  </a:cubicBezTo>
                  <a:cubicBezTo>
                    <a:pt x="1468" y="608"/>
                    <a:pt x="1490" y="603"/>
                    <a:pt x="1502" y="59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6" name="Group 25">
            <a:extLst>
              <a:ext uri="{FF2B5EF4-FFF2-40B4-BE49-F238E27FC236}">
                <a16:creationId xmlns:a16="http://schemas.microsoft.com/office/drawing/2014/main" id="{BB3CB377-7B8E-CD44-B0DF-D2E9940F8BCC}"/>
              </a:ext>
            </a:extLst>
          </p:cNvPr>
          <p:cNvGrpSpPr/>
          <p:nvPr/>
        </p:nvGrpSpPr>
        <p:grpSpPr>
          <a:xfrm>
            <a:off x="5030840" y="4940999"/>
            <a:ext cx="727075" cy="450850"/>
            <a:chOff x="5030840" y="4767263"/>
            <a:chExt cx="727075" cy="450850"/>
          </a:xfrm>
        </p:grpSpPr>
        <p:sp>
          <p:nvSpPr>
            <p:cNvPr id="78" name="Freeform 33">
              <a:extLst>
                <a:ext uri="{FF2B5EF4-FFF2-40B4-BE49-F238E27FC236}">
                  <a16:creationId xmlns:a16="http://schemas.microsoft.com/office/drawing/2014/main" id="{F886D3DB-F978-D54D-B448-80849A535352}"/>
                </a:ext>
              </a:extLst>
            </p:cNvPr>
            <p:cNvSpPr>
              <a:spLocks noChangeArrowheads="1"/>
            </p:cNvSpPr>
            <p:nvPr/>
          </p:nvSpPr>
          <p:spPr bwMode="auto">
            <a:xfrm>
              <a:off x="5435652" y="4803775"/>
              <a:ext cx="322263" cy="234950"/>
            </a:xfrm>
            <a:custGeom>
              <a:avLst/>
              <a:gdLst>
                <a:gd name="T0" fmla="*/ 18 w 897"/>
                <a:gd name="T1" fmla="*/ 195 h 654"/>
                <a:gd name="T2" fmla="*/ 106 w 897"/>
                <a:gd name="T3" fmla="*/ 135 h 654"/>
                <a:gd name="T4" fmla="*/ 199 w 897"/>
                <a:gd name="T5" fmla="*/ 25 h 654"/>
                <a:gd name="T6" fmla="*/ 48 w 897"/>
                <a:gd name="T7" fmla="*/ 70 h 654"/>
                <a:gd name="T8" fmla="*/ 101 w 897"/>
                <a:gd name="T9" fmla="*/ 251 h 654"/>
                <a:gd name="T10" fmla="*/ 377 w 897"/>
                <a:gd name="T11" fmla="*/ 288 h 654"/>
                <a:gd name="T12" fmla="*/ 233 w 897"/>
                <a:gd name="T13" fmla="*/ 172 h 654"/>
                <a:gd name="T14" fmla="*/ 335 w 897"/>
                <a:gd name="T15" fmla="*/ 0 h 654"/>
                <a:gd name="T16" fmla="*/ 421 w 897"/>
                <a:gd name="T17" fmla="*/ 229 h 654"/>
                <a:gd name="T18" fmla="*/ 415 w 897"/>
                <a:gd name="T19" fmla="*/ 288 h 654"/>
                <a:gd name="T20" fmla="*/ 397 w 897"/>
                <a:gd name="T21" fmla="*/ 200 h 654"/>
                <a:gd name="T22" fmla="*/ 335 w 897"/>
                <a:gd name="T23" fmla="*/ 34 h 654"/>
                <a:gd name="T24" fmla="*/ 331 w 897"/>
                <a:gd name="T25" fmla="*/ 218 h 654"/>
                <a:gd name="T26" fmla="*/ 480 w 897"/>
                <a:gd name="T27" fmla="*/ 246 h 654"/>
                <a:gd name="T28" fmla="*/ 480 w 897"/>
                <a:gd name="T29" fmla="*/ 3 h 654"/>
                <a:gd name="T30" fmla="*/ 517 w 897"/>
                <a:gd name="T31" fmla="*/ 215 h 654"/>
                <a:gd name="T32" fmla="*/ 645 w 897"/>
                <a:gd name="T33" fmla="*/ 232 h 654"/>
                <a:gd name="T34" fmla="*/ 554 w 897"/>
                <a:gd name="T35" fmla="*/ 251 h 654"/>
                <a:gd name="T36" fmla="*/ 110 w 897"/>
                <a:gd name="T37" fmla="*/ 644 h 654"/>
                <a:gd name="T38" fmla="*/ 44 w 897"/>
                <a:gd name="T39" fmla="*/ 343 h 654"/>
                <a:gd name="T40" fmla="*/ 2 w 897"/>
                <a:gd name="T41" fmla="*/ 290 h 654"/>
                <a:gd name="T42" fmla="*/ 270 w 897"/>
                <a:gd name="T43" fmla="*/ 337 h 654"/>
                <a:gd name="T44" fmla="*/ 166 w 897"/>
                <a:gd name="T45" fmla="*/ 577 h 654"/>
                <a:gd name="T46" fmla="*/ 110 w 897"/>
                <a:gd name="T47" fmla="*/ 644 h 654"/>
                <a:gd name="T48" fmla="*/ 251 w 897"/>
                <a:gd name="T49" fmla="*/ 536 h 654"/>
                <a:gd name="T50" fmla="*/ 471 w 897"/>
                <a:gd name="T51" fmla="*/ 477 h 654"/>
                <a:gd name="T52" fmla="*/ 305 w 897"/>
                <a:gd name="T53" fmla="*/ 546 h 654"/>
                <a:gd name="T54" fmla="*/ 450 w 897"/>
                <a:gd name="T55" fmla="*/ 594 h 654"/>
                <a:gd name="T56" fmla="*/ 363 w 897"/>
                <a:gd name="T57" fmla="*/ 653 h 654"/>
                <a:gd name="T58" fmla="*/ 414 w 897"/>
                <a:gd name="T59" fmla="*/ 505 h 654"/>
                <a:gd name="T60" fmla="*/ 316 w 897"/>
                <a:gd name="T61" fmla="*/ 452 h 654"/>
                <a:gd name="T62" fmla="*/ 414 w 897"/>
                <a:gd name="T63" fmla="*/ 505 h 654"/>
                <a:gd name="T64" fmla="*/ 516 w 897"/>
                <a:gd name="T65" fmla="*/ 587 h 654"/>
                <a:gd name="T66" fmla="*/ 605 w 897"/>
                <a:gd name="T67" fmla="*/ 540 h 654"/>
                <a:gd name="T68" fmla="*/ 717 w 897"/>
                <a:gd name="T69" fmla="*/ 418 h 654"/>
                <a:gd name="T70" fmla="*/ 556 w 897"/>
                <a:gd name="T71" fmla="*/ 468 h 654"/>
                <a:gd name="T72" fmla="*/ 607 w 897"/>
                <a:gd name="T73" fmla="*/ 653 h 654"/>
                <a:gd name="T74" fmla="*/ 761 w 897"/>
                <a:gd name="T75" fmla="*/ 574 h 654"/>
                <a:gd name="T76" fmla="*/ 791 w 897"/>
                <a:gd name="T77" fmla="*/ 338 h 654"/>
                <a:gd name="T78" fmla="*/ 877 w 897"/>
                <a:gd name="T79" fmla="*/ 403 h 654"/>
                <a:gd name="T80" fmla="*/ 814 w 897"/>
                <a:gd name="T81" fmla="*/ 450 h 654"/>
                <a:gd name="T82" fmla="*/ 888 w 897"/>
                <a:gd name="T83" fmla="*/ 611 h 654"/>
                <a:gd name="T84" fmla="*/ 895 w 897"/>
                <a:gd name="T85" fmla="*/ 643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7" h="654">
                  <a:moveTo>
                    <a:pt x="3" y="225"/>
                  </a:moveTo>
                  <a:lnTo>
                    <a:pt x="3" y="225"/>
                  </a:lnTo>
                  <a:cubicBezTo>
                    <a:pt x="4" y="213"/>
                    <a:pt x="10" y="201"/>
                    <a:pt x="18" y="195"/>
                  </a:cubicBezTo>
                  <a:cubicBezTo>
                    <a:pt x="46" y="210"/>
                    <a:pt x="76" y="217"/>
                    <a:pt x="101" y="217"/>
                  </a:cubicBezTo>
                  <a:cubicBezTo>
                    <a:pt x="129" y="217"/>
                    <a:pt x="167" y="207"/>
                    <a:pt x="167" y="174"/>
                  </a:cubicBezTo>
                  <a:cubicBezTo>
                    <a:pt x="167" y="139"/>
                    <a:pt x="135" y="136"/>
                    <a:pt x="106" y="135"/>
                  </a:cubicBezTo>
                  <a:cubicBezTo>
                    <a:pt x="62" y="132"/>
                    <a:pt x="8" y="126"/>
                    <a:pt x="8" y="70"/>
                  </a:cubicBezTo>
                  <a:cubicBezTo>
                    <a:pt x="8" y="18"/>
                    <a:pt x="61" y="1"/>
                    <a:pt x="108" y="1"/>
                  </a:cubicBezTo>
                  <a:cubicBezTo>
                    <a:pt x="144" y="1"/>
                    <a:pt x="171" y="9"/>
                    <a:pt x="199" y="25"/>
                  </a:cubicBezTo>
                  <a:cubicBezTo>
                    <a:pt x="197" y="37"/>
                    <a:pt x="192" y="47"/>
                    <a:pt x="182" y="53"/>
                  </a:cubicBezTo>
                  <a:cubicBezTo>
                    <a:pt x="156" y="40"/>
                    <a:pt x="133" y="35"/>
                    <a:pt x="108" y="35"/>
                  </a:cubicBezTo>
                  <a:cubicBezTo>
                    <a:pt x="85" y="35"/>
                    <a:pt x="48" y="40"/>
                    <a:pt x="48" y="70"/>
                  </a:cubicBezTo>
                  <a:cubicBezTo>
                    <a:pt x="48" y="103"/>
                    <a:pt x="94" y="99"/>
                    <a:pt x="136" y="105"/>
                  </a:cubicBezTo>
                  <a:cubicBezTo>
                    <a:pt x="173" y="111"/>
                    <a:pt x="207" y="124"/>
                    <a:pt x="207" y="174"/>
                  </a:cubicBezTo>
                  <a:cubicBezTo>
                    <a:pt x="207" y="231"/>
                    <a:pt x="152" y="251"/>
                    <a:pt x="101" y="251"/>
                  </a:cubicBezTo>
                  <a:cubicBezTo>
                    <a:pt x="68" y="251"/>
                    <a:pt x="34" y="243"/>
                    <a:pt x="3" y="225"/>
                  </a:cubicBezTo>
                  <a:close/>
                  <a:moveTo>
                    <a:pt x="377" y="288"/>
                  </a:moveTo>
                  <a:lnTo>
                    <a:pt x="377" y="288"/>
                  </a:lnTo>
                  <a:lnTo>
                    <a:pt x="357" y="250"/>
                  </a:lnTo>
                  <a:cubicBezTo>
                    <a:pt x="350" y="251"/>
                    <a:pt x="343" y="252"/>
                    <a:pt x="335" y="252"/>
                  </a:cubicBezTo>
                  <a:cubicBezTo>
                    <a:pt x="296" y="252"/>
                    <a:pt x="233" y="247"/>
                    <a:pt x="233" y="172"/>
                  </a:cubicBezTo>
                  <a:lnTo>
                    <a:pt x="233" y="140"/>
                  </a:lnTo>
                  <a:cubicBezTo>
                    <a:pt x="233" y="106"/>
                    <a:pt x="236" y="60"/>
                    <a:pt x="249" y="24"/>
                  </a:cubicBezTo>
                  <a:cubicBezTo>
                    <a:pt x="276" y="10"/>
                    <a:pt x="303" y="0"/>
                    <a:pt x="335" y="0"/>
                  </a:cubicBezTo>
                  <a:cubicBezTo>
                    <a:pt x="397" y="0"/>
                    <a:pt x="437" y="18"/>
                    <a:pt x="437" y="79"/>
                  </a:cubicBezTo>
                  <a:lnTo>
                    <a:pt x="437" y="112"/>
                  </a:lnTo>
                  <a:cubicBezTo>
                    <a:pt x="437" y="147"/>
                    <a:pt x="433" y="201"/>
                    <a:pt x="421" y="229"/>
                  </a:cubicBezTo>
                  <a:cubicBezTo>
                    <a:pt x="412" y="233"/>
                    <a:pt x="403" y="237"/>
                    <a:pt x="394" y="240"/>
                  </a:cubicBezTo>
                  <a:lnTo>
                    <a:pt x="403" y="257"/>
                  </a:lnTo>
                  <a:cubicBezTo>
                    <a:pt x="409" y="268"/>
                    <a:pt x="414" y="278"/>
                    <a:pt x="415" y="288"/>
                  </a:cubicBezTo>
                  <a:cubicBezTo>
                    <a:pt x="408" y="290"/>
                    <a:pt x="402" y="290"/>
                    <a:pt x="396" y="290"/>
                  </a:cubicBezTo>
                  <a:cubicBezTo>
                    <a:pt x="390" y="290"/>
                    <a:pt x="384" y="290"/>
                    <a:pt x="377" y="288"/>
                  </a:cubicBezTo>
                  <a:close/>
                  <a:moveTo>
                    <a:pt x="397" y="200"/>
                  </a:moveTo>
                  <a:lnTo>
                    <a:pt x="397" y="200"/>
                  </a:lnTo>
                  <a:lnTo>
                    <a:pt x="397" y="49"/>
                  </a:lnTo>
                  <a:cubicBezTo>
                    <a:pt x="385" y="39"/>
                    <a:pt x="360" y="34"/>
                    <a:pt x="335" y="34"/>
                  </a:cubicBezTo>
                  <a:cubicBezTo>
                    <a:pt x="311" y="34"/>
                    <a:pt x="286" y="39"/>
                    <a:pt x="274" y="49"/>
                  </a:cubicBezTo>
                  <a:lnTo>
                    <a:pt x="274" y="203"/>
                  </a:lnTo>
                  <a:cubicBezTo>
                    <a:pt x="287" y="213"/>
                    <a:pt x="308" y="218"/>
                    <a:pt x="331" y="218"/>
                  </a:cubicBezTo>
                  <a:cubicBezTo>
                    <a:pt x="356" y="218"/>
                    <a:pt x="382" y="212"/>
                    <a:pt x="397" y="200"/>
                  </a:cubicBezTo>
                  <a:close/>
                  <a:moveTo>
                    <a:pt x="480" y="246"/>
                  </a:moveTo>
                  <a:lnTo>
                    <a:pt x="480" y="246"/>
                  </a:lnTo>
                  <a:cubicBezTo>
                    <a:pt x="476" y="233"/>
                    <a:pt x="476" y="220"/>
                    <a:pt x="476" y="206"/>
                  </a:cubicBezTo>
                  <a:lnTo>
                    <a:pt x="476" y="43"/>
                  </a:lnTo>
                  <a:cubicBezTo>
                    <a:pt x="476" y="29"/>
                    <a:pt x="476" y="16"/>
                    <a:pt x="480" y="3"/>
                  </a:cubicBezTo>
                  <a:cubicBezTo>
                    <a:pt x="488" y="2"/>
                    <a:pt x="493" y="1"/>
                    <a:pt x="499" y="1"/>
                  </a:cubicBezTo>
                  <a:cubicBezTo>
                    <a:pt x="505" y="1"/>
                    <a:pt x="510" y="2"/>
                    <a:pt x="517" y="3"/>
                  </a:cubicBezTo>
                  <a:lnTo>
                    <a:pt x="517" y="215"/>
                  </a:lnTo>
                  <a:cubicBezTo>
                    <a:pt x="528" y="216"/>
                    <a:pt x="540" y="216"/>
                    <a:pt x="553" y="216"/>
                  </a:cubicBezTo>
                  <a:lnTo>
                    <a:pt x="643" y="216"/>
                  </a:lnTo>
                  <a:cubicBezTo>
                    <a:pt x="644" y="222"/>
                    <a:pt x="645" y="227"/>
                    <a:pt x="645" y="232"/>
                  </a:cubicBezTo>
                  <a:cubicBezTo>
                    <a:pt x="645" y="236"/>
                    <a:pt x="644" y="241"/>
                    <a:pt x="643" y="247"/>
                  </a:cubicBezTo>
                  <a:cubicBezTo>
                    <a:pt x="632" y="251"/>
                    <a:pt x="620" y="251"/>
                    <a:pt x="609" y="251"/>
                  </a:cubicBezTo>
                  <a:cubicBezTo>
                    <a:pt x="554" y="251"/>
                    <a:pt x="572" y="251"/>
                    <a:pt x="554" y="251"/>
                  </a:cubicBezTo>
                  <a:cubicBezTo>
                    <a:pt x="529" y="251"/>
                    <a:pt x="504" y="250"/>
                    <a:pt x="480" y="246"/>
                  </a:cubicBezTo>
                  <a:close/>
                  <a:moveTo>
                    <a:pt x="110" y="644"/>
                  </a:moveTo>
                  <a:lnTo>
                    <a:pt x="110" y="644"/>
                  </a:lnTo>
                  <a:cubicBezTo>
                    <a:pt x="107" y="622"/>
                    <a:pt x="107" y="600"/>
                    <a:pt x="107" y="577"/>
                  </a:cubicBezTo>
                  <a:lnTo>
                    <a:pt x="107" y="343"/>
                  </a:lnTo>
                  <a:lnTo>
                    <a:pt x="44" y="343"/>
                  </a:lnTo>
                  <a:cubicBezTo>
                    <a:pt x="30" y="343"/>
                    <a:pt x="16" y="343"/>
                    <a:pt x="2" y="337"/>
                  </a:cubicBezTo>
                  <a:cubicBezTo>
                    <a:pt x="1" y="328"/>
                    <a:pt x="0" y="320"/>
                    <a:pt x="0" y="313"/>
                  </a:cubicBezTo>
                  <a:cubicBezTo>
                    <a:pt x="0" y="305"/>
                    <a:pt x="1" y="298"/>
                    <a:pt x="2" y="290"/>
                  </a:cubicBezTo>
                  <a:lnTo>
                    <a:pt x="270" y="290"/>
                  </a:lnTo>
                  <a:cubicBezTo>
                    <a:pt x="272" y="298"/>
                    <a:pt x="273" y="306"/>
                    <a:pt x="273" y="314"/>
                  </a:cubicBezTo>
                  <a:cubicBezTo>
                    <a:pt x="273" y="321"/>
                    <a:pt x="272" y="329"/>
                    <a:pt x="270" y="337"/>
                  </a:cubicBezTo>
                  <a:cubicBezTo>
                    <a:pt x="257" y="343"/>
                    <a:pt x="243" y="343"/>
                    <a:pt x="229" y="343"/>
                  </a:cubicBezTo>
                  <a:lnTo>
                    <a:pt x="166" y="343"/>
                  </a:lnTo>
                  <a:lnTo>
                    <a:pt x="166" y="577"/>
                  </a:lnTo>
                  <a:cubicBezTo>
                    <a:pt x="166" y="599"/>
                    <a:pt x="166" y="620"/>
                    <a:pt x="162" y="644"/>
                  </a:cubicBezTo>
                  <a:cubicBezTo>
                    <a:pt x="155" y="646"/>
                    <a:pt x="146" y="647"/>
                    <a:pt x="137" y="647"/>
                  </a:cubicBezTo>
                  <a:cubicBezTo>
                    <a:pt x="128" y="647"/>
                    <a:pt x="118" y="646"/>
                    <a:pt x="110" y="644"/>
                  </a:cubicBezTo>
                  <a:close/>
                  <a:moveTo>
                    <a:pt x="251" y="568"/>
                  </a:moveTo>
                  <a:lnTo>
                    <a:pt x="251" y="568"/>
                  </a:lnTo>
                  <a:lnTo>
                    <a:pt x="251" y="536"/>
                  </a:lnTo>
                  <a:cubicBezTo>
                    <a:pt x="251" y="501"/>
                    <a:pt x="257" y="451"/>
                    <a:pt x="271" y="418"/>
                  </a:cubicBezTo>
                  <a:cubicBezTo>
                    <a:pt x="304" y="401"/>
                    <a:pt x="335" y="392"/>
                    <a:pt x="364" y="392"/>
                  </a:cubicBezTo>
                  <a:cubicBezTo>
                    <a:pt x="426" y="392"/>
                    <a:pt x="471" y="411"/>
                    <a:pt x="471" y="477"/>
                  </a:cubicBezTo>
                  <a:cubicBezTo>
                    <a:pt x="471" y="493"/>
                    <a:pt x="467" y="528"/>
                    <a:pt x="459" y="545"/>
                  </a:cubicBezTo>
                  <a:cubicBezTo>
                    <a:pt x="438" y="548"/>
                    <a:pt x="409" y="551"/>
                    <a:pt x="382" y="551"/>
                  </a:cubicBezTo>
                  <a:cubicBezTo>
                    <a:pt x="362" y="551"/>
                    <a:pt x="329" y="550"/>
                    <a:pt x="305" y="546"/>
                  </a:cubicBezTo>
                  <a:lnTo>
                    <a:pt x="305" y="567"/>
                  </a:lnTo>
                  <a:cubicBezTo>
                    <a:pt x="305" y="604"/>
                    <a:pt x="342" y="606"/>
                    <a:pt x="373" y="606"/>
                  </a:cubicBezTo>
                  <a:cubicBezTo>
                    <a:pt x="394" y="606"/>
                    <a:pt x="426" y="603"/>
                    <a:pt x="450" y="594"/>
                  </a:cubicBezTo>
                  <a:cubicBezTo>
                    <a:pt x="457" y="603"/>
                    <a:pt x="460" y="612"/>
                    <a:pt x="460" y="621"/>
                  </a:cubicBezTo>
                  <a:cubicBezTo>
                    <a:pt x="460" y="624"/>
                    <a:pt x="460" y="627"/>
                    <a:pt x="459" y="629"/>
                  </a:cubicBezTo>
                  <a:cubicBezTo>
                    <a:pt x="432" y="644"/>
                    <a:pt x="400" y="653"/>
                    <a:pt x="363" y="653"/>
                  </a:cubicBezTo>
                  <a:cubicBezTo>
                    <a:pt x="304" y="653"/>
                    <a:pt x="251" y="639"/>
                    <a:pt x="251" y="568"/>
                  </a:cubicBezTo>
                  <a:close/>
                  <a:moveTo>
                    <a:pt x="414" y="505"/>
                  </a:moveTo>
                  <a:lnTo>
                    <a:pt x="414" y="505"/>
                  </a:lnTo>
                  <a:cubicBezTo>
                    <a:pt x="417" y="496"/>
                    <a:pt x="418" y="487"/>
                    <a:pt x="418" y="478"/>
                  </a:cubicBezTo>
                  <a:cubicBezTo>
                    <a:pt x="418" y="445"/>
                    <a:pt x="391" y="439"/>
                    <a:pt x="363" y="439"/>
                  </a:cubicBezTo>
                  <a:cubicBezTo>
                    <a:pt x="347" y="439"/>
                    <a:pt x="331" y="443"/>
                    <a:pt x="316" y="452"/>
                  </a:cubicBezTo>
                  <a:cubicBezTo>
                    <a:pt x="311" y="466"/>
                    <a:pt x="307" y="486"/>
                    <a:pt x="306" y="504"/>
                  </a:cubicBezTo>
                  <a:cubicBezTo>
                    <a:pt x="328" y="510"/>
                    <a:pt x="346" y="510"/>
                    <a:pt x="364" y="510"/>
                  </a:cubicBezTo>
                  <a:cubicBezTo>
                    <a:pt x="385" y="510"/>
                    <a:pt x="401" y="508"/>
                    <a:pt x="414" y="505"/>
                  </a:cubicBezTo>
                  <a:close/>
                  <a:moveTo>
                    <a:pt x="497" y="625"/>
                  </a:moveTo>
                  <a:lnTo>
                    <a:pt x="497" y="625"/>
                  </a:lnTo>
                  <a:cubicBezTo>
                    <a:pt x="499" y="610"/>
                    <a:pt x="504" y="597"/>
                    <a:pt x="516" y="587"/>
                  </a:cubicBezTo>
                  <a:cubicBezTo>
                    <a:pt x="547" y="600"/>
                    <a:pt x="580" y="606"/>
                    <a:pt x="607" y="606"/>
                  </a:cubicBezTo>
                  <a:cubicBezTo>
                    <a:pt x="646" y="606"/>
                    <a:pt x="669" y="592"/>
                    <a:pt x="669" y="572"/>
                  </a:cubicBezTo>
                  <a:cubicBezTo>
                    <a:pt x="669" y="545"/>
                    <a:pt x="641" y="543"/>
                    <a:pt x="605" y="540"/>
                  </a:cubicBezTo>
                  <a:cubicBezTo>
                    <a:pt x="565" y="536"/>
                    <a:pt x="501" y="530"/>
                    <a:pt x="501" y="467"/>
                  </a:cubicBezTo>
                  <a:cubicBezTo>
                    <a:pt x="501" y="405"/>
                    <a:pt x="567" y="392"/>
                    <a:pt x="613" y="392"/>
                  </a:cubicBezTo>
                  <a:cubicBezTo>
                    <a:pt x="652" y="392"/>
                    <a:pt x="681" y="400"/>
                    <a:pt x="717" y="418"/>
                  </a:cubicBezTo>
                  <a:cubicBezTo>
                    <a:pt x="716" y="433"/>
                    <a:pt x="709" y="447"/>
                    <a:pt x="697" y="456"/>
                  </a:cubicBezTo>
                  <a:cubicBezTo>
                    <a:pt x="665" y="442"/>
                    <a:pt x="638" y="439"/>
                    <a:pt x="613" y="439"/>
                  </a:cubicBezTo>
                  <a:cubicBezTo>
                    <a:pt x="590" y="439"/>
                    <a:pt x="556" y="443"/>
                    <a:pt x="556" y="468"/>
                  </a:cubicBezTo>
                  <a:cubicBezTo>
                    <a:pt x="556" y="493"/>
                    <a:pt x="592" y="493"/>
                    <a:pt x="612" y="494"/>
                  </a:cubicBezTo>
                  <a:cubicBezTo>
                    <a:pt x="678" y="498"/>
                    <a:pt x="725" y="512"/>
                    <a:pt x="725" y="570"/>
                  </a:cubicBezTo>
                  <a:cubicBezTo>
                    <a:pt x="725" y="634"/>
                    <a:pt x="652" y="653"/>
                    <a:pt x="607" y="653"/>
                  </a:cubicBezTo>
                  <a:cubicBezTo>
                    <a:pt x="572" y="653"/>
                    <a:pt x="535" y="646"/>
                    <a:pt x="497" y="625"/>
                  </a:cubicBezTo>
                  <a:close/>
                  <a:moveTo>
                    <a:pt x="761" y="574"/>
                  </a:moveTo>
                  <a:lnTo>
                    <a:pt x="761" y="574"/>
                  </a:lnTo>
                  <a:lnTo>
                    <a:pt x="761" y="413"/>
                  </a:lnTo>
                  <a:cubicBezTo>
                    <a:pt x="761" y="391"/>
                    <a:pt x="761" y="365"/>
                    <a:pt x="766" y="342"/>
                  </a:cubicBezTo>
                  <a:cubicBezTo>
                    <a:pt x="774" y="340"/>
                    <a:pt x="782" y="338"/>
                    <a:pt x="791" y="338"/>
                  </a:cubicBezTo>
                  <a:cubicBezTo>
                    <a:pt x="798" y="338"/>
                    <a:pt x="805" y="340"/>
                    <a:pt x="814" y="342"/>
                  </a:cubicBezTo>
                  <a:lnTo>
                    <a:pt x="814" y="403"/>
                  </a:lnTo>
                  <a:lnTo>
                    <a:pt x="877" y="403"/>
                  </a:lnTo>
                  <a:cubicBezTo>
                    <a:pt x="879" y="411"/>
                    <a:pt x="880" y="418"/>
                    <a:pt x="880" y="426"/>
                  </a:cubicBezTo>
                  <a:cubicBezTo>
                    <a:pt x="880" y="434"/>
                    <a:pt x="879" y="442"/>
                    <a:pt x="877" y="450"/>
                  </a:cubicBezTo>
                  <a:lnTo>
                    <a:pt x="814" y="450"/>
                  </a:lnTo>
                  <a:lnTo>
                    <a:pt x="814" y="571"/>
                  </a:lnTo>
                  <a:cubicBezTo>
                    <a:pt x="814" y="602"/>
                    <a:pt x="832" y="612"/>
                    <a:pt x="866" y="612"/>
                  </a:cubicBezTo>
                  <a:cubicBezTo>
                    <a:pt x="873" y="612"/>
                    <a:pt x="880" y="611"/>
                    <a:pt x="888" y="611"/>
                  </a:cubicBezTo>
                  <a:cubicBezTo>
                    <a:pt x="890" y="616"/>
                    <a:pt x="893" y="614"/>
                    <a:pt x="895" y="625"/>
                  </a:cubicBezTo>
                  <a:cubicBezTo>
                    <a:pt x="896" y="629"/>
                    <a:pt x="896" y="631"/>
                    <a:pt x="896" y="633"/>
                  </a:cubicBezTo>
                  <a:cubicBezTo>
                    <a:pt x="896" y="640"/>
                    <a:pt x="895" y="640"/>
                    <a:pt x="895" y="643"/>
                  </a:cubicBezTo>
                  <a:cubicBezTo>
                    <a:pt x="887" y="646"/>
                    <a:pt x="869" y="653"/>
                    <a:pt x="838" y="653"/>
                  </a:cubicBezTo>
                  <a:cubicBezTo>
                    <a:pt x="811" y="653"/>
                    <a:pt x="761" y="641"/>
                    <a:pt x="761" y="57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Freeform 34">
              <a:extLst>
                <a:ext uri="{FF2B5EF4-FFF2-40B4-BE49-F238E27FC236}">
                  <a16:creationId xmlns:a16="http://schemas.microsoft.com/office/drawing/2014/main" id="{E5B316A1-04C2-A541-A36B-99656C0281CE}"/>
                </a:ext>
              </a:extLst>
            </p:cNvPr>
            <p:cNvSpPr>
              <a:spLocks noChangeArrowheads="1"/>
            </p:cNvSpPr>
            <p:nvPr/>
          </p:nvSpPr>
          <p:spPr bwMode="auto">
            <a:xfrm>
              <a:off x="5030840" y="4767263"/>
              <a:ext cx="338137" cy="450850"/>
            </a:xfrm>
            <a:custGeom>
              <a:avLst/>
              <a:gdLst>
                <a:gd name="T0" fmla="*/ 544 w 940"/>
                <a:gd name="T1" fmla="*/ 1093 h 1253"/>
                <a:gd name="T2" fmla="*/ 544 w 940"/>
                <a:gd name="T3" fmla="*/ 1093 h 1253"/>
                <a:gd name="T4" fmla="*/ 505 w 940"/>
                <a:gd name="T5" fmla="*/ 1115 h 1253"/>
                <a:gd name="T6" fmla="*/ 498 w 940"/>
                <a:gd name="T7" fmla="*/ 1116 h 1253"/>
                <a:gd name="T8" fmla="*/ 461 w 940"/>
                <a:gd name="T9" fmla="*/ 1102 h 1253"/>
                <a:gd name="T10" fmla="*/ 125 w 940"/>
                <a:gd name="T11" fmla="*/ 829 h 1253"/>
                <a:gd name="T12" fmla="*/ 117 w 940"/>
                <a:gd name="T13" fmla="*/ 746 h 1253"/>
                <a:gd name="T14" fmla="*/ 200 w 940"/>
                <a:gd name="T15" fmla="*/ 738 h 1253"/>
                <a:gd name="T16" fmla="*/ 489 w 940"/>
                <a:gd name="T17" fmla="*/ 974 h 1253"/>
                <a:gd name="T18" fmla="*/ 939 w 940"/>
                <a:gd name="T19" fmla="*/ 404 h 1253"/>
                <a:gd name="T20" fmla="*/ 939 w 940"/>
                <a:gd name="T21" fmla="*/ 132 h 1253"/>
                <a:gd name="T22" fmla="*/ 497 w 940"/>
                <a:gd name="T23" fmla="*/ 691 h 1253"/>
                <a:gd name="T24" fmla="*/ 457 w 940"/>
                <a:gd name="T25" fmla="*/ 713 h 1253"/>
                <a:gd name="T26" fmla="*/ 451 w 940"/>
                <a:gd name="T27" fmla="*/ 713 h 1253"/>
                <a:gd name="T28" fmla="*/ 413 w 940"/>
                <a:gd name="T29" fmla="*/ 700 h 1253"/>
                <a:gd name="T30" fmla="*/ 192 w 940"/>
                <a:gd name="T31" fmla="*/ 517 h 1253"/>
                <a:gd name="T32" fmla="*/ 185 w 940"/>
                <a:gd name="T33" fmla="*/ 434 h 1253"/>
                <a:gd name="T34" fmla="*/ 267 w 940"/>
                <a:gd name="T35" fmla="*/ 426 h 1253"/>
                <a:gd name="T36" fmla="*/ 442 w 940"/>
                <a:gd name="T37" fmla="*/ 571 h 1253"/>
                <a:gd name="T38" fmla="*/ 849 w 940"/>
                <a:gd name="T39" fmla="*/ 57 h 1253"/>
                <a:gd name="T40" fmla="*/ 470 w 940"/>
                <a:gd name="T41" fmla="*/ 0 h 1253"/>
                <a:gd name="T42" fmla="*/ 0 w 940"/>
                <a:gd name="T43" fmla="*/ 102 h 1253"/>
                <a:gd name="T44" fmla="*/ 0 w 940"/>
                <a:gd name="T45" fmla="*/ 1150 h 1253"/>
                <a:gd name="T46" fmla="*/ 470 w 940"/>
                <a:gd name="T47" fmla="*/ 1252 h 1253"/>
                <a:gd name="T48" fmla="*/ 939 w 940"/>
                <a:gd name="T49" fmla="*/ 1150 h 1253"/>
                <a:gd name="T50" fmla="*/ 939 w 940"/>
                <a:gd name="T51" fmla="*/ 593 h 1253"/>
                <a:gd name="T52" fmla="*/ 544 w 940"/>
                <a:gd name="T53" fmla="*/ 1093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0" h="1253">
                  <a:moveTo>
                    <a:pt x="544" y="1093"/>
                  </a:moveTo>
                  <a:lnTo>
                    <a:pt x="544" y="1093"/>
                  </a:lnTo>
                  <a:cubicBezTo>
                    <a:pt x="535" y="1106"/>
                    <a:pt x="520" y="1114"/>
                    <a:pt x="505" y="1115"/>
                  </a:cubicBezTo>
                  <a:cubicBezTo>
                    <a:pt x="503" y="1116"/>
                    <a:pt x="500" y="1116"/>
                    <a:pt x="498" y="1116"/>
                  </a:cubicBezTo>
                  <a:cubicBezTo>
                    <a:pt x="485" y="1116"/>
                    <a:pt x="472" y="1111"/>
                    <a:pt x="461" y="1102"/>
                  </a:cubicBezTo>
                  <a:cubicBezTo>
                    <a:pt x="125" y="829"/>
                    <a:pt x="125" y="829"/>
                    <a:pt x="125" y="829"/>
                  </a:cubicBezTo>
                  <a:cubicBezTo>
                    <a:pt x="100" y="808"/>
                    <a:pt x="97" y="771"/>
                    <a:pt x="117" y="746"/>
                  </a:cubicBezTo>
                  <a:cubicBezTo>
                    <a:pt x="138" y="721"/>
                    <a:pt x="175" y="717"/>
                    <a:pt x="200" y="738"/>
                  </a:cubicBezTo>
                  <a:cubicBezTo>
                    <a:pt x="489" y="974"/>
                    <a:pt x="489" y="974"/>
                    <a:pt x="489" y="974"/>
                  </a:cubicBezTo>
                  <a:cubicBezTo>
                    <a:pt x="939" y="404"/>
                    <a:pt x="939" y="404"/>
                    <a:pt x="939" y="404"/>
                  </a:cubicBezTo>
                  <a:cubicBezTo>
                    <a:pt x="939" y="132"/>
                    <a:pt x="939" y="132"/>
                    <a:pt x="939" y="132"/>
                  </a:cubicBezTo>
                  <a:cubicBezTo>
                    <a:pt x="497" y="691"/>
                    <a:pt x="497" y="691"/>
                    <a:pt x="497" y="691"/>
                  </a:cubicBezTo>
                  <a:cubicBezTo>
                    <a:pt x="487" y="703"/>
                    <a:pt x="473" y="711"/>
                    <a:pt x="457" y="713"/>
                  </a:cubicBezTo>
                  <a:cubicBezTo>
                    <a:pt x="455" y="713"/>
                    <a:pt x="453" y="713"/>
                    <a:pt x="451" y="713"/>
                  </a:cubicBezTo>
                  <a:cubicBezTo>
                    <a:pt x="437" y="713"/>
                    <a:pt x="424" y="708"/>
                    <a:pt x="413" y="700"/>
                  </a:cubicBezTo>
                  <a:cubicBezTo>
                    <a:pt x="192" y="517"/>
                    <a:pt x="192" y="517"/>
                    <a:pt x="192" y="517"/>
                  </a:cubicBezTo>
                  <a:cubicBezTo>
                    <a:pt x="167" y="496"/>
                    <a:pt x="164" y="459"/>
                    <a:pt x="185" y="434"/>
                  </a:cubicBezTo>
                  <a:cubicBezTo>
                    <a:pt x="205" y="409"/>
                    <a:pt x="242" y="405"/>
                    <a:pt x="267" y="426"/>
                  </a:cubicBezTo>
                  <a:cubicBezTo>
                    <a:pt x="442" y="571"/>
                    <a:pt x="442" y="571"/>
                    <a:pt x="442" y="571"/>
                  </a:cubicBezTo>
                  <a:cubicBezTo>
                    <a:pt x="849" y="57"/>
                    <a:pt x="849" y="57"/>
                    <a:pt x="849" y="57"/>
                  </a:cubicBezTo>
                  <a:cubicBezTo>
                    <a:pt x="754" y="22"/>
                    <a:pt x="620" y="0"/>
                    <a:pt x="470" y="0"/>
                  </a:cubicBezTo>
                  <a:cubicBezTo>
                    <a:pt x="263" y="0"/>
                    <a:pt x="85" y="42"/>
                    <a:pt x="0" y="102"/>
                  </a:cubicBezTo>
                  <a:cubicBezTo>
                    <a:pt x="0" y="1150"/>
                    <a:pt x="0" y="1150"/>
                    <a:pt x="0" y="1150"/>
                  </a:cubicBezTo>
                  <a:cubicBezTo>
                    <a:pt x="85" y="1210"/>
                    <a:pt x="263" y="1252"/>
                    <a:pt x="470" y="1252"/>
                  </a:cubicBezTo>
                  <a:cubicBezTo>
                    <a:pt x="677" y="1252"/>
                    <a:pt x="855" y="1210"/>
                    <a:pt x="939" y="1150"/>
                  </a:cubicBezTo>
                  <a:cubicBezTo>
                    <a:pt x="939" y="593"/>
                    <a:pt x="939" y="593"/>
                    <a:pt x="939" y="593"/>
                  </a:cubicBezTo>
                  <a:lnTo>
                    <a:pt x="544" y="1093"/>
                  </a:ln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4" name="Group 23">
            <a:extLst>
              <a:ext uri="{FF2B5EF4-FFF2-40B4-BE49-F238E27FC236}">
                <a16:creationId xmlns:a16="http://schemas.microsoft.com/office/drawing/2014/main" id="{FC6F06A2-0172-C24F-B3BF-C7F65D3789EC}"/>
              </a:ext>
            </a:extLst>
          </p:cNvPr>
          <p:cNvGrpSpPr/>
          <p:nvPr/>
        </p:nvGrpSpPr>
        <p:grpSpPr>
          <a:xfrm>
            <a:off x="5045127" y="3830765"/>
            <a:ext cx="693738" cy="450850"/>
            <a:chOff x="5045127" y="3757613"/>
            <a:chExt cx="693738" cy="450850"/>
          </a:xfrm>
        </p:grpSpPr>
        <p:sp>
          <p:nvSpPr>
            <p:cNvPr id="80" name="Freeform 35">
              <a:extLst>
                <a:ext uri="{FF2B5EF4-FFF2-40B4-BE49-F238E27FC236}">
                  <a16:creationId xmlns:a16="http://schemas.microsoft.com/office/drawing/2014/main" id="{449BD130-C2DB-AF45-ABC3-4759B90AE7E8}"/>
                </a:ext>
              </a:extLst>
            </p:cNvPr>
            <p:cNvSpPr>
              <a:spLocks noChangeArrowheads="1"/>
            </p:cNvSpPr>
            <p:nvPr/>
          </p:nvSpPr>
          <p:spPr bwMode="auto">
            <a:xfrm>
              <a:off x="5045127" y="3757613"/>
              <a:ext cx="338138" cy="450850"/>
            </a:xfrm>
            <a:custGeom>
              <a:avLst/>
              <a:gdLst>
                <a:gd name="T0" fmla="*/ 372 w 940"/>
                <a:gd name="T1" fmla="*/ 621 h 1252"/>
                <a:gd name="T2" fmla="*/ 580 w 940"/>
                <a:gd name="T3" fmla="*/ 621 h 1252"/>
                <a:gd name="T4" fmla="*/ 372 w 940"/>
                <a:gd name="T5" fmla="*/ 415 h 1252"/>
                <a:gd name="T6" fmla="*/ 372 w 940"/>
                <a:gd name="T7" fmla="*/ 621 h 1252"/>
                <a:gd name="T8" fmla="*/ 639 w 940"/>
                <a:gd name="T9" fmla="*/ 739 h 1252"/>
                <a:gd name="T10" fmla="*/ 639 w 940"/>
                <a:gd name="T11" fmla="*/ 739 h 1252"/>
                <a:gd name="T12" fmla="*/ 313 w 940"/>
                <a:gd name="T13" fmla="*/ 739 h 1252"/>
                <a:gd name="T14" fmla="*/ 254 w 940"/>
                <a:gd name="T15" fmla="*/ 680 h 1252"/>
                <a:gd name="T16" fmla="*/ 254 w 940"/>
                <a:gd name="T17" fmla="*/ 332 h 1252"/>
                <a:gd name="T18" fmla="*/ 0 w 940"/>
                <a:gd name="T19" fmla="*/ 332 h 1252"/>
                <a:gd name="T20" fmla="*/ 0 w 940"/>
                <a:gd name="T21" fmla="*/ 1149 h 1252"/>
                <a:gd name="T22" fmla="*/ 470 w 940"/>
                <a:gd name="T23" fmla="*/ 1251 h 1252"/>
                <a:gd name="T24" fmla="*/ 639 w 940"/>
                <a:gd name="T25" fmla="*/ 1242 h 1252"/>
                <a:gd name="T26" fmla="*/ 639 w 940"/>
                <a:gd name="T27" fmla="*/ 739 h 1252"/>
                <a:gd name="T28" fmla="*/ 470 w 940"/>
                <a:gd name="T29" fmla="*/ 0 h 1252"/>
                <a:gd name="T30" fmla="*/ 470 w 940"/>
                <a:gd name="T31" fmla="*/ 0 h 1252"/>
                <a:gd name="T32" fmla="*/ 0 w 940"/>
                <a:gd name="T33" fmla="*/ 102 h 1252"/>
                <a:gd name="T34" fmla="*/ 0 w 940"/>
                <a:gd name="T35" fmla="*/ 214 h 1252"/>
                <a:gd name="T36" fmla="*/ 313 w 940"/>
                <a:gd name="T37" fmla="*/ 214 h 1252"/>
                <a:gd name="T38" fmla="*/ 355 w 940"/>
                <a:gd name="T39" fmla="*/ 231 h 1252"/>
                <a:gd name="T40" fmla="*/ 738 w 940"/>
                <a:gd name="T41" fmla="*/ 614 h 1252"/>
                <a:gd name="T42" fmla="*/ 755 w 940"/>
                <a:gd name="T43" fmla="*/ 655 h 1252"/>
                <a:gd name="T44" fmla="*/ 755 w 940"/>
                <a:gd name="T45" fmla="*/ 1222 h 1252"/>
                <a:gd name="T46" fmla="*/ 939 w 940"/>
                <a:gd name="T47" fmla="*/ 1149 h 1252"/>
                <a:gd name="T48" fmla="*/ 939 w 940"/>
                <a:gd name="T49" fmla="*/ 102 h 1252"/>
                <a:gd name="T50" fmla="*/ 470 w 940"/>
                <a:gd name="T51" fmla="*/ 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0" h="1252">
                  <a:moveTo>
                    <a:pt x="372" y="621"/>
                  </a:moveTo>
                  <a:lnTo>
                    <a:pt x="580" y="621"/>
                  </a:lnTo>
                  <a:lnTo>
                    <a:pt x="372" y="415"/>
                  </a:lnTo>
                  <a:lnTo>
                    <a:pt x="372" y="621"/>
                  </a:lnTo>
                  <a:close/>
                  <a:moveTo>
                    <a:pt x="639" y="739"/>
                  </a:moveTo>
                  <a:lnTo>
                    <a:pt x="639" y="739"/>
                  </a:lnTo>
                  <a:lnTo>
                    <a:pt x="313" y="739"/>
                  </a:lnTo>
                  <a:cubicBezTo>
                    <a:pt x="281" y="739"/>
                    <a:pt x="254" y="712"/>
                    <a:pt x="254" y="680"/>
                  </a:cubicBezTo>
                  <a:lnTo>
                    <a:pt x="254" y="332"/>
                  </a:lnTo>
                  <a:lnTo>
                    <a:pt x="0" y="332"/>
                  </a:lnTo>
                  <a:lnTo>
                    <a:pt x="0" y="1149"/>
                  </a:lnTo>
                  <a:cubicBezTo>
                    <a:pt x="85" y="1210"/>
                    <a:pt x="263" y="1251"/>
                    <a:pt x="470" y="1251"/>
                  </a:cubicBezTo>
                  <a:cubicBezTo>
                    <a:pt x="529" y="1251"/>
                    <a:pt x="586" y="1248"/>
                    <a:pt x="639" y="1242"/>
                  </a:cubicBezTo>
                  <a:lnTo>
                    <a:pt x="639" y="739"/>
                  </a:lnTo>
                  <a:close/>
                  <a:moveTo>
                    <a:pt x="470" y="0"/>
                  </a:moveTo>
                  <a:lnTo>
                    <a:pt x="470" y="0"/>
                  </a:lnTo>
                  <a:cubicBezTo>
                    <a:pt x="263" y="0"/>
                    <a:pt x="85" y="42"/>
                    <a:pt x="0" y="102"/>
                  </a:cubicBezTo>
                  <a:cubicBezTo>
                    <a:pt x="0" y="214"/>
                    <a:pt x="0" y="176"/>
                    <a:pt x="0" y="214"/>
                  </a:cubicBezTo>
                  <a:lnTo>
                    <a:pt x="313" y="214"/>
                  </a:lnTo>
                  <a:cubicBezTo>
                    <a:pt x="329" y="214"/>
                    <a:pt x="344" y="220"/>
                    <a:pt x="355" y="231"/>
                  </a:cubicBezTo>
                  <a:lnTo>
                    <a:pt x="738" y="614"/>
                  </a:lnTo>
                  <a:cubicBezTo>
                    <a:pt x="749" y="625"/>
                    <a:pt x="755" y="640"/>
                    <a:pt x="755" y="655"/>
                  </a:cubicBezTo>
                  <a:lnTo>
                    <a:pt x="755" y="1222"/>
                  </a:lnTo>
                  <a:cubicBezTo>
                    <a:pt x="834" y="1204"/>
                    <a:pt x="898" y="1179"/>
                    <a:pt x="939" y="1149"/>
                  </a:cubicBezTo>
                  <a:lnTo>
                    <a:pt x="939" y="102"/>
                  </a:lnTo>
                  <a:cubicBezTo>
                    <a:pt x="855" y="42"/>
                    <a:pt x="677" y="0"/>
                    <a:pt x="470" y="0"/>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36">
              <a:extLst>
                <a:ext uri="{FF2B5EF4-FFF2-40B4-BE49-F238E27FC236}">
                  <a16:creationId xmlns:a16="http://schemas.microsoft.com/office/drawing/2014/main" id="{4C9D79D9-6D68-534E-931A-B6680B0258D0}"/>
                </a:ext>
              </a:extLst>
            </p:cNvPr>
            <p:cNvSpPr>
              <a:spLocks noChangeArrowheads="1"/>
            </p:cNvSpPr>
            <p:nvPr/>
          </p:nvSpPr>
          <p:spPr bwMode="auto">
            <a:xfrm>
              <a:off x="5451527" y="3794125"/>
              <a:ext cx="287338" cy="234950"/>
            </a:xfrm>
            <a:custGeom>
              <a:avLst/>
              <a:gdLst>
                <a:gd name="T0" fmla="*/ 0 w 800"/>
                <a:gd name="T1" fmla="*/ 227 h 653"/>
                <a:gd name="T2" fmla="*/ 99 w 800"/>
                <a:gd name="T3" fmla="*/ 218 h 653"/>
                <a:gd name="T4" fmla="*/ 104 w 800"/>
                <a:gd name="T5" fmla="*/ 135 h 653"/>
                <a:gd name="T6" fmla="*/ 105 w 800"/>
                <a:gd name="T7" fmla="*/ 1 h 653"/>
                <a:gd name="T8" fmla="*/ 180 w 800"/>
                <a:gd name="T9" fmla="*/ 54 h 653"/>
                <a:gd name="T10" fmla="*/ 45 w 800"/>
                <a:gd name="T11" fmla="*/ 70 h 653"/>
                <a:gd name="T12" fmla="*/ 205 w 800"/>
                <a:gd name="T13" fmla="*/ 175 h 653"/>
                <a:gd name="T14" fmla="*/ 0 w 800"/>
                <a:gd name="T15" fmla="*/ 227 h 653"/>
                <a:gd name="T16" fmla="*/ 375 w 800"/>
                <a:gd name="T17" fmla="*/ 290 h 653"/>
                <a:gd name="T18" fmla="*/ 333 w 800"/>
                <a:gd name="T19" fmla="*/ 254 h 653"/>
                <a:gd name="T20" fmla="*/ 231 w 800"/>
                <a:gd name="T21" fmla="*/ 142 h 653"/>
                <a:gd name="T22" fmla="*/ 333 w 800"/>
                <a:gd name="T23" fmla="*/ 0 h 653"/>
                <a:gd name="T24" fmla="*/ 435 w 800"/>
                <a:gd name="T25" fmla="*/ 112 h 653"/>
                <a:gd name="T26" fmla="*/ 392 w 800"/>
                <a:gd name="T27" fmla="*/ 242 h 653"/>
                <a:gd name="T28" fmla="*/ 412 w 800"/>
                <a:gd name="T29" fmla="*/ 290 h 653"/>
                <a:gd name="T30" fmla="*/ 375 w 800"/>
                <a:gd name="T31" fmla="*/ 290 h 653"/>
                <a:gd name="T32" fmla="*/ 394 w 800"/>
                <a:gd name="T33" fmla="*/ 201 h 653"/>
                <a:gd name="T34" fmla="*/ 333 w 800"/>
                <a:gd name="T35" fmla="*/ 34 h 653"/>
                <a:gd name="T36" fmla="*/ 272 w 800"/>
                <a:gd name="T37" fmla="*/ 204 h 653"/>
                <a:gd name="T38" fmla="*/ 394 w 800"/>
                <a:gd name="T39" fmla="*/ 201 h 653"/>
                <a:gd name="T40" fmla="*/ 478 w 800"/>
                <a:gd name="T41" fmla="*/ 247 h 653"/>
                <a:gd name="T42" fmla="*/ 474 w 800"/>
                <a:gd name="T43" fmla="*/ 43 h 653"/>
                <a:gd name="T44" fmla="*/ 497 w 800"/>
                <a:gd name="T45" fmla="*/ 2 h 653"/>
                <a:gd name="T46" fmla="*/ 515 w 800"/>
                <a:gd name="T47" fmla="*/ 216 h 653"/>
                <a:gd name="T48" fmla="*/ 640 w 800"/>
                <a:gd name="T49" fmla="*/ 218 h 653"/>
                <a:gd name="T50" fmla="*/ 640 w 800"/>
                <a:gd name="T51" fmla="*/ 248 h 653"/>
                <a:gd name="T52" fmla="*/ 552 w 800"/>
                <a:gd name="T53" fmla="*/ 252 h 653"/>
                <a:gd name="T54" fmla="*/ 27 w 800"/>
                <a:gd name="T55" fmla="*/ 639 h 653"/>
                <a:gd name="T56" fmla="*/ 21 w 800"/>
                <a:gd name="T57" fmla="*/ 593 h 653"/>
                <a:gd name="T58" fmla="*/ 27 w 800"/>
                <a:gd name="T59" fmla="*/ 297 h 653"/>
                <a:gd name="T60" fmla="*/ 291 w 800"/>
                <a:gd name="T61" fmla="*/ 322 h 653"/>
                <a:gd name="T62" fmla="*/ 291 w 800"/>
                <a:gd name="T63" fmla="*/ 614 h 653"/>
                <a:gd name="T64" fmla="*/ 27 w 800"/>
                <a:gd name="T65" fmla="*/ 639 h 653"/>
                <a:gd name="T66" fmla="*/ 243 w 800"/>
                <a:gd name="T67" fmla="*/ 579 h 653"/>
                <a:gd name="T68" fmla="*/ 243 w 800"/>
                <a:gd name="T69" fmla="*/ 357 h 653"/>
                <a:gd name="T70" fmla="*/ 80 w 800"/>
                <a:gd name="T71" fmla="*/ 342 h 653"/>
                <a:gd name="T72" fmla="*/ 145 w 800"/>
                <a:gd name="T73" fmla="*/ 600 h 653"/>
                <a:gd name="T74" fmla="*/ 352 w 800"/>
                <a:gd name="T75" fmla="*/ 568 h 653"/>
                <a:gd name="T76" fmla="*/ 352 w 800"/>
                <a:gd name="T77" fmla="*/ 547 h 653"/>
                <a:gd name="T78" fmla="*/ 464 w 800"/>
                <a:gd name="T79" fmla="*/ 393 h 653"/>
                <a:gd name="T80" fmla="*/ 575 w 800"/>
                <a:gd name="T81" fmla="*/ 497 h 653"/>
                <a:gd name="T82" fmla="*/ 464 w 800"/>
                <a:gd name="T83" fmla="*/ 652 h 653"/>
                <a:gd name="T84" fmla="*/ 519 w 800"/>
                <a:gd name="T85" fmla="*/ 592 h 653"/>
                <a:gd name="T86" fmla="*/ 519 w 800"/>
                <a:gd name="T87" fmla="*/ 453 h 653"/>
                <a:gd name="T88" fmla="*/ 407 w 800"/>
                <a:gd name="T89" fmla="*/ 453 h 653"/>
                <a:gd name="T90" fmla="*/ 463 w 800"/>
                <a:gd name="T91" fmla="*/ 605 h 653"/>
                <a:gd name="T92" fmla="*/ 610 w 800"/>
                <a:gd name="T93" fmla="*/ 568 h 653"/>
                <a:gd name="T94" fmla="*/ 610 w 800"/>
                <a:gd name="T95" fmla="*/ 547 h 653"/>
                <a:gd name="T96" fmla="*/ 722 w 800"/>
                <a:gd name="T97" fmla="*/ 393 h 653"/>
                <a:gd name="T98" fmla="*/ 782 w 800"/>
                <a:gd name="T99" fmla="*/ 449 h 653"/>
                <a:gd name="T100" fmla="*/ 675 w 800"/>
                <a:gd name="T101" fmla="*/ 451 h 653"/>
                <a:gd name="T102" fmla="*/ 665 w 800"/>
                <a:gd name="T103" fmla="*/ 565 h 653"/>
                <a:gd name="T104" fmla="*/ 786 w 800"/>
                <a:gd name="T105" fmla="*/ 594 h 653"/>
                <a:gd name="T106" fmla="*/ 722 w 800"/>
                <a:gd name="T107" fmla="*/ 652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00" h="653">
                  <a:moveTo>
                    <a:pt x="0" y="227"/>
                  </a:moveTo>
                  <a:lnTo>
                    <a:pt x="0" y="227"/>
                  </a:lnTo>
                  <a:cubicBezTo>
                    <a:pt x="2" y="215"/>
                    <a:pt x="8" y="202"/>
                    <a:pt x="16" y="197"/>
                  </a:cubicBezTo>
                  <a:cubicBezTo>
                    <a:pt x="43" y="212"/>
                    <a:pt x="74" y="218"/>
                    <a:pt x="99" y="218"/>
                  </a:cubicBezTo>
                  <a:cubicBezTo>
                    <a:pt x="127" y="218"/>
                    <a:pt x="164" y="208"/>
                    <a:pt x="164" y="175"/>
                  </a:cubicBezTo>
                  <a:cubicBezTo>
                    <a:pt x="164" y="140"/>
                    <a:pt x="132" y="137"/>
                    <a:pt x="104" y="135"/>
                  </a:cubicBezTo>
                  <a:cubicBezTo>
                    <a:pt x="60" y="132"/>
                    <a:pt x="5" y="127"/>
                    <a:pt x="5" y="70"/>
                  </a:cubicBezTo>
                  <a:cubicBezTo>
                    <a:pt x="5" y="19"/>
                    <a:pt x="58" y="1"/>
                    <a:pt x="105" y="1"/>
                  </a:cubicBezTo>
                  <a:cubicBezTo>
                    <a:pt x="141" y="1"/>
                    <a:pt x="168" y="10"/>
                    <a:pt x="196" y="25"/>
                  </a:cubicBezTo>
                  <a:cubicBezTo>
                    <a:pt x="195" y="37"/>
                    <a:pt x="190" y="47"/>
                    <a:pt x="180" y="54"/>
                  </a:cubicBezTo>
                  <a:cubicBezTo>
                    <a:pt x="154" y="40"/>
                    <a:pt x="130" y="36"/>
                    <a:pt x="105" y="36"/>
                  </a:cubicBezTo>
                  <a:cubicBezTo>
                    <a:pt x="83" y="36"/>
                    <a:pt x="45" y="40"/>
                    <a:pt x="45" y="70"/>
                  </a:cubicBezTo>
                  <a:cubicBezTo>
                    <a:pt x="45" y="103"/>
                    <a:pt x="92" y="99"/>
                    <a:pt x="134" y="105"/>
                  </a:cubicBezTo>
                  <a:cubicBezTo>
                    <a:pt x="171" y="111"/>
                    <a:pt x="205" y="124"/>
                    <a:pt x="205" y="175"/>
                  </a:cubicBezTo>
                  <a:cubicBezTo>
                    <a:pt x="205" y="232"/>
                    <a:pt x="149" y="252"/>
                    <a:pt x="99" y="252"/>
                  </a:cubicBezTo>
                  <a:cubicBezTo>
                    <a:pt x="66" y="252"/>
                    <a:pt x="32" y="244"/>
                    <a:pt x="0" y="227"/>
                  </a:cubicBezTo>
                  <a:close/>
                  <a:moveTo>
                    <a:pt x="375" y="290"/>
                  </a:moveTo>
                  <a:lnTo>
                    <a:pt x="375" y="290"/>
                  </a:lnTo>
                  <a:lnTo>
                    <a:pt x="355" y="251"/>
                  </a:lnTo>
                  <a:cubicBezTo>
                    <a:pt x="348" y="253"/>
                    <a:pt x="340" y="254"/>
                    <a:pt x="333" y="254"/>
                  </a:cubicBezTo>
                  <a:cubicBezTo>
                    <a:pt x="294" y="254"/>
                    <a:pt x="231" y="248"/>
                    <a:pt x="231" y="174"/>
                  </a:cubicBezTo>
                  <a:lnTo>
                    <a:pt x="231" y="142"/>
                  </a:lnTo>
                  <a:cubicBezTo>
                    <a:pt x="231" y="107"/>
                    <a:pt x="233" y="61"/>
                    <a:pt x="246" y="24"/>
                  </a:cubicBezTo>
                  <a:cubicBezTo>
                    <a:pt x="274" y="10"/>
                    <a:pt x="301" y="0"/>
                    <a:pt x="333" y="0"/>
                  </a:cubicBezTo>
                  <a:cubicBezTo>
                    <a:pt x="394" y="0"/>
                    <a:pt x="435" y="18"/>
                    <a:pt x="435" y="79"/>
                  </a:cubicBezTo>
                  <a:lnTo>
                    <a:pt x="435" y="112"/>
                  </a:lnTo>
                  <a:cubicBezTo>
                    <a:pt x="435" y="147"/>
                    <a:pt x="431" y="202"/>
                    <a:pt x="419" y="230"/>
                  </a:cubicBezTo>
                  <a:lnTo>
                    <a:pt x="392" y="242"/>
                  </a:lnTo>
                  <a:lnTo>
                    <a:pt x="401" y="258"/>
                  </a:lnTo>
                  <a:cubicBezTo>
                    <a:pt x="406" y="269"/>
                    <a:pt x="411" y="280"/>
                    <a:pt x="412" y="290"/>
                  </a:cubicBezTo>
                  <a:cubicBezTo>
                    <a:pt x="405" y="291"/>
                    <a:pt x="400" y="292"/>
                    <a:pt x="394" y="292"/>
                  </a:cubicBezTo>
                  <a:cubicBezTo>
                    <a:pt x="388" y="292"/>
                    <a:pt x="382" y="291"/>
                    <a:pt x="375" y="290"/>
                  </a:cubicBezTo>
                  <a:close/>
                  <a:moveTo>
                    <a:pt x="394" y="201"/>
                  </a:moveTo>
                  <a:lnTo>
                    <a:pt x="394" y="201"/>
                  </a:lnTo>
                  <a:lnTo>
                    <a:pt x="394" y="49"/>
                  </a:lnTo>
                  <a:cubicBezTo>
                    <a:pt x="382" y="39"/>
                    <a:pt x="358" y="34"/>
                    <a:pt x="333" y="34"/>
                  </a:cubicBezTo>
                  <a:cubicBezTo>
                    <a:pt x="308" y="34"/>
                    <a:pt x="284" y="39"/>
                    <a:pt x="272" y="49"/>
                  </a:cubicBezTo>
                  <a:lnTo>
                    <a:pt x="272" y="204"/>
                  </a:lnTo>
                  <a:cubicBezTo>
                    <a:pt x="284" y="214"/>
                    <a:pt x="306" y="219"/>
                    <a:pt x="329" y="219"/>
                  </a:cubicBezTo>
                  <a:cubicBezTo>
                    <a:pt x="354" y="219"/>
                    <a:pt x="380" y="213"/>
                    <a:pt x="394" y="201"/>
                  </a:cubicBezTo>
                  <a:close/>
                  <a:moveTo>
                    <a:pt x="478" y="247"/>
                  </a:moveTo>
                  <a:lnTo>
                    <a:pt x="478" y="247"/>
                  </a:lnTo>
                  <a:cubicBezTo>
                    <a:pt x="474" y="234"/>
                    <a:pt x="474" y="221"/>
                    <a:pt x="474" y="208"/>
                  </a:cubicBezTo>
                  <a:lnTo>
                    <a:pt x="474" y="43"/>
                  </a:lnTo>
                  <a:cubicBezTo>
                    <a:pt x="474" y="30"/>
                    <a:pt x="474" y="16"/>
                    <a:pt x="478" y="3"/>
                  </a:cubicBezTo>
                  <a:cubicBezTo>
                    <a:pt x="485" y="2"/>
                    <a:pt x="491" y="2"/>
                    <a:pt x="497" y="2"/>
                  </a:cubicBezTo>
                  <a:cubicBezTo>
                    <a:pt x="502" y="2"/>
                    <a:pt x="508" y="2"/>
                    <a:pt x="515" y="3"/>
                  </a:cubicBezTo>
                  <a:lnTo>
                    <a:pt x="515" y="216"/>
                  </a:lnTo>
                  <a:cubicBezTo>
                    <a:pt x="526" y="218"/>
                    <a:pt x="537" y="218"/>
                    <a:pt x="551" y="218"/>
                  </a:cubicBezTo>
                  <a:lnTo>
                    <a:pt x="640" y="218"/>
                  </a:lnTo>
                  <a:cubicBezTo>
                    <a:pt x="641" y="223"/>
                    <a:pt x="642" y="228"/>
                    <a:pt x="642" y="233"/>
                  </a:cubicBezTo>
                  <a:cubicBezTo>
                    <a:pt x="642" y="237"/>
                    <a:pt x="641" y="242"/>
                    <a:pt x="640" y="248"/>
                  </a:cubicBezTo>
                  <a:cubicBezTo>
                    <a:pt x="629" y="252"/>
                    <a:pt x="617" y="252"/>
                    <a:pt x="606" y="252"/>
                  </a:cubicBezTo>
                  <a:cubicBezTo>
                    <a:pt x="552" y="252"/>
                    <a:pt x="570" y="252"/>
                    <a:pt x="552" y="252"/>
                  </a:cubicBezTo>
                  <a:cubicBezTo>
                    <a:pt x="527" y="252"/>
                    <a:pt x="501" y="252"/>
                    <a:pt x="478" y="247"/>
                  </a:cubicBezTo>
                  <a:close/>
                  <a:moveTo>
                    <a:pt x="27" y="639"/>
                  </a:moveTo>
                  <a:lnTo>
                    <a:pt x="27" y="639"/>
                  </a:lnTo>
                  <a:cubicBezTo>
                    <a:pt x="21" y="624"/>
                    <a:pt x="21" y="609"/>
                    <a:pt x="21" y="593"/>
                  </a:cubicBezTo>
                  <a:cubicBezTo>
                    <a:pt x="21" y="343"/>
                    <a:pt x="21" y="426"/>
                    <a:pt x="21" y="343"/>
                  </a:cubicBezTo>
                  <a:cubicBezTo>
                    <a:pt x="21" y="328"/>
                    <a:pt x="21" y="312"/>
                    <a:pt x="27" y="297"/>
                  </a:cubicBezTo>
                  <a:cubicBezTo>
                    <a:pt x="62" y="291"/>
                    <a:pt x="100" y="287"/>
                    <a:pt x="137" y="287"/>
                  </a:cubicBezTo>
                  <a:cubicBezTo>
                    <a:pt x="194" y="287"/>
                    <a:pt x="250" y="296"/>
                    <a:pt x="291" y="322"/>
                  </a:cubicBezTo>
                  <a:cubicBezTo>
                    <a:pt x="308" y="359"/>
                    <a:pt x="313" y="420"/>
                    <a:pt x="314" y="468"/>
                  </a:cubicBezTo>
                  <a:cubicBezTo>
                    <a:pt x="313" y="516"/>
                    <a:pt x="308" y="577"/>
                    <a:pt x="291" y="614"/>
                  </a:cubicBezTo>
                  <a:cubicBezTo>
                    <a:pt x="250" y="640"/>
                    <a:pt x="193" y="650"/>
                    <a:pt x="136" y="650"/>
                  </a:cubicBezTo>
                  <a:cubicBezTo>
                    <a:pt x="99" y="650"/>
                    <a:pt x="61" y="645"/>
                    <a:pt x="27" y="639"/>
                  </a:cubicBezTo>
                  <a:close/>
                  <a:moveTo>
                    <a:pt x="243" y="579"/>
                  </a:moveTo>
                  <a:lnTo>
                    <a:pt x="243" y="579"/>
                  </a:lnTo>
                  <a:cubicBezTo>
                    <a:pt x="253" y="550"/>
                    <a:pt x="255" y="506"/>
                    <a:pt x="256" y="468"/>
                  </a:cubicBezTo>
                  <a:cubicBezTo>
                    <a:pt x="255" y="430"/>
                    <a:pt x="253" y="387"/>
                    <a:pt x="243" y="357"/>
                  </a:cubicBezTo>
                  <a:cubicBezTo>
                    <a:pt x="217" y="342"/>
                    <a:pt x="180" y="337"/>
                    <a:pt x="145" y="337"/>
                  </a:cubicBezTo>
                  <a:cubicBezTo>
                    <a:pt x="122" y="337"/>
                    <a:pt x="100" y="339"/>
                    <a:pt x="80" y="342"/>
                  </a:cubicBezTo>
                  <a:lnTo>
                    <a:pt x="80" y="594"/>
                  </a:lnTo>
                  <a:cubicBezTo>
                    <a:pt x="100" y="598"/>
                    <a:pt x="122" y="600"/>
                    <a:pt x="145" y="600"/>
                  </a:cubicBezTo>
                  <a:cubicBezTo>
                    <a:pt x="181" y="600"/>
                    <a:pt x="217" y="594"/>
                    <a:pt x="243" y="579"/>
                  </a:cubicBezTo>
                  <a:close/>
                  <a:moveTo>
                    <a:pt x="352" y="568"/>
                  </a:moveTo>
                  <a:lnTo>
                    <a:pt x="352" y="568"/>
                  </a:lnTo>
                  <a:lnTo>
                    <a:pt x="352" y="547"/>
                  </a:lnTo>
                  <a:cubicBezTo>
                    <a:pt x="352" y="511"/>
                    <a:pt x="354" y="455"/>
                    <a:pt x="369" y="418"/>
                  </a:cubicBezTo>
                  <a:cubicBezTo>
                    <a:pt x="404" y="401"/>
                    <a:pt x="435" y="393"/>
                    <a:pt x="464" y="393"/>
                  </a:cubicBezTo>
                  <a:cubicBezTo>
                    <a:pt x="526" y="393"/>
                    <a:pt x="575" y="410"/>
                    <a:pt x="575" y="478"/>
                  </a:cubicBezTo>
                  <a:lnTo>
                    <a:pt x="575" y="497"/>
                  </a:lnTo>
                  <a:cubicBezTo>
                    <a:pt x="575" y="508"/>
                    <a:pt x="575" y="586"/>
                    <a:pt x="559" y="626"/>
                  </a:cubicBezTo>
                  <a:cubicBezTo>
                    <a:pt x="531" y="643"/>
                    <a:pt x="500" y="652"/>
                    <a:pt x="464" y="652"/>
                  </a:cubicBezTo>
                  <a:cubicBezTo>
                    <a:pt x="404" y="652"/>
                    <a:pt x="352" y="638"/>
                    <a:pt x="352" y="568"/>
                  </a:cubicBezTo>
                  <a:close/>
                  <a:moveTo>
                    <a:pt x="519" y="592"/>
                  </a:moveTo>
                  <a:lnTo>
                    <a:pt x="519" y="592"/>
                  </a:lnTo>
                  <a:lnTo>
                    <a:pt x="519" y="453"/>
                  </a:lnTo>
                  <a:cubicBezTo>
                    <a:pt x="508" y="444"/>
                    <a:pt x="486" y="440"/>
                    <a:pt x="463" y="440"/>
                  </a:cubicBezTo>
                  <a:cubicBezTo>
                    <a:pt x="441" y="440"/>
                    <a:pt x="419" y="444"/>
                    <a:pt x="407" y="453"/>
                  </a:cubicBezTo>
                  <a:lnTo>
                    <a:pt x="407" y="592"/>
                  </a:lnTo>
                  <a:cubicBezTo>
                    <a:pt x="418" y="600"/>
                    <a:pt x="441" y="605"/>
                    <a:pt x="463" y="605"/>
                  </a:cubicBezTo>
                  <a:cubicBezTo>
                    <a:pt x="486" y="605"/>
                    <a:pt x="508" y="600"/>
                    <a:pt x="519" y="592"/>
                  </a:cubicBezTo>
                  <a:close/>
                  <a:moveTo>
                    <a:pt x="610" y="568"/>
                  </a:moveTo>
                  <a:lnTo>
                    <a:pt x="610" y="568"/>
                  </a:lnTo>
                  <a:lnTo>
                    <a:pt x="610" y="547"/>
                  </a:lnTo>
                  <a:cubicBezTo>
                    <a:pt x="610" y="511"/>
                    <a:pt x="612" y="455"/>
                    <a:pt x="627" y="418"/>
                  </a:cubicBezTo>
                  <a:cubicBezTo>
                    <a:pt x="663" y="401"/>
                    <a:pt x="693" y="393"/>
                    <a:pt x="722" y="393"/>
                  </a:cubicBezTo>
                  <a:cubicBezTo>
                    <a:pt x="748" y="393"/>
                    <a:pt x="778" y="399"/>
                    <a:pt x="797" y="408"/>
                  </a:cubicBezTo>
                  <a:cubicBezTo>
                    <a:pt x="796" y="425"/>
                    <a:pt x="790" y="438"/>
                    <a:pt x="782" y="449"/>
                  </a:cubicBezTo>
                  <a:cubicBezTo>
                    <a:pt x="760" y="441"/>
                    <a:pt x="739" y="441"/>
                    <a:pt x="723" y="441"/>
                  </a:cubicBezTo>
                  <a:cubicBezTo>
                    <a:pt x="706" y="441"/>
                    <a:pt x="691" y="443"/>
                    <a:pt x="675" y="451"/>
                  </a:cubicBezTo>
                  <a:cubicBezTo>
                    <a:pt x="666" y="478"/>
                    <a:pt x="665" y="518"/>
                    <a:pt x="665" y="542"/>
                  </a:cubicBezTo>
                  <a:cubicBezTo>
                    <a:pt x="665" y="565"/>
                    <a:pt x="665" y="558"/>
                    <a:pt x="665" y="565"/>
                  </a:cubicBezTo>
                  <a:cubicBezTo>
                    <a:pt x="665" y="599"/>
                    <a:pt x="693" y="605"/>
                    <a:pt x="722" y="605"/>
                  </a:cubicBezTo>
                  <a:cubicBezTo>
                    <a:pt x="735" y="605"/>
                    <a:pt x="762" y="602"/>
                    <a:pt x="786" y="594"/>
                  </a:cubicBezTo>
                  <a:cubicBezTo>
                    <a:pt x="795" y="606"/>
                    <a:pt x="799" y="620"/>
                    <a:pt x="798" y="636"/>
                  </a:cubicBezTo>
                  <a:cubicBezTo>
                    <a:pt x="777" y="645"/>
                    <a:pt x="748" y="652"/>
                    <a:pt x="722" y="652"/>
                  </a:cubicBezTo>
                  <a:cubicBezTo>
                    <a:pt x="662" y="652"/>
                    <a:pt x="610" y="638"/>
                    <a:pt x="610" y="568"/>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3" name="Group 22">
            <a:extLst>
              <a:ext uri="{FF2B5EF4-FFF2-40B4-BE49-F238E27FC236}">
                <a16:creationId xmlns:a16="http://schemas.microsoft.com/office/drawing/2014/main" id="{AB2D3B3B-93F5-7545-998E-DBC81A67734F}"/>
              </a:ext>
            </a:extLst>
          </p:cNvPr>
          <p:cNvGrpSpPr/>
          <p:nvPr/>
        </p:nvGrpSpPr>
        <p:grpSpPr>
          <a:xfrm>
            <a:off x="5045127" y="3289364"/>
            <a:ext cx="982663" cy="450850"/>
            <a:chOff x="5045127" y="3252788"/>
            <a:chExt cx="982663" cy="450850"/>
          </a:xfrm>
        </p:grpSpPr>
        <p:sp>
          <p:nvSpPr>
            <p:cNvPr id="82" name="Freeform 37">
              <a:extLst>
                <a:ext uri="{FF2B5EF4-FFF2-40B4-BE49-F238E27FC236}">
                  <a16:creationId xmlns:a16="http://schemas.microsoft.com/office/drawing/2014/main" id="{9B3DEA2A-5A4A-814E-9A07-511B7A9A8C61}"/>
                </a:ext>
              </a:extLst>
            </p:cNvPr>
            <p:cNvSpPr>
              <a:spLocks noChangeArrowheads="1"/>
            </p:cNvSpPr>
            <p:nvPr/>
          </p:nvSpPr>
          <p:spPr bwMode="auto">
            <a:xfrm>
              <a:off x="5045127" y="3252788"/>
              <a:ext cx="338138" cy="450850"/>
            </a:xfrm>
            <a:custGeom>
              <a:avLst/>
              <a:gdLst>
                <a:gd name="T0" fmla="*/ 168 w 940"/>
                <a:gd name="T1" fmla="*/ 568 h 1253"/>
                <a:gd name="T2" fmla="*/ 168 w 940"/>
                <a:gd name="T3" fmla="*/ 568 h 1253"/>
                <a:gd name="T4" fmla="*/ 311 w 940"/>
                <a:gd name="T5" fmla="*/ 265 h 1253"/>
                <a:gd name="T6" fmla="*/ 368 w 940"/>
                <a:gd name="T7" fmla="*/ 231 h 1253"/>
                <a:gd name="T8" fmla="*/ 420 w 940"/>
                <a:gd name="T9" fmla="*/ 272 h 1253"/>
                <a:gd name="T10" fmla="*/ 586 w 940"/>
                <a:gd name="T11" fmla="*/ 801 h 1253"/>
                <a:gd name="T12" fmla="*/ 680 w 940"/>
                <a:gd name="T13" fmla="*/ 602 h 1253"/>
                <a:gd name="T14" fmla="*/ 733 w 940"/>
                <a:gd name="T15" fmla="*/ 568 h 1253"/>
                <a:gd name="T16" fmla="*/ 939 w 940"/>
                <a:gd name="T17" fmla="*/ 568 h 1253"/>
                <a:gd name="T18" fmla="*/ 939 w 940"/>
                <a:gd name="T19" fmla="*/ 102 h 1253"/>
                <a:gd name="T20" fmla="*/ 470 w 940"/>
                <a:gd name="T21" fmla="*/ 0 h 1253"/>
                <a:gd name="T22" fmla="*/ 0 w 940"/>
                <a:gd name="T23" fmla="*/ 102 h 1253"/>
                <a:gd name="T24" fmla="*/ 0 w 940"/>
                <a:gd name="T25" fmla="*/ 568 h 1253"/>
                <a:gd name="T26" fmla="*/ 168 w 940"/>
                <a:gd name="T27" fmla="*/ 568 h 1253"/>
                <a:gd name="T28" fmla="*/ 770 w 940"/>
                <a:gd name="T29" fmla="*/ 685 h 1253"/>
                <a:gd name="T30" fmla="*/ 770 w 940"/>
                <a:gd name="T31" fmla="*/ 685 h 1253"/>
                <a:gd name="T32" fmla="*/ 629 w 940"/>
                <a:gd name="T33" fmla="*/ 988 h 1253"/>
                <a:gd name="T34" fmla="*/ 575 w 940"/>
                <a:gd name="T35" fmla="*/ 1021 h 1253"/>
                <a:gd name="T36" fmla="*/ 571 w 940"/>
                <a:gd name="T37" fmla="*/ 1021 h 1253"/>
                <a:gd name="T38" fmla="*/ 519 w 940"/>
                <a:gd name="T39" fmla="*/ 980 h 1253"/>
                <a:gd name="T40" fmla="*/ 353 w 940"/>
                <a:gd name="T41" fmla="*/ 451 h 1253"/>
                <a:gd name="T42" fmla="*/ 258 w 940"/>
                <a:gd name="T43" fmla="*/ 652 h 1253"/>
                <a:gd name="T44" fmla="*/ 205 w 940"/>
                <a:gd name="T45" fmla="*/ 685 h 1253"/>
                <a:gd name="T46" fmla="*/ 0 w 940"/>
                <a:gd name="T47" fmla="*/ 685 h 1253"/>
                <a:gd name="T48" fmla="*/ 0 w 940"/>
                <a:gd name="T49" fmla="*/ 1150 h 1253"/>
                <a:gd name="T50" fmla="*/ 470 w 940"/>
                <a:gd name="T51" fmla="*/ 1252 h 1253"/>
                <a:gd name="T52" fmla="*/ 939 w 940"/>
                <a:gd name="T53" fmla="*/ 1150 h 1253"/>
                <a:gd name="T54" fmla="*/ 939 w 940"/>
                <a:gd name="T55" fmla="*/ 685 h 1253"/>
                <a:gd name="T56" fmla="*/ 770 w 940"/>
                <a:gd name="T57" fmla="*/ 68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0" h="1253">
                  <a:moveTo>
                    <a:pt x="168" y="568"/>
                  </a:moveTo>
                  <a:lnTo>
                    <a:pt x="168" y="568"/>
                  </a:lnTo>
                  <a:lnTo>
                    <a:pt x="311" y="265"/>
                  </a:lnTo>
                  <a:cubicBezTo>
                    <a:pt x="321" y="243"/>
                    <a:pt x="344" y="230"/>
                    <a:pt x="368" y="231"/>
                  </a:cubicBezTo>
                  <a:cubicBezTo>
                    <a:pt x="392" y="233"/>
                    <a:pt x="413" y="249"/>
                    <a:pt x="420" y="272"/>
                  </a:cubicBezTo>
                  <a:lnTo>
                    <a:pt x="586" y="801"/>
                  </a:lnTo>
                  <a:lnTo>
                    <a:pt x="680" y="602"/>
                  </a:lnTo>
                  <a:cubicBezTo>
                    <a:pt x="690" y="581"/>
                    <a:pt x="710" y="568"/>
                    <a:pt x="733" y="568"/>
                  </a:cubicBezTo>
                  <a:lnTo>
                    <a:pt x="939" y="568"/>
                  </a:lnTo>
                  <a:lnTo>
                    <a:pt x="939" y="102"/>
                  </a:lnTo>
                  <a:cubicBezTo>
                    <a:pt x="854" y="42"/>
                    <a:pt x="676" y="0"/>
                    <a:pt x="470" y="0"/>
                  </a:cubicBezTo>
                  <a:cubicBezTo>
                    <a:pt x="262" y="0"/>
                    <a:pt x="84" y="42"/>
                    <a:pt x="0" y="102"/>
                  </a:cubicBezTo>
                  <a:lnTo>
                    <a:pt x="0" y="568"/>
                  </a:lnTo>
                  <a:lnTo>
                    <a:pt x="168" y="568"/>
                  </a:lnTo>
                  <a:close/>
                  <a:moveTo>
                    <a:pt x="770" y="685"/>
                  </a:moveTo>
                  <a:lnTo>
                    <a:pt x="770" y="685"/>
                  </a:lnTo>
                  <a:lnTo>
                    <a:pt x="629" y="988"/>
                  </a:lnTo>
                  <a:cubicBezTo>
                    <a:pt x="619" y="1008"/>
                    <a:pt x="598" y="1021"/>
                    <a:pt x="575" y="1021"/>
                  </a:cubicBezTo>
                  <a:lnTo>
                    <a:pt x="571" y="1021"/>
                  </a:lnTo>
                  <a:cubicBezTo>
                    <a:pt x="547" y="1020"/>
                    <a:pt x="527" y="1003"/>
                    <a:pt x="519" y="980"/>
                  </a:cubicBezTo>
                  <a:lnTo>
                    <a:pt x="353" y="451"/>
                  </a:lnTo>
                  <a:lnTo>
                    <a:pt x="258" y="652"/>
                  </a:lnTo>
                  <a:cubicBezTo>
                    <a:pt x="249" y="672"/>
                    <a:pt x="228" y="685"/>
                    <a:pt x="205" y="685"/>
                  </a:cubicBezTo>
                  <a:lnTo>
                    <a:pt x="0" y="685"/>
                  </a:lnTo>
                  <a:cubicBezTo>
                    <a:pt x="0" y="1150"/>
                    <a:pt x="0" y="995"/>
                    <a:pt x="0" y="1150"/>
                  </a:cubicBezTo>
                  <a:cubicBezTo>
                    <a:pt x="84" y="1211"/>
                    <a:pt x="262" y="1252"/>
                    <a:pt x="470" y="1252"/>
                  </a:cubicBezTo>
                  <a:cubicBezTo>
                    <a:pt x="676" y="1252"/>
                    <a:pt x="854" y="1211"/>
                    <a:pt x="939" y="1150"/>
                  </a:cubicBezTo>
                  <a:cubicBezTo>
                    <a:pt x="939" y="685"/>
                    <a:pt x="939" y="840"/>
                    <a:pt x="939" y="685"/>
                  </a:cubicBezTo>
                  <a:lnTo>
                    <a:pt x="770" y="685"/>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38">
              <a:extLst>
                <a:ext uri="{FF2B5EF4-FFF2-40B4-BE49-F238E27FC236}">
                  <a16:creationId xmlns:a16="http://schemas.microsoft.com/office/drawing/2014/main" id="{30036F48-7CCA-0346-BEE4-44CEED0FBB6F}"/>
                </a:ext>
              </a:extLst>
            </p:cNvPr>
            <p:cNvSpPr>
              <a:spLocks noChangeArrowheads="1"/>
            </p:cNvSpPr>
            <p:nvPr/>
          </p:nvSpPr>
          <p:spPr bwMode="auto">
            <a:xfrm>
              <a:off x="5451527" y="3289300"/>
              <a:ext cx="576263" cy="234950"/>
            </a:xfrm>
            <a:custGeom>
              <a:avLst/>
              <a:gdLst>
                <a:gd name="T0" fmla="*/ 16 w 1601"/>
                <a:gd name="T1" fmla="*/ 197 h 654"/>
                <a:gd name="T2" fmla="*/ 104 w 1601"/>
                <a:gd name="T3" fmla="*/ 135 h 654"/>
                <a:gd name="T4" fmla="*/ 196 w 1601"/>
                <a:gd name="T5" fmla="*/ 25 h 654"/>
                <a:gd name="T6" fmla="*/ 46 w 1601"/>
                <a:gd name="T7" fmla="*/ 70 h 654"/>
                <a:gd name="T8" fmla="*/ 99 w 1601"/>
                <a:gd name="T9" fmla="*/ 252 h 654"/>
                <a:gd name="T10" fmla="*/ 375 w 1601"/>
                <a:gd name="T11" fmla="*/ 290 h 654"/>
                <a:gd name="T12" fmla="*/ 231 w 1601"/>
                <a:gd name="T13" fmla="*/ 174 h 654"/>
                <a:gd name="T14" fmla="*/ 333 w 1601"/>
                <a:gd name="T15" fmla="*/ 0 h 654"/>
                <a:gd name="T16" fmla="*/ 419 w 1601"/>
                <a:gd name="T17" fmla="*/ 230 h 654"/>
                <a:gd name="T18" fmla="*/ 412 w 1601"/>
                <a:gd name="T19" fmla="*/ 290 h 654"/>
                <a:gd name="T20" fmla="*/ 394 w 1601"/>
                <a:gd name="T21" fmla="*/ 201 h 654"/>
                <a:gd name="T22" fmla="*/ 333 w 1601"/>
                <a:gd name="T23" fmla="*/ 34 h 654"/>
                <a:gd name="T24" fmla="*/ 329 w 1601"/>
                <a:gd name="T25" fmla="*/ 219 h 654"/>
                <a:gd name="T26" fmla="*/ 478 w 1601"/>
                <a:gd name="T27" fmla="*/ 247 h 654"/>
                <a:gd name="T28" fmla="*/ 478 w 1601"/>
                <a:gd name="T29" fmla="*/ 3 h 654"/>
                <a:gd name="T30" fmla="*/ 515 w 1601"/>
                <a:gd name="T31" fmla="*/ 216 h 654"/>
                <a:gd name="T32" fmla="*/ 642 w 1601"/>
                <a:gd name="T33" fmla="*/ 233 h 654"/>
                <a:gd name="T34" fmla="*/ 552 w 1601"/>
                <a:gd name="T35" fmla="*/ 252 h 654"/>
                <a:gd name="T36" fmla="*/ 30 w 1601"/>
                <a:gd name="T37" fmla="*/ 645 h 654"/>
                <a:gd name="T38" fmla="*/ 30 w 1601"/>
                <a:gd name="T39" fmla="*/ 291 h 654"/>
                <a:gd name="T40" fmla="*/ 187 w 1601"/>
                <a:gd name="T41" fmla="*/ 466 h 654"/>
                <a:gd name="T42" fmla="*/ 342 w 1601"/>
                <a:gd name="T43" fmla="*/ 291 h 654"/>
                <a:gd name="T44" fmla="*/ 342 w 1601"/>
                <a:gd name="T45" fmla="*/ 645 h 654"/>
                <a:gd name="T46" fmla="*/ 289 w 1601"/>
                <a:gd name="T47" fmla="*/ 389 h 654"/>
                <a:gd name="T48" fmla="*/ 173 w 1601"/>
                <a:gd name="T49" fmla="*/ 543 h 654"/>
                <a:gd name="T50" fmla="*/ 58 w 1601"/>
                <a:gd name="T51" fmla="*/ 649 h 654"/>
                <a:gd name="T52" fmla="*/ 397 w 1601"/>
                <a:gd name="T53" fmla="*/ 570 h 654"/>
                <a:gd name="T54" fmla="*/ 509 w 1601"/>
                <a:gd name="T55" fmla="*/ 393 h 654"/>
                <a:gd name="T56" fmla="*/ 604 w 1601"/>
                <a:gd name="T57" fmla="*/ 628 h 654"/>
                <a:gd name="T58" fmla="*/ 564 w 1601"/>
                <a:gd name="T59" fmla="*/ 594 h 654"/>
                <a:gd name="T60" fmla="*/ 508 w 1601"/>
                <a:gd name="T61" fmla="*/ 440 h 654"/>
                <a:gd name="T62" fmla="*/ 508 w 1601"/>
                <a:gd name="T63" fmla="*/ 607 h 654"/>
                <a:gd name="T64" fmla="*/ 664 w 1601"/>
                <a:gd name="T65" fmla="*/ 645 h 654"/>
                <a:gd name="T66" fmla="*/ 675 w 1601"/>
                <a:gd name="T67" fmla="*/ 418 h 654"/>
                <a:gd name="T68" fmla="*/ 880 w 1601"/>
                <a:gd name="T69" fmla="*/ 591 h 654"/>
                <a:gd name="T70" fmla="*/ 825 w 1601"/>
                <a:gd name="T71" fmla="*/ 645 h 654"/>
                <a:gd name="T72" fmla="*/ 723 w 1601"/>
                <a:gd name="T73" fmla="*/ 451 h 654"/>
                <a:gd name="T74" fmla="*/ 687 w 1601"/>
                <a:gd name="T75" fmla="*/ 649 h 654"/>
                <a:gd name="T76" fmla="*/ 984 w 1601"/>
                <a:gd name="T77" fmla="*/ 294 h 654"/>
                <a:gd name="T78" fmla="*/ 929 w 1601"/>
                <a:gd name="T79" fmla="*/ 350 h 654"/>
                <a:gd name="T80" fmla="*/ 984 w 1601"/>
                <a:gd name="T81" fmla="*/ 294 h 654"/>
                <a:gd name="T82" fmla="*/ 984 w 1601"/>
                <a:gd name="T83" fmla="*/ 459 h 654"/>
                <a:gd name="T84" fmla="*/ 957 w 1601"/>
                <a:gd name="T85" fmla="*/ 649 h 654"/>
                <a:gd name="T86" fmla="*/ 929 w 1601"/>
                <a:gd name="T87" fmla="*/ 459 h 654"/>
                <a:gd name="T88" fmla="*/ 978 w 1601"/>
                <a:gd name="T89" fmla="*/ 405 h 654"/>
                <a:gd name="T90" fmla="*/ 1034 w 1601"/>
                <a:gd name="T91" fmla="*/ 415 h 654"/>
                <a:gd name="T92" fmla="*/ 1089 w 1601"/>
                <a:gd name="T93" fmla="*/ 343 h 654"/>
                <a:gd name="T94" fmla="*/ 1155 w 1601"/>
                <a:gd name="T95" fmla="*/ 427 h 654"/>
                <a:gd name="T96" fmla="*/ 1089 w 1601"/>
                <a:gd name="T97" fmla="*/ 573 h 654"/>
                <a:gd name="T98" fmla="*/ 1170 w 1601"/>
                <a:gd name="T99" fmla="*/ 626 h 654"/>
                <a:gd name="T100" fmla="*/ 1113 w 1601"/>
                <a:gd name="T101" fmla="*/ 653 h 654"/>
                <a:gd name="T102" fmla="*/ 1193 w 1601"/>
                <a:gd name="T103" fmla="*/ 570 h 654"/>
                <a:gd name="T104" fmla="*/ 1305 w 1601"/>
                <a:gd name="T105" fmla="*/ 393 h 654"/>
                <a:gd name="T106" fmla="*/ 1400 w 1601"/>
                <a:gd name="T107" fmla="*/ 628 h 654"/>
                <a:gd name="T108" fmla="*/ 1361 w 1601"/>
                <a:gd name="T109" fmla="*/ 594 h 654"/>
                <a:gd name="T110" fmla="*/ 1305 w 1601"/>
                <a:gd name="T111" fmla="*/ 440 h 654"/>
                <a:gd name="T112" fmla="*/ 1305 w 1601"/>
                <a:gd name="T113" fmla="*/ 607 h 654"/>
                <a:gd name="T114" fmla="*/ 1461 w 1601"/>
                <a:gd name="T115" fmla="*/ 645 h 654"/>
                <a:gd name="T116" fmla="*/ 1472 w 1601"/>
                <a:gd name="T117" fmla="*/ 419 h 654"/>
                <a:gd name="T118" fmla="*/ 1600 w 1601"/>
                <a:gd name="T119" fmla="*/ 408 h 654"/>
                <a:gd name="T120" fmla="*/ 1520 w 1601"/>
                <a:gd name="T121" fmla="*/ 452 h 654"/>
                <a:gd name="T122" fmla="*/ 1487 w 1601"/>
                <a:gd name="T123" fmla="*/ 649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1" h="654">
                  <a:moveTo>
                    <a:pt x="0" y="227"/>
                  </a:moveTo>
                  <a:lnTo>
                    <a:pt x="0" y="227"/>
                  </a:lnTo>
                  <a:cubicBezTo>
                    <a:pt x="2" y="215"/>
                    <a:pt x="8" y="202"/>
                    <a:pt x="16" y="197"/>
                  </a:cubicBezTo>
                  <a:cubicBezTo>
                    <a:pt x="44" y="212"/>
                    <a:pt x="74" y="218"/>
                    <a:pt x="99" y="218"/>
                  </a:cubicBezTo>
                  <a:cubicBezTo>
                    <a:pt x="127" y="218"/>
                    <a:pt x="164" y="208"/>
                    <a:pt x="164" y="175"/>
                  </a:cubicBezTo>
                  <a:cubicBezTo>
                    <a:pt x="164" y="140"/>
                    <a:pt x="133" y="137"/>
                    <a:pt x="104" y="135"/>
                  </a:cubicBezTo>
                  <a:cubicBezTo>
                    <a:pt x="60" y="132"/>
                    <a:pt x="5" y="127"/>
                    <a:pt x="5" y="70"/>
                  </a:cubicBezTo>
                  <a:cubicBezTo>
                    <a:pt x="5" y="19"/>
                    <a:pt x="59" y="1"/>
                    <a:pt x="106" y="1"/>
                  </a:cubicBezTo>
                  <a:cubicBezTo>
                    <a:pt x="142" y="1"/>
                    <a:pt x="168" y="10"/>
                    <a:pt x="196" y="25"/>
                  </a:cubicBezTo>
                  <a:cubicBezTo>
                    <a:pt x="195" y="37"/>
                    <a:pt x="190" y="47"/>
                    <a:pt x="180" y="54"/>
                  </a:cubicBezTo>
                  <a:cubicBezTo>
                    <a:pt x="154" y="40"/>
                    <a:pt x="131" y="36"/>
                    <a:pt x="106" y="36"/>
                  </a:cubicBezTo>
                  <a:cubicBezTo>
                    <a:pt x="83" y="36"/>
                    <a:pt x="46" y="40"/>
                    <a:pt x="46" y="70"/>
                  </a:cubicBezTo>
                  <a:cubicBezTo>
                    <a:pt x="46" y="103"/>
                    <a:pt x="92" y="99"/>
                    <a:pt x="134" y="105"/>
                  </a:cubicBezTo>
                  <a:cubicBezTo>
                    <a:pt x="171" y="111"/>
                    <a:pt x="205" y="124"/>
                    <a:pt x="205" y="175"/>
                  </a:cubicBezTo>
                  <a:cubicBezTo>
                    <a:pt x="205" y="232"/>
                    <a:pt x="150" y="252"/>
                    <a:pt x="99" y="252"/>
                  </a:cubicBezTo>
                  <a:cubicBezTo>
                    <a:pt x="66" y="252"/>
                    <a:pt x="32" y="244"/>
                    <a:pt x="0" y="227"/>
                  </a:cubicBezTo>
                  <a:close/>
                  <a:moveTo>
                    <a:pt x="375" y="290"/>
                  </a:moveTo>
                  <a:lnTo>
                    <a:pt x="375" y="290"/>
                  </a:lnTo>
                  <a:lnTo>
                    <a:pt x="355" y="251"/>
                  </a:lnTo>
                  <a:cubicBezTo>
                    <a:pt x="348" y="253"/>
                    <a:pt x="340" y="254"/>
                    <a:pt x="333" y="254"/>
                  </a:cubicBezTo>
                  <a:cubicBezTo>
                    <a:pt x="294" y="254"/>
                    <a:pt x="231" y="248"/>
                    <a:pt x="231" y="174"/>
                  </a:cubicBezTo>
                  <a:lnTo>
                    <a:pt x="231" y="141"/>
                  </a:lnTo>
                  <a:cubicBezTo>
                    <a:pt x="231" y="107"/>
                    <a:pt x="233" y="61"/>
                    <a:pt x="246" y="24"/>
                  </a:cubicBezTo>
                  <a:cubicBezTo>
                    <a:pt x="274" y="10"/>
                    <a:pt x="301" y="0"/>
                    <a:pt x="333" y="0"/>
                  </a:cubicBezTo>
                  <a:cubicBezTo>
                    <a:pt x="394" y="0"/>
                    <a:pt x="435" y="18"/>
                    <a:pt x="435" y="79"/>
                  </a:cubicBezTo>
                  <a:lnTo>
                    <a:pt x="435" y="112"/>
                  </a:lnTo>
                  <a:cubicBezTo>
                    <a:pt x="435" y="147"/>
                    <a:pt x="431" y="202"/>
                    <a:pt x="419" y="230"/>
                  </a:cubicBezTo>
                  <a:lnTo>
                    <a:pt x="392" y="242"/>
                  </a:lnTo>
                  <a:cubicBezTo>
                    <a:pt x="401" y="258"/>
                    <a:pt x="398" y="252"/>
                    <a:pt x="401" y="258"/>
                  </a:cubicBezTo>
                  <a:cubicBezTo>
                    <a:pt x="406" y="269"/>
                    <a:pt x="411" y="280"/>
                    <a:pt x="412" y="290"/>
                  </a:cubicBezTo>
                  <a:cubicBezTo>
                    <a:pt x="405" y="291"/>
                    <a:pt x="400" y="292"/>
                    <a:pt x="394" y="292"/>
                  </a:cubicBezTo>
                  <a:cubicBezTo>
                    <a:pt x="388" y="292"/>
                    <a:pt x="382" y="291"/>
                    <a:pt x="375" y="290"/>
                  </a:cubicBezTo>
                  <a:close/>
                  <a:moveTo>
                    <a:pt x="394" y="201"/>
                  </a:moveTo>
                  <a:lnTo>
                    <a:pt x="394" y="201"/>
                  </a:lnTo>
                  <a:lnTo>
                    <a:pt x="394" y="49"/>
                  </a:lnTo>
                  <a:cubicBezTo>
                    <a:pt x="382" y="39"/>
                    <a:pt x="358" y="34"/>
                    <a:pt x="333" y="34"/>
                  </a:cubicBezTo>
                  <a:cubicBezTo>
                    <a:pt x="308" y="34"/>
                    <a:pt x="284" y="39"/>
                    <a:pt x="272" y="49"/>
                  </a:cubicBezTo>
                  <a:cubicBezTo>
                    <a:pt x="272" y="204"/>
                    <a:pt x="272" y="152"/>
                    <a:pt x="272" y="204"/>
                  </a:cubicBezTo>
                  <a:cubicBezTo>
                    <a:pt x="284" y="214"/>
                    <a:pt x="306" y="219"/>
                    <a:pt x="329" y="219"/>
                  </a:cubicBezTo>
                  <a:cubicBezTo>
                    <a:pt x="354" y="219"/>
                    <a:pt x="380" y="213"/>
                    <a:pt x="394" y="201"/>
                  </a:cubicBezTo>
                  <a:close/>
                  <a:moveTo>
                    <a:pt x="478" y="247"/>
                  </a:moveTo>
                  <a:lnTo>
                    <a:pt x="478" y="247"/>
                  </a:lnTo>
                  <a:cubicBezTo>
                    <a:pt x="474" y="234"/>
                    <a:pt x="474" y="221"/>
                    <a:pt x="474" y="208"/>
                  </a:cubicBezTo>
                  <a:cubicBezTo>
                    <a:pt x="474" y="43"/>
                    <a:pt x="474" y="98"/>
                    <a:pt x="474" y="43"/>
                  </a:cubicBezTo>
                  <a:cubicBezTo>
                    <a:pt x="474" y="30"/>
                    <a:pt x="474" y="16"/>
                    <a:pt x="478" y="3"/>
                  </a:cubicBezTo>
                  <a:cubicBezTo>
                    <a:pt x="486" y="2"/>
                    <a:pt x="491" y="2"/>
                    <a:pt x="497" y="2"/>
                  </a:cubicBezTo>
                  <a:cubicBezTo>
                    <a:pt x="503" y="2"/>
                    <a:pt x="508" y="2"/>
                    <a:pt x="515" y="3"/>
                  </a:cubicBezTo>
                  <a:lnTo>
                    <a:pt x="515" y="216"/>
                  </a:lnTo>
                  <a:cubicBezTo>
                    <a:pt x="526" y="218"/>
                    <a:pt x="538" y="218"/>
                    <a:pt x="551" y="218"/>
                  </a:cubicBezTo>
                  <a:lnTo>
                    <a:pt x="641" y="218"/>
                  </a:lnTo>
                  <a:cubicBezTo>
                    <a:pt x="642" y="223"/>
                    <a:pt x="642" y="228"/>
                    <a:pt x="642" y="233"/>
                  </a:cubicBezTo>
                  <a:cubicBezTo>
                    <a:pt x="642" y="237"/>
                    <a:pt x="642" y="242"/>
                    <a:pt x="641" y="248"/>
                  </a:cubicBezTo>
                  <a:cubicBezTo>
                    <a:pt x="629" y="252"/>
                    <a:pt x="618" y="252"/>
                    <a:pt x="606" y="252"/>
                  </a:cubicBezTo>
                  <a:cubicBezTo>
                    <a:pt x="552" y="252"/>
                    <a:pt x="570" y="252"/>
                    <a:pt x="552" y="252"/>
                  </a:cubicBezTo>
                  <a:cubicBezTo>
                    <a:pt x="527" y="252"/>
                    <a:pt x="502" y="252"/>
                    <a:pt x="478" y="247"/>
                  </a:cubicBezTo>
                  <a:close/>
                  <a:moveTo>
                    <a:pt x="30" y="645"/>
                  </a:moveTo>
                  <a:lnTo>
                    <a:pt x="30" y="645"/>
                  </a:lnTo>
                  <a:cubicBezTo>
                    <a:pt x="24" y="631"/>
                    <a:pt x="24" y="616"/>
                    <a:pt x="24" y="602"/>
                  </a:cubicBezTo>
                  <a:lnTo>
                    <a:pt x="24" y="352"/>
                  </a:lnTo>
                  <a:cubicBezTo>
                    <a:pt x="24" y="331"/>
                    <a:pt x="24" y="311"/>
                    <a:pt x="30" y="291"/>
                  </a:cubicBezTo>
                  <a:cubicBezTo>
                    <a:pt x="41" y="290"/>
                    <a:pt x="48" y="289"/>
                    <a:pt x="56" y="289"/>
                  </a:cubicBezTo>
                  <a:cubicBezTo>
                    <a:pt x="63" y="289"/>
                    <a:pt x="71" y="290"/>
                    <a:pt x="80" y="291"/>
                  </a:cubicBezTo>
                  <a:lnTo>
                    <a:pt x="187" y="466"/>
                  </a:lnTo>
                  <a:lnTo>
                    <a:pt x="292" y="291"/>
                  </a:lnTo>
                  <a:cubicBezTo>
                    <a:pt x="302" y="290"/>
                    <a:pt x="309" y="289"/>
                    <a:pt x="317" y="289"/>
                  </a:cubicBezTo>
                  <a:cubicBezTo>
                    <a:pt x="324" y="289"/>
                    <a:pt x="332" y="290"/>
                    <a:pt x="342" y="291"/>
                  </a:cubicBezTo>
                  <a:cubicBezTo>
                    <a:pt x="347" y="306"/>
                    <a:pt x="347" y="321"/>
                    <a:pt x="347" y="336"/>
                  </a:cubicBezTo>
                  <a:lnTo>
                    <a:pt x="347" y="586"/>
                  </a:lnTo>
                  <a:cubicBezTo>
                    <a:pt x="347" y="606"/>
                    <a:pt x="347" y="626"/>
                    <a:pt x="342" y="645"/>
                  </a:cubicBezTo>
                  <a:cubicBezTo>
                    <a:pt x="331" y="648"/>
                    <a:pt x="322" y="649"/>
                    <a:pt x="314" y="649"/>
                  </a:cubicBezTo>
                  <a:cubicBezTo>
                    <a:pt x="307" y="649"/>
                    <a:pt x="299" y="648"/>
                    <a:pt x="289" y="645"/>
                  </a:cubicBezTo>
                  <a:lnTo>
                    <a:pt x="289" y="389"/>
                  </a:lnTo>
                  <a:cubicBezTo>
                    <a:pt x="200" y="543"/>
                    <a:pt x="230" y="491"/>
                    <a:pt x="200" y="543"/>
                  </a:cubicBezTo>
                  <a:cubicBezTo>
                    <a:pt x="197" y="544"/>
                    <a:pt x="192" y="545"/>
                    <a:pt x="187" y="545"/>
                  </a:cubicBezTo>
                  <a:cubicBezTo>
                    <a:pt x="182" y="545"/>
                    <a:pt x="177" y="544"/>
                    <a:pt x="173" y="543"/>
                  </a:cubicBezTo>
                  <a:cubicBezTo>
                    <a:pt x="83" y="388"/>
                    <a:pt x="113" y="439"/>
                    <a:pt x="83" y="388"/>
                  </a:cubicBezTo>
                  <a:lnTo>
                    <a:pt x="83" y="645"/>
                  </a:lnTo>
                  <a:cubicBezTo>
                    <a:pt x="74" y="648"/>
                    <a:pt x="66" y="649"/>
                    <a:pt x="58" y="649"/>
                  </a:cubicBezTo>
                  <a:cubicBezTo>
                    <a:pt x="50" y="649"/>
                    <a:pt x="41" y="648"/>
                    <a:pt x="30" y="645"/>
                  </a:cubicBezTo>
                  <a:close/>
                  <a:moveTo>
                    <a:pt x="397" y="570"/>
                  </a:moveTo>
                  <a:lnTo>
                    <a:pt x="397" y="570"/>
                  </a:lnTo>
                  <a:lnTo>
                    <a:pt x="397" y="549"/>
                  </a:lnTo>
                  <a:cubicBezTo>
                    <a:pt x="397" y="513"/>
                    <a:pt x="398" y="455"/>
                    <a:pt x="414" y="418"/>
                  </a:cubicBezTo>
                  <a:cubicBezTo>
                    <a:pt x="449" y="401"/>
                    <a:pt x="480" y="393"/>
                    <a:pt x="509" y="393"/>
                  </a:cubicBezTo>
                  <a:cubicBezTo>
                    <a:pt x="571" y="393"/>
                    <a:pt x="620" y="410"/>
                    <a:pt x="620" y="478"/>
                  </a:cubicBezTo>
                  <a:lnTo>
                    <a:pt x="620" y="498"/>
                  </a:lnTo>
                  <a:cubicBezTo>
                    <a:pt x="620" y="510"/>
                    <a:pt x="620" y="588"/>
                    <a:pt x="604" y="628"/>
                  </a:cubicBezTo>
                  <a:cubicBezTo>
                    <a:pt x="576" y="645"/>
                    <a:pt x="545" y="653"/>
                    <a:pt x="509" y="653"/>
                  </a:cubicBezTo>
                  <a:cubicBezTo>
                    <a:pt x="448" y="653"/>
                    <a:pt x="397" y="640"/>
                    <a:pt x="397" y="570"/>
                  </a:cubicBezTo>
                  <a:close/>
                  <a:moveTo>
                    <a:pt x="564" y="594"/>
                  </a:moveTo>
                  <a:lnTo>
                    <a:pt x="564" y="594"/>
                  </a:lnTo>
                  <a:lnTo>
                    <a:pt x="564" y="453"/>
                  </a:lnTo>
                  <a:cubicBezTo>
                    <a:pt x="553" y="444"/>
                    <a:pt x="531" y="440"/>
                    <a:pt x="508" y="440"/>
                  </a:cubicBezTo>
                  <a:cubicBezTo>
                    <a:pt x="486" y="440"/>
                    <a:pt x="464" y="444"/>
                    <a:pt x="452" y="453"/>
                  </a:cubicBezTo>
                  <a:lnTo>
                    <a:pt x="452" y="594"/>
                  </a:lnTo>
                  <a:cubicBezTo>
                    <a:pt x="463" y="602"/>
                    <a:pt x="485" y="607"/>
                    <a:pt x="508" y="607"/>
                  </a:cubicBezTo>
                  <a:cubicBezTo>
                    <a:pt x="531" y="607"/>
                    <a:pt x="553" y="602"/>
                    <a:pt x="564" y="594"/>
                  </a:cubicBezTo>
                  <a:close/>
                  <a:moveTo>
                    <a:pt x="664" y="645"/>
                  </a:moveTo>
                  <a:lnTo>
                    <a:pt x="664" y="645"/>
                  </a:lnTo>
                  <a:cubicBezTo>
                    <a:pt x="658" y="629"/>
                    <a:pt x="658" y="611"/>
                    <a:pt x="658" y="594"/>
                  </a:cubicBezTo>
                  <a:lnTo>
                    <a:pt x="658" y="549"/>
                  </a:lnTo>
                  <a:cubicBezTo>
                    <a:pt x="658" y="513"/>
                    <a:pt x="659" y="455"/>
                    <a:pt x="675" y="418"/>
                  </a:cubicBezTo>
                  <a:cubicBezTo>
                    <a:pt x="710" y="401"/>
                    <a:pt x="741" y="393"/>
                    <a:pt x="769" y="393"/>
                  </a:cubicBezTo>
                  <a:cubicBezTo>
                    <a:pt x="831" y="393"/>
                    <a:pt x="880" y="410"/>
                    <a:pt x="880" y="478"/>
                  </a:cubicBezTo>
                  <a:lnTo>
                    <a:pt x="880" y="591"/>
                  </a:lnTo>
                  <a:cubicBezTo>
                    <a:pt x="880" y="610"/>
                    <a:pt x="881" y="628"/>
                    <a:pt x="874" y="645"/>
                  </a:cubicBezTo>
                  <a:cubicBezTo>
                    <a:pt x="866" y="648"/>
                    <a:pt x="858" y="649"/>
                    <a:pt x="851" y="649"/>
                  </a:cubicBezTo>
                  <a:cubicBezTo>
                    <a:pt x="843" y="649"/>
                    <a:pt x="835" y="648"/>
                    <a:pt x="825" y="645"/>
                  </a:cubicBezTo>
                  <a:lnTo>
                    <a:pt x="825" y="481"/>
                  </a:lnTo>
                  <a:cubicBezTo>
                    <a:pt x="825" y="447"/>
                    <a:pt x="798" y="440"/>
                    <a:pt x="770" y="440"/>
                  </a:cubicBezTo>
                  <a:cubicBezTo>
                    <a:pt x="754" y="440"/>
                    <a:pt x="739" y="443"/>
                    <a:pt x="723" y="451"/>
                  </a:cubicBezTo>
                  <a:cubicBezTo>
                    <a:pt x="714" y="477"/>
                    <a:pt x="713" y="520"/>
                    <a:pt x="713" y="544"/>
                  </a:cubicBezTo>
                  <a:lnTo>
                    <a:pt x="713" y="645"/>
                  </a:lnTo>
                  <a:cubicBezTo>
                    <a:pt x="703" y="648"/>
                    <a:pt x="695" y="649"/>
                    <a:pt x="687" y="649"/>
                  </a:cubicBezTo>
                  <a:cubicBezTo>
                    <a:pt x="680" y="649"/>
                    <a:pt x="672" y="648"/>
                    <a:pt x="664" y="645"/>
                  </a:cubicBezTo>
                  <a:close/>
                  <a:moveTo>
                    <a:pt x="984" y="294"/>
                  </a:moveTo>
                  <a:lnTo>
                    <a:pt x="984" y="294"/>
                  </a:lnTo>
                  <a:lnTo>
                    <a:pt x="984" y="350"/>
                  </a:lnTo>
                  <a:cubicBezTo>
                    <a:pt x="979" y="354"/>
                    <a:pt x="968" y="356"/>
                    <a:pt x="956" y="356"/>
                  </a:cubicBezTo>
                  <a:cubicBezTo>
                    <a:pt x="946" y="356"/>
                    <a:pt x="935" y="354"/>
                    <a:pt x="929" y="350"/>
                  </a:cubicBezTo>
                  <a:lnTo>
                    <a:pt x="929" y="294"/>
                  </a:lnTo>
                  <a:cubicBezTo>
                    <a:pt x="935" y="290"/>
                    <a:pt x="946" y="289"/>
                    <a:pt x="956" y="289"/>
                  </a:cubicBezTo>
                  <a:cubicBezTo>
                    <a:pt x="968" y="289"/>
                    <a:pt x="979" y="290"/>
                    <a:pt x="984" y="294"/>
                  </a:cubicBezTo>
                  <a:close/>
                  <a:moveTo>
                    <a:pt x="978" y="405"/>
                  </a:moveTo>
                  <a:lnTo>
                    <a:pt x="978" y="405"/>
                  </a:lnTo>
                  <a:cubicBezTo>
                    <a:pt x="984" y="424"/>
                    <a:pt x="984" y="440"/>
                    <a:pt x="984" y="459"/>
                  </a:cubicBezTo>
                  <a:cubicBezTo>
                    <a:pt x="984" y="589"/>
                    <a:pt x="984" y="545"/>
                    <a:pt x="984" y="589"/>
                  </a:cubicBezTo>
                  <a:cubicBezTo>
                    <a:pt x="984" y="608"/>
                    <a:pt x="984" y="626"/>
                    <a:pt x="981" y="645"/>
                  </a:cubicBezTo>
                  <a:cubicBezTo>
                    <a:pt x="974" y="648"/>
                    <a:pt x="966" y="649"/>
                    <a:pt x="957" y="649"/>
                  </a:cubicBezTo>
                  <a:cubicBezTo>
                    <a:pt x="948" y="649"/>
                    <a:pt x="940" y="648"/>
                    <a:pt x="931" y="645"/>
                  </a:cubicBezTo>
                  <a:cubicBezTo>
                    <a:pt x="930" y="627"/>
                    <a:pt x="929" y="609"/>
                    <a:pt x="929" y="590"/>
                  </a:cubicBezTo>
                  <a:lnTo>
                    <a:pt x="929" y="459"/>
                  </a:lnTo>
                  <a:cubicBezTo>
                    <a:pt x="929" y="440"/>
                    <a:pt x="929" y="424"/>
                    <a:pt x="934" y="405"/>
                  </a:cubicBezTo>
                  <a:cubicBezTo>
                    <a:pt x="943" y="402"/>
                    <a:pt x="950" y="402"/>
                    <a:pt x="956" y="402"/>
                  </a:cubicBezTo>
                  <a:cubicBezTo>
                    <a:pt x="964" y="402"/>
                    <a:pt x="970" y="402"/>
                    <a:pt x="978" y="405"/>
                  </a:cubicBezTo>
                  <a:close/>
                  <a:moveTo>
                    <a:pt x="1034" y="576"/>
                  </a:moveTo>
                  <a:lnTo>
                    <a:pt x="1034" y="576"/>
                  </a:lnTo>
                  <a:lnTo>
                    <a:pt x="1034" y="415"/>
                  </a:lnTo>
                  <a:cubicBezTo>
                    <a:pt x="1034" y="392"/>
                    <a:pt x="1034" y="366"/>
                    <a:pt x="1040" y="343"/>
                  </a:cubicBezTo>
                  <a:cubicBezTo>
                    <a:pt x="1047" y="341"/>
                    <a:pt x="1056" y="340"/>
                    <a:pt x="1064" y="340"/>
                  </a:cubicBezTo>
                  <a:cubicBezTo>
                    <a:pt x="1072" y="340"/>
                    <a:pt x="1080" y="341"/>
                    <a:pt x="1089" y="343"/>
                  </a:cubicBezTo>
                  <a:lnTo>
                    <a:pt x="1089" y="404"/>
                  </a:lnTo>
                  <a:lnTo>
                    <a:pt x="1151" y="404"/>
                  </a:lnTo>
                  <a:cubicBezTo>
                    <a:pt x="1154" y="412"/>
                    <a:pt x="1155" y="420"/>
                    <a:pt x="1155" y="427"/>
                  </a:cubicBezTo>
                  <a:cubicBezTo>
                    <a:pt x="1155" y="436"/>
                    <a:pt x="1154" y="443"/>
                    <a:pt x="1151" y="451"/>
                  </a:cubicBezTo>
                  <a:lnTo>
                    <a:pt x="1089" y="451"/>
                  </a:lnTo>
                  <a:lnTo>
                    <a:pt x="1089" y="573"/>
                  </a:lnTo>
                  <a:cubicBezTo>
                    <a:pt x="1089" y="603"/>
                    <a:pt x="1106" y="613"/>
                    <a:pt x="1141" y="613"/>
                  </a:cubicBezTo>
                  <a:cubicBezTo>
                    <a:pt x="1147" y="613"/>
                    <a:pt x="1155" y="613"/>
                    <a:pt x="1163" y="612"/>
                  </a:cubicBezTo>
                  <a:cubicBezTo>
                    <a:pt x="1165" y="616"/>
                    <a:pt x="1168" y="615"/>
                    <a:pt x="1170" y="626"/>
                  </a:cubicBezTo>
                  <a:cubicBezTo>
                    <a:pt x="1170" y="630"/>
                    <a:pt x="1171" y="632"/>
                    <a:pt x="1171" y="635"/>
                  </a:cubicBezTo>
                  <a:cubicBezTo>
                    <a:pt x="1171" y="641"/>
                    <a:pt x="1170" y="641"/>
                    <a:pt x="1169" y="644"/>
                  </a:cubicBezTo>
                  <a:cubicBezTo>
                    <a:pt x="1162" y="648"/>
                    <a:pt x="1144" y="653"/>
                    <a:pt x="1113" y="653"/>
                  </a:cubicBezTo>
                  <a:cubicBezTo>
                    <a:pt x="1086" y="653"/>
                    <a:pt x="1034" y="642"/>
                    <a:pt x="1034" y="576"/>
                  </a:cubicBezTo>
                  <a:close/>
                  <a:moveTo>
                    <a:pt x="1193" y="570"/>
                  </a:moveTo>
                  <a:lnTo>
                    <a:pt x="1193" y="570"/>
                  </a:lnTo>
                  <a:lnTo>
                    <a:pt x="1193" y="549"/>
                  </a:lnTo>
                  <a:cubicBezTo>
                    <a:pt x="1193" y="513"/>
                    <a:pt x="1195" y="455"/>
                    <a:pt x="1210" y="418"/>
                  </a:cubicBezTo>
                  <a:cubicBezTo>
                    <a:pt x="1246" y="401"/>
                    <a:pt x="1276" y="393"/>
                    <a:pt x="1305" y="393"/>
                  </a:cubicBezTo>
                  <a:cubicBezTo>
                    <a:pt x="1367" y="393"/>
                    <a:pt x="1416" y="410"/>
                    <a:pt x="1416" y="478"/>
                  </a:cubicBezTo>
                  <a:lnTo>
                    <a:pt x="1416" y="498"/>
                  </a:lnTo>
                  <a:cubicBezTo>
                    <a:pt x="1416" y="510"/>
                    <a:pt x="1416" y="588"/>
                    <a:pt x="1400" y="628"/>
                  </a:cubicBezTo>
                  <a:cubicBezTo>
                    <a:pt x="1373" y="645"/>
                    <a:pt x="1342" y="653"/>
                    <a:pt x="1305" y="653"/>
                  </a:cubicBezTo>
                  <a:cubicBezTo>
                    <a:pt x="1245" y="653"/>
                    <a:pt x="1193" y="640"/>
                    <a:pt x="1193" y="570"/>
                  </a:cubicBezTo>
                  <a:close/>
                  <a:moveTo>
                    <a:pt x="1361" y="594"/>
                  </a:moveTo>
                  <a:lnTo>
                    <a:pt x="1361" y="594"/>
                  </a:lnTo>
                  <a:lnTo>
                    <a:pt x="1361" y="453"/>
                  </a:lnTo>
                  <a:cubicBezTo>
                    <a:pt x="1349" y="444"/>
                    <a:pt x="1327" y="440"/>
                    <a:pt x="1305" y="440"/>
                  </a:cubicBezTo>
                  <a:cubicBezTo>
                    <a:pt x="1282" y="440"/>
                    <a:pt x="1260" y="444"/>
                    <a:pt x="1248" y="453"/>
                  </a:cubicBezTo>
                  <a:lnTo>
                    <a:pt x="1248" y="594"/>
                  </a:lnTo>
                  <a:cubicBezTo>
                    <a:pt x="1259" y="602"/>
                    <a:pt x="1282" y="607"/>
                    <a:pt x="1305" y="607"/>
                  </a:cubicBezTo>
                  <a:cubicBezTo>
                    <a:pt x="1327" y="607"/>
                    <a:pt x="1350" y="602"/>
                    <a:pt x="1361" y="594"/>
                  </a:cubicBezTo>
                  <a:close/>
                  <a:moveTo>
                    <a:pt x="1461" y="645"/>
                  </a:moveTo>
                  <a:lnTo>
                    <a:pt x="1461" y="645"/>
                  </a:lnTo>
                  <a:cubicBezTo>
                    <a:pt x="1455" y="631"/>
                    <a:pt x="1455" y="615"/>
                    <a:pt x="1455" y="600"/>
                  </a:cubicBezTo>
                  <a:lnTo>
                    <a:pt x="1455" y="550"/>
                  </a:lnTo>
                  <a:cubicBezTo>
                    <a:pt x="1455" y="514"/>
                    <a:pt x="1456" y="455"/>
                    <a:pt x="1472" y="419"/>
                  </a:cubicBezTo>
                  <a:cubicBezTo>
                    <a:pt x="1504" y="403"/>
                    <a:pt x="1536" y="394"/>
                    <a:pt x="1572" y="394"/>
                  </a:cubicBezTo>
                  <a:cubicBezTo>
                    <a:pt x="1581" y="394"/>
                    <a:pt x="1590" y="395"/>
                    <a:pt x="1599" y="396"/>
                  </a:cubicBezTo>
                  <a:cubicBezTo>
                    <a:pt x="1600" y="401"/>
                    <a:pt x="1600" y="404"/>
                    <a:pt x="1600" y="408"/>
                  </a:cubicBezTo>
                  <a:cubicBezTo>
                    <a:pt x="1600" y="421"/>
                    <a:pt x="1597" y="432"/>
                    <a:pt x="1591" y="443"/>
                  </a:cubicBezTo>
                  <a:cubicBezTo>
                    <a:pt x="1584" y="442"/>
                    <a:pt x="1577" y="441"/>
                    <a:pt x="1570" y="441"/>
                  </a:cubicBezTo>
                  <a:cubicBezTo>
                    <a:pt x="1554" y="441"/>
                    <a:pt x="1537" y="445"/>
                    <a:pt x="1520" y="452"/>
                  </a:cubicBezTo>
                  <a:cubicBezTo>
                    <a:pt x="1511" y="479"/>
                    <a:pt x="1510" y="521"/>
                    <a:pt x="1510" y="545"/>
                  </a:cubicBezTo>
                  <a:lnTo>
                    <a:pt x="1510" y="645"/>
                  </a:lnTo>
                  <a:cubicBezTo>
                    <a:pt x="1502" y="648"/>
                    <a:pt x="1494" y="649"/>
                    <a:pt x="1487" y="649"/>
                  </a:cubicBezTo>
                  <a:cubicBezTo>
                    <a:pt x="1479" y="649"/>
                    <a:pt x="1471" y="648"/>
                    <a:pt x="1461" y="64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8" name="Group 27">
            <a:extLst>
              <a:ext uri="{FF2B5EF4-FFF2-40B4-BE49-F238E27FC236}">
                <a16:creationId xmlns:a16="http://schemas.microsoft.com/office/drawing/2014/main" id="{2DABBBBB-0198-394A-8914-334DC96C1FA8}"/>
              </a:ext>
            </a:extLst>
          </p:cNvPr>
          <p:cNvGrpSpPr/>
          <p:nvPr/>
        </p:nvGrpSpPr>
        <p:grpSpPr>
          <a:xfrm>
            <a:off x="5046715" y="6058408"/>
            <a:ext cx="1343025" cy="450850"/>
            <a:chOff x="5046715" y="5765800"/>
            <a:chExt cx="1343025" cy="450850"/>
          </a:xfrm>
        </p:grpSpPr>
        <p:sp>
          <p:nvSpPr>
            <p:cNvPr id="84" name="Freeform 39">
              <a:extLst>
                <a:ext uri="{FF2B5EF4-FFF2-40B4-BE49-F238E27FC236}">
                  <a16:creationId xmlns:a16="http://schemas.microsoft.com/office/drawing/2014/main" id="{A45B23EC-D353-8E46-8880-DFF410F9E1CE}"/>
                </a:ext>
              </a:extLst>
            </p:cNvPr>
            <p:cNvSpPr>
              <a:spLocks noChangeArrowheads="1"/>
            </p:cNvSpPr>
            <p:nvPr/>
          </p:nvSpPr>
          <p:spPr bwMode="auto">
            <a:xfrm>
              <a:off x="5046715" y="5765800"/>
              <a:ext cx="338137" cy="450850"/>
            </a:xfrm>
            <a:custGeom>
              <a:avLst/>
              <a:gdLst>
                <a:gd name="T0" fmla="*/ 299 w 940"/>
                <a:gd name="T1" fmla="*/ 426 h 1253"/>
                <a:gd name="T2" fmla="*/ 299 w 940"/>
                <a:gd name="T3" fmla="*/ 426 h 1253"/>
                <a:gd name="T4" fmla="*/ 197 w 940"/>
                <a:gd name="T5" fmla="*/ 528 h 1253"/>
                <a:gd name="T6" fmla="*/ 299 w 940"/>
                <a:gd name="T7" fmla="*/ 630 h 1253"/>
                <a:gd name="T8" fmla="*/ 400 w 940"/>
                <a:gd name="T9" fmla="*/ 528 h 1253"/>
                <a:gd name="T10" fmla="*/ 299 w 940"/>
                <a:gd name="T11" fmla="*/ 426 h 1253"/>
                <a:gd name="T12" fmla="*/ 87 w 940"/>
                <a:gd name="T13" fmla="*/ 469 h 1253"/>
                <a:gd name="T14" fmla="*/ 87 w 940"/>
                <a:gd name="T15" fmla="*/ 469 h 1253"/>
                <a:gd name="T16" fmla="*/ 299 w 940"/>
                <a:gd name="T17" fmla="*/ 309 h 1253"/>
                <a:gd name="T18" fmla="*/ 397 w 940"/>
                <a:gd name="T19" fmla="*/ 332 h 1253"/>
                <a:gd name="T20" fmla="*/ 683 w 940"/>
                <a:gd name="T21" fmla="*/ 15 h 1253"/>
                <a:gd name="T22" fmla="*/ 470 w 940"/>
                <a:gd name="T23" fmla="*/ 0 h 1253"/>
                <a:gd name="T24" fmla="*/ 0 w 940"/>
                <a:gd name="T25" fmla="*/ 102 h 1253"/>
                <a:gd name="T26" fmla="*/ 0 w 940"/>
                <a:gd name="T27" fmla="*/ 469 h 1253"/>
                <a:gd name="T28" fmla="*/ 87 w 940"/>
                <a:gd name="T29" fmla="*/ 469 h 1253"/>
                <a:gd name="T30" fmla="*/ 486 w 940"/>
                <a:gd name="T31" fmla="*/ 1132 h 1253"/>
                <a:gd name="T32" fmla="*/ 486 w 940"/>
                <a:gd name="T33" fmla="*/ 1132 h 1253"/>
                <a:gd name="T34" fmla="*/ 539 w 940"/>
                <a:gd name="T35" fmla="*/ 1051 h 1253"/>
                <a:gd name="T36" fmla="*/ 345 w 940"/>
                <a:gd name="T37" fmla="*/ 742 h 1253"/>
                <a:gd name="T38" fmla="*/ 299 w 940"/>
                <a:gd name="T39" fmla="*/ 747 h 1253"/>
                <a:gd name="T40" fmla="*/ 87 w 940"/>
                <a:gd name="T41" fmla="*/ 587 h 1253"/>
                <a:gd name="T42" fmla="*/ 0 w 940"/>
                <a:gd name="T43" fmla="*/ 587 h 1253"/>
                <a:gd name="T44" fmla="*/ 0 w 940"/>
                <a:gd name="T45" fmla="*/ 1150 h 1253"/>
                <a:gd name="T46" fmla="*/ 470 w 940"/>
                <a:gd name="T47" fmla="*/ 1252 h 1253"/>
                <a:gd name="T48" fmla="*/ 476 w 940"/>
                <a:gd name="T49" fmla="*/ 1252 h 1253"/>
                <a:gd name="T50" fmla="*/ 486 w 940"/>
                <a:gd name="T51" fmla="*/ 1132 h 1253"/>
                <a:gd name="T52" fmla="*/ 814 w 940"/>
                <a:gd name="T53" fmla="*/ 45 h 1253"/>
                <a:gd name="T54" fmla="*/ 814 w 940"/>
                <a:gd name="T55" fmla="*/ 45 h 1253"/>
                <a:gd name="T56" fmla="*/ 484 w 940"/>
                <a:gd name="T57" fmla="*/ 411 h 1253"/>
                <a:gd name="T58" fmla="*/ 518 w 940"/>
                <a:gd name="T59" fmla="*/ 528 h 1253"/>
                <a:gd name="T60" fmla="*/ 449 w 940"/>
                <a:gd name="T61" fmla="*/ 687 h 1253"/>
                <a:gd name="T62" fmla="*/ 642 w 940"/>
                <a:gd name="T63" fmla="*/ 995 h 1253"/>
                <a:gd name="T64" fmla="*/ 767 w 940"/>
                <a:gd name="T65" fmla="*/ 1003 h 1253"/>
                <a:gd name="T66" fmla="*/ 889 w 940"/>
                <a:gd name="T67" fmla="*/ 1117 h 1253"/>
                <a:gd name="T68" fmla="*/ 906 w 940"/>
                <a:gd name="T69" fmla="*/ 1171 h 1253"/>
                <a:gd name="T70" fmla="*/ 939 w 940"/>
                <a:gd name="T71" fmla="*/ 1150 h 1253"/>
                <a:gd name="T72" fmla="*/ 939 w 940"/>
                <a:gd name="T73" fmla="*/ 102 h 1253"/>
                <a:gd name="T74" fmla="*/ 814 w 940"/>
                <a:gd name="T75" fmla="*/ 45 h 1253"/>
                <a:gd name="T76" fmla="*/ 783 w 940"/>
                <a:gd name="T77" fmla="*/ 1165 h 1253"/>
                <a:gd name="T78" fmla="*/ 783 w 940"/>
                <a:gd name="T79" fmla="*/ 1165 h 1253"/>
                <a:gd name="T80" fmla="*/ 726 w 940"/>
                <a:gd name="T81" fmla="*/ 1113 h 1253"/>
                <a:gd name="T82" fmla="*/ 691 w 940"/>
                <a:gd name="T83" fmla="*/ 1107 h 1253"/>
                <a:gd name="T84" fmla="*/ 649 w 940"/>
                <a:gd name="T85" fmla="*/ 1116 h 1253"/>
                <a:gd name="T86" fmla="*/ 596 w 940"/>
                <a:gd name="T87" fmla="*/ 1172 h 1253"/>
                <a:gd name="T88" fmla="*/ 597 w 940"/>
                <a:gd name="T89" fmla="*/ 1246 h 1253"/>
                <a:gd name="T90" fmla="*/ 792 w 940"/>
                <a:gd name="T91" fmla="*/ 1213 h 1253"/>
                <a:gd name="T92" fmla="*/ 783 w 940"/>
                <a:gd name="T93" fmla="*/ 116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0" h="1253">
                  <a:moveTo>
                    <a:pt x="299" y="426"/>
                  </a:moveTo>
                  <a:lnTo>
                    <a:pt x="299" y="426"/>
                  </a:lnTo>
                  <a:cubicBezTo>
                    <a:pt x="243" y="426"/>
                    <a:pt x="197" y="472"/>
                    <a:pt x="197" y="528"/>
                  </a:cubicBezTo>
                  <a:cubicBezTo>
                    <a:pt x="197" y="584"/>
                    <a:pt x="243" y="630"/>
                    <a:pt x="299" y="630"/>
                  </a:cubicBezTo>
                  <a:cubicBezTo>
                    <a:pt x="355" y="630"/>
                    <a:pt x="400" y="584"/>
                    <a:pt x="400" y="528"/>
                  </a:cubicBezTo>
                  <a:cubicBezTo>
                    <a:pt x="400" y="472"/>
                    <a:pt x="355" y="426"/>
                    <a:pt x="299" y="426"/>
                  </a:cubicBezTo>
                  <a:close/>
                  <a:moveTo>
                    <a:pt x="87" y="469"/>
                  </a:moveTo>
                  <a:lnTo>
                    <a:pt x="87" y="469"/>
                  </a:lnTo>
                  <a:cubicBezTo>
                    <a:pt x="113" y="377"/>
                    <a:pt x="198" y="309"/>
                    <a:pt x="299" y="309"/>
                  </a:cubicBezTo>
                  <a:cubicBezTo>
                    <a:pt x="334" y="309"/>
                    <a:pt x="367" y="317"/>
                    <a:pt x="397" y="332"/>
                  </a:cubicBezTo>
                  <a:cubicBezTo>
                    <a:pt x="683" y="15"/>
                    <a:pt x="588" y="121"/>
                    <a:pt x="683" y="15"/>
                  </a:cubicBezTo>
                  <a:cubicBezTo>
                    <a:pt x="618" y="5"/>
                    <a:pt x="546" y="0"/>
                    <a:pt x="470" y="0"/>
                  </a:cubicBezTo>
                  <a:cubicBezTo>
                    <a:pt x="263" y="0"/>
                    <a:pt x="84" y="41"/>
                    <a:pt x="0" y="102"/>
                  </a:cubicBezTo>
                  <a:lnTo>
                    <a:pt x="0" y="469"/>
                  </a:lnTo>
                  <a:lnTo>
                    <a:pt x="87" y="469"/>
                  </a:lnTo>
                  <a:close/>
                  <a:moveTo>
                    <a:pt x="486" y="1132"/>
                  </a:moveTo>
                  <a:lnTo>
                    <a:pt x="486" y="1132"/>
                  </a:lnTo>
                  <a:cubicBezTo>
                    <a:pt x="497" y="1101"/>
                    <a:pt x="516" y="1073"/>
                    <a:pt x="539" y="1051"/>
                  </a:cubicBezTo>
                  <a:cubicBezTo>
                    <a:pt x="345" y="742"/>
                    <a:pt x="410" y="845"/>
                    <a:pt x="345" y="742"/>
                  </a:cubicBezTo>
                  <a:cubicBezTo>
                    <a:pt x="330" y="745"/>
                    <a:pt x="315" y="747"/>
                    <a:pt x="299" y="747"/>
                  </a:cubicBezTo>
                  <a:cubicBezTo>
                    <a:pt x="198" y="747"/>
                    <a:pt x="113" y="679"/>
                    <a:pt x="87" y="587"/>
                  </a:cubicBezTo>
                  <a:lnTo>
                    <a:pt x="0" y="587"/>
                  </a:lnTo>
                  <a:lnTo>
                    <a:pt x="0" y="1150"/>
                  </a:lnTo>
                  <a:cubicBezTo>
                    <a:pt x="84" y="1210"/>
                    <a:pt x="263" y="1252"/>
                    <a:pt x="470" y="1252"/>
                  </a:cubicBezTo>
                  <a:lnTo>
                    <a:pt x="476" y="1252"/>
                  </a:lnTo>
                  <a:cubicBezTo>
                    <a:pt x="468" y="1212"/>
                    <a:pt x="471" y="1171"/>
                    <a:pt x="486" y="1132"/>
                  </a:cubicBezTo>
                  <a:close/>
                  <a:moveTo>
                    <a:pt x="814" y="45"/>
                  </a:moveTo>
                  <a:lnTo>
                    <a:pt x="814" y="45"/>
                  </a:lnTo>
                  <a:lnTo>
                    <a:pt x="484" y="411"/>
                  </a:lnTo>
                  <a:cubicBezTo>
                    <a:pt x="505" y="445"/>
                    <a:pt x="518" y="485"/>
                    <a:pt x="518" y="528"/>
                  </a:cubicBezTo>
                  <a:cubicBezTo>
                    <a:pt x="518" y="590"/>
                    <a:pt x="491" y="647"/>
                    <a:pt x="449" y="687"/>
                  </a:cubicBezTo>
                  <a:lnTo>
                    <a:pt x="642" y="995"/>
                  </a:lnTo>
                  <a:cubicBezTo>
                    <a:pt x="684" y="985"/>
                    <a:pt x="726" y="988"/>
                    <a:pt x="767" y="1003"/>
                  </a:cubicBezTo>
                  <a:cubicBezTo>
                    <a:pt x="822" y="1024"/>
                    <a:pt x="865" y="1064"/>
                    <a:pt x="889" y="1117"/>
                  </a:cubicBezTo>
                  <a:cubicBezTo>
                    <a:pt x="897" y="1135"/>
                    <a:pt x="903" y="1152"/>
                    <a:pt x="906" y="1171"/>
                  </a:cubicBezTo>
                  <a:cubicBezTo>
                    <a:pt x="918" y="1164"/>
                    <a:pt x="929" y="1157"/>
                    <a:pt x="939" y="1150"/>
                  </a:cubicBezTo>
                  <a:lnTo>
                    <a:pt x="939" y="102"/>
                  </a:lnTo>
                  <a:cubicBezTo>
                    <a:pt x="909" y="80"/>
                    <a:pt x="866" y="61"/>
                    <a:pt x="814" y="45"/>
                  </a:cubicBezTo>
                  <a:close/>
                  <a:moveTo>
                    <a:pt x="783" y="1165"/>
                  </a:moveTo>
                  <a:lnTo>
                    <a:pt x="783" y="1165"/>
                  </a:lnTo>
                  <a:cubicBezTo>
                    <a:pt x="771" y="1142"/>
                    <a:pt x="751" y="1123"/>
                    <a:pt x="726" y="1113"/>
                  </a:cubicBezTo>
                  <a:cubicBezTo>
                    <a:pt x="714" y="1109"/>
                    <a:pt x="702" y="1107"/>
                    <a:pt x="691" y="1107"/>
                  </a:cubicBezTo>
                  <a:cubicBezTo>
                    <a:pt x="677" y="1107"/>
                    <a:pt x="662" y="1110"/>
                    <a:pt x="649" y="1116"/>
                  </a:cubicBezTo>
                  <a:cubicBezTo>
                    <a:pt x="624" y="1127"/>
                    <a:pt x="605" y="1147"/>
                    <a:pt x="596" y="1172"/>
                  </a:cubicBezTo>
                  <a:cubicBezTo>
                    <a:pt x="587" y="1196"/>
                    <a:pt x="587" y="1223"/>
                    <a:pt x="597" y="1246"/>
                  </a:cubicBezTo>
                  <a:cubicBezTo>
                    <a:pt x="669" y="1240"/>
                    <a:pt x="735" y="1229"/>
                    <a:pt x="792" y="1213"/>
                  </a:cubicBezTo>
                  <a:cubicBezTo>
                    <a:pt x="793" y="1197"/>
                    <a:pt x="790" y="1180"/>
                    <a:pt x="783" y="1165"/>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40">
              <a:extLst>
                <a:ext uri="{FF2B5EF4-FFF2-40B4-BE49-F238E27FC236}">
                  <a16:creationId xmlns:a16="http://schemas.microsoft.com/office/drawing/2014/main" id="{D0E285FB-605F-C847-83D9-A0ACE9A69C19}"/>
                </a:ext>
              </a:extLst>
            </p:cNvPr>
            <p:cNvSpPr>
              <a:spLocks noChangeArrowheads="1"/>
            </p:cNvSpPr>
            <p:nvPr/>
          </p:nvSpPr>
          <p:spPr bwMode="auto">
            <a:xfrm>
              <a:off x="5451527" y="5802313"/>
              <a:ext cx="938213" cy="377825"/>
            </a:xfrm>
            <a:custGeom>
              <a:avLst/>
              <a:gdLst>
                <a:gd name="T0" fmla="*/ 8 w 2604"/>
                <a:gd name="T1" fmla="*/ 70 h 1051"/>
                <a:gd name="T2" fmla="*/ 208 w 2604"/>
                <a:gd name="T3" fmla="*/ 175 h 1051"/>
                <a:gd name="T4" fmla="*/ 234 w 2604"/>
                <a:gd name="T5" fmla="*/ 173 h 1051"/>
                <a:gd name="T6" fmla="*/ 395 w 2604"/>
                <a:gd name="T7" fmla="*/ 241 h 1051"/>
                <a:gd name="T8" fmla="*/ 397 w 2604"/>
                <a:gd name="T9" fmla="*/ 49 h 1051"/>
                <a:gd name="T10" fmla="*/ 481 w 2604"/>
                <a:gd name="T11" fmla="*/ 247 h 1051"/>
                <a:gd name="T12" fmla="*/ 554 w 2604"/>
                <a:gd name="T13" fmla="*/ 217 h 1051"/>
                <a:gd name="T14" fmla="*/ 29 w 2604"/>
                <a:gd name="T15" fmla="*/ 640 h 1051"/>
                <a:gd name="T16" fmla="*/ 317 w 2604"/>
                <a:gd name="T17" fmla="*/ 468 h 1051"/>
                <a:gd name="T18" fmla="*/ 246 w 2604"/>
                <a:gd name="T19" fmla="*/ 356 h 1051"/>
                <a:gd name="T20" fmla="*/ 354 w 2604"/>
                <a:gd name="T21" fmla="*/ 569 h 1051"/>
                <a:gd name="T22" fmla="*/ 409 w 2604"/>
                <a:gd name="T23" fmla="*/ 547 h 1051"/>
                <a:gd name="T24" fmla="*/ 354 w 2604"/>
                <a:gd name="T25" fmla="*/ 569 h 1051"/>
                <a:gd name="T26" fmla="*/ 468 w 2604"/>
                <a:gd name="T27" fmla="*/ 511 h 1051"/>
                <a:gd name="T28" fmla="*/ 722 w 2604"/>
                <a:gd name="T29" fmla="*/ 393 h 1051"/>
                <a:gd name="T30" fmla="*/ 641 w 2604"/>
                <a:gd name="T31" fmla="*/ 752 h 1051"/>
                <a:gd name="T32" fmla="*/ 665 w 2604"/>
                <a:gd name="T33" fmla="*/ 594 h 1051"/>
                <a:gd name="T34" fmla="*/ 980 w 2604"/>
                <a:gd name="T35" fmla="*/ 393 h 1051"/>
                <a:gd name="T36" fmla="*/ 1067 w 2604"/>
                <a:gd name="T37" fmla="*/ 595 h 1051"/>
                <a:gd name="T38" fmla="*/ 1035 w 2604"/>
                <a:gd name="T39" fmla="*/ 479 h 1051"/>
                <a:gd name="T40" fmla="*/ 1127 w 2604"/>
                <a:gd name="T41" fmla="*/ 646 h 1051"/>
                <a:gd name="T42" fmla="*/ 1339 w 2604"/>
                <a:gd name="T43" fmla="*/ 646 h 1051"/>
                <a:gd name="T44" fmla="*/ 1177 w 2604"/>
                <a:gd name="T45" fmla="*/ 646 h 1051"/>
                <a:gd name="T46" fmla="*/ 1496 w 2604"/>
                <a:gd name="T47" fmla="*/ 393 h 1051"/>
                <a:gd name="T48" fmla="*/ 1591 w 2604"/>
                <a:gd name="T49" fmla="*/ 628 h 1051"/>
                <a:gd name="T50" fmla="*/ 1439 w 2604"/>
                <a:gd name="T51" fmla="*/ 453 h 1051"/>
                <a:gd name="T52" fmla="*/ 1668 w 2604"/>
                <a:gd name="T53" fmla="*/ 419 h 1051"/>
                <a:gd name="T54" fmla="*/ 1769 w 2604"/>
                <a:gd name="T55" fmla="*/ 607 h 1051"/>
                <a:gd name="T56" fmla="*/ 1810 w 2604"/>
                <a:gd name="T57" fmla="*/ 506 h 1051"/>
                <a:gd name="T58" fmla="*/ 1907 w 2604"/>
                <a:gd name="T59" fmla="*/ 646 h 1051"/>
                <a:gd name="T60" fmla="*/ 2123 w 2604"/>
                <a:gd name="T61" fmla="*/ 591 h 1051"/>
                <a:gd name="T62" fmla="*/ 1956 w 2604"/>
                <a:gd name="T63" fmla="*/ 543 h 1051"/>
                <a:gd name="T64" fmla="*/ 2180 w 2604"/>
                <a:gd name="T65" fmla="*/ 418 h 1051"/>
                <a:gd name="T66" fmla="*/ 2218 w 2604"/>
                <a:gd name="T67" fmla="*/ 566 h 1051"/>
                <a:gd name="T68" fmla="*/ 2404 w 2604"/>
                <a:gd name="T69" fmla="*/ 748 h 1051"/>
                <a:gd name="T70" fmla="*/ 2517 w 2604"/>
                <a:gd name="T71" fmla="*/ 496 h 1051"/>
                <a:gd name="T72" fmla="*/ 2404 w 2604"/>
                <a:gd name="T73" fmla="*/ 748 h 1051"/>
                <a:gd name="T74" fmla="*/ 0 w 2604"/>
                <a:gd name="T75" fmla="*/ 710 h 1051"/>
                <a:gd name="T76" fmla="*/ 166 w 2604"/>
                <a:gd name="T77" fmla="*/ 974 h 1051"/>
                <a:gd name="T78" fmla="*/ 253 w 2604"/>
                <a:gd name="T79" fmla="*/ 946 h 1051"/>
                <a:gd name="T80" fmla="*/ 317 w 2604"/>
                <a:gd name="T81" fmla="*/ 848 h 1051"/>
                <a:gd name="T82" fmla="*/ 412 w 2604"/>
                <a:gd name="T83" fmla="*/ 945 h 1051"/>
                <a:gd name="T84" fmla="*/ 587 w 2604"/>
                <a:gd name="T85" fmla="*/ 1042 h 1051"/>
                <a:gd name="T86" fmla="*/ 523 w 2604"/>
                <a:gd name="T87" fmla="*/ 836 h 1051"/>
                <a:gd name="T88" fmla="*/ 667 w 2604"/>
                <a:gd name="T89" fmla="*/ 945 h 1051"/>
                <a:gd name="T90" fmla="*/ 722 w 2604"/>
                <a:gd name="T91" fmla="*/ 940 h 1051"/>
                <a:gd name="T92" fmla="*/ 1061 w 2604"/>
                <a:gd name="T93" fmla="*/ 1042 h 1051"/>
                <a:gd name="T94" fmla="*/ 890 w 2604"/>
                <a:gd name="T95" fmla="*/ 1001 h 1051"/>
                <a:gd name="T96" fmla="*/ 1045 w 2604"/>
                <a:gd name="T97" fmla="*/ 801 h 1051"/>
                <a:gd name="T98" fmla="*/ 1061 w 2604"/>
                <a:gd name="T99" fmla="*/ 1042 h 1051"/>
                <a:gd name="T100" fmla="*/ 1342 w 2604"/>
                <a:gd name="T101" fmla="*/ 942 h 1051"/>
                <a:gd name="T102" fmla="*/ 1342 w 2604"/>
                <a:gd name="T103" fmla="*/ 1026 h 1051"/>
                <a:gd name="T104" fmla="*/ 1198 w 2604"/>
                <a:gd name="T105" fmla="*/ 849 h 1051"/>
                <a:gd name="T106" fmla="*/ 1388 w 2604"/>
                <a:gd name="T107" fmla="*/ 946 h 1051"/>
                <a:gd name="T108" fmla="*/ 1453 w 2604"/>
                <a:gd name="T109" fmla="*/ 848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4" h="1051">
                  <a:moveTo>
                    <a:pt x="3" y="226"/>
                  </a:moveTo>
                  <a:lnTo>
                    <a:pt x="3" y="226"/>
                  </a:lnTo>
                  <a:cubicBezTo>
                    <a:pt x="4" y="214"/>
                    <a:pt x="10" y="202"/>
                    <a:pt x="18" y="196"/>
                  </a:cubicBezTo>
                  <a:cubicBezTo>
                    <a:pt x="46" y="211"/>
                    <a:pt x="77" y="218"/>
                    <a:pt x="102" y="218"/>
                  </a:cubicBezTo>
                  <a:cubicBezTo>
                    <a:pt x="130" y="218"/>
                    <a:pt x="167" y="207"/>
                    <a:pt x="167" y="175"/>
                  </a:cubicBezTo>
                  <a:cubicBezTo>
                    <a:pt x="167" y="139"/>
                    <a:pt x="135" y="136"/>
                    <a:pt x="107" y="135"/>
                  </a:cubicBezTo>
                  <a:cubicBezTo>
                    <a:pt x="63" y="132"/>
                    <a:pt x="8" y="126"/>
                    <a:pt x="8" y="70"/>
                  </a:cubicBezTo>
                  <a:cubicBezTo>
                    <a:pt x="8" y="18"/>
                    <a:pt x="61" y="1"/>
                    <a:pt x="108" y="1"/>
                  </a:cubicBezTo>
                  <a:cubicBezTo>
                    <a:pt x="144" y="1"/>
                    <a:pt x="171" y="9"/>
                    <a:pt x="199" y="25"/>
                  </a:cubicBezTo>
                  <a:cubicBezTo>
                    <a:pt x="198" y="37"/>
                    <a:pt x="193" y="47"/>
                    <a:pt x="183" y="53"/>
                  </a:cubicBezTo>
                  <a:cubicBezTo>
                    <a:pt x="157" y="40"/>
                    <a:pt x="133" y="35"/>
                    <a:pt x="108" y="35"/>
                  </a:cubicBezTo>
                  <a:cubicBezTo>
                    <a:pt x="86" y="35"/>
                    <a:pt x="48" y="40"/>
                    <a:pt x="48" y="70"/>
                  </a:cubicBezTo>
                  <a:cubicBezTo>
                    <a:pt x="48" y="103"/>
                    <a:pt x="95" y="99"/>
                    <a:pt x="137" y="105"/>
                  </a:cubicBezTo>
                  <a:cubicBezTo>
                    <a:pt x="174" y="111"/>
                    <a:pt x="208" y="124"/>
                    <a:pt x="208" y="175"/>
                  </a:cubicBezTo>
                  <a:cubicBezTo>
                    <a:pt x="208" y="231"/>
                    <a:pt x="152" y="252"/>
                    <a:pt x="102" y="252"/>
                  </a:cubicBezTo>
                  <a:cubicBezTo>
                    <a:pt x="69" y="252"/>
                    <a:pt x="35" y="243"/>
                    <a:pt x="3" y="226"/>
                  </a:cubicBezTo>
                  <a:close/>
                  <a:moveTo>
                    <a:pt x="377" y="289"/>
                  </a:moveTo>
                  <a:lnTo>
                    <a:pt x="377" y="289"/>
                  </a:lnTo>
                  <a:lnTo>
                    <a:pt x="357" y="250"/>
                  </a:lnTo>
                  <a:cubicBezTo>
                    <a:pt x="350" y="252"/>
                    <a:pt x="343" y="253"/>
                    <a:pt x="336" y="253"/>
                  </a:cubicBezTo>
                  <a:cubicBezTo>
                    <a:pt x="296" y="253"/>
                    <a:pt x="234" y="247"/>
                    <a:pt x="234" y="173"/>
                  </a:cubicBezTo>
                  <a:cubicBezTo>
                    <a:pt x="234" y="141"/>
                    <a:pt x="234" y="152"/>
                    <a:pt x="234" y="141"/>
                  </a:cubicBezTo>
                  <a:cubicBezTo>
                    <a:pt x="234" y="106"/>
                    <a:pt x="236" y="60"/>
                    <a:pt x="249" y="23"/>
                  </a:cubicBezTo>
                  <a:cubicBezTo>
                    <a:pt x="277" y="9"/>
                    <a:pt x="304" y="0"/>
                    <a:pt x="336" y="0"/>
                  </a:cubicBezTo>
                  <a:cubicBezTo>
                    <a:pt x="397" y="0"/>
                    <a:pt x="437" y="18"/>
                    <a:pt x="437" y="79"/>
                  </a:cubicBezTo>
                  <a:lnTo>
                    <a:pt x="437" y="112"/>
                  </a:lnTo>
                  <a:cubicBezTo>
                    <a:pt x="437" y="147"/>
                    <a:pt x="434" y="201"/>
                    <a:pt x="421" y="229"/>
                  </a:cubicBezTo>
                  <a:cubicBezTo>
                    <a:pt x="413" y="233"/>
                    <a:pt x="404" y="237"/>
                    <a:pt x="395" y="241"/>
                  </a:cubicBezTo>
                  <a:cubicBezTo>
                    <a:pt x="404" y="258"/>
                    <a:pt x="401" y="253"/>
                    <a:pt x="404" y="258"/>
                  </a:cubicBezTo>
                  <a:cubicBezTo>
                    <a:pt x="409" y="269"/>
                    <a:pt x="414" y="279"/>
                    <a:pt x="415" y="289"/>
                  </a:cubicBezTo>
                  <a:cubicBezTo>
                    <a:pt x="408" y="290"/>
                    <a:pt x="402" y="291"/>
                    <a:pt x="397" y="291"/>
                  </a:cubicBezTo>
                  <a:cubicBezTo>
                    <a:pt x="391" y="291"/>
                    <a:pt x="385" y="290"/>
                    <a:pt x="377" y="289"/>
                  </a:cubicBezTo>
                  <a:close/>
                  <a:moveTo>
                    <a:pt x="397" y="200"/>
                  </a:moveTo>
                  <a:lnTo>
                    <a:pt x="397" y="200"/>
                  </a:lnTo>
                  <a:lnTo>
                    <a:pt x="397" y="49"/>
                  </a:lnTo>
                  <a:cubicBezTo>
                    <a:pt x="385" y="39"/>
                    <a:pt x="360" y="34"/>
                    <a:pt x="336" y="34"/>
                  </a:cubicBezTo>
                  <a:cubicBezTo>
                    <a:pt x="311" y="34"/>
                    <a:pt x="287" y="39"/>
                    <a:pt x="274" y="49"/>
                  </a:cubicBezTo>
                  <a:lnTo>
                    <a:pt x="274" y="203"/>
                  </a:lnTo>
                  <a:cubicBezTo>
                    <a:pt x="287" y="214"/>
                    <a:pt x="309" y="219"/>
                    <a:pt x="331" y="219"/>
                  </a:cubicBezTo>
                  <a:cubicBezTo>
                    <a:pt x="356" y="219"/>
                    <a:pt x="382" y="212"/>
                    <a:pt x="397" y="200"/>
                  </a:cubicBezTo>
                  <a:close/>
                  <a:moveTo>
                    <a:pt x="481" y="247"/>
                  </a:moveTo>
                  <a:lnTo>
                    <a:pt x="481" y="247"/>
                  </a:lnTo>
                  <a:cubicBezTo>
                    <a:pt x="477" y="234"/>
                    <a:pt x="477" y="221"/>
                    <a:pt x="477" y="207"/>
                  </a:cubicBezTo>
                  <a:cubicBezTo>
                    <a:pt x="477" y="43"/>
                    <a:pt x="477" y="98"/>
                    <a:pt x="477" y="43"/>
                  </a:cubicBezTo>
                  <a:cubicBezTo>
                    <a:pt x="477" y="29"/>
                    <a:pt x="477" y="16"/>
                    <a:pt x="481" y="3"/>
                  </a:cubicBezTo>
                  <a:cubicBezTo>
                    <a:pt x="488" y="2"/>
                    <a:pt x="494" y="1"/>
                    <a:pt x="500" y="1"/>
                  </a:cubicBezTo>
                  <a:cubicBezTo>
                    <a:pt x="505" y="1"/>
                    <a:pt x="511" y="2"/>
                    <a:pt x="518" y="3"/>
                  </a:cubicBezTo>
                  <a:lnTo>
                    <a:pt x="518" y="216"/>
                  </a:lnTo>
                  <a:cubicBezTo>
                    <a:pt x="529" y="217"/>
                    <a:pt x="540" y="217"/>
                    <a:pt x="554" y="217"/>
                  </a:cubicBezTo>
                  <a:lnTo>
                    <a:pt x="643" y="217"/>
                  </a:lnTo>
                  <a:cubicBezTo>
                    <a:pt x="644" y="223"/>
                    <a:pt x="645" y="227"/>
                    <a:pt x="645" y="232"/>
                  </a:cubicBezTo>
                  <a:cubicBezTo>
                    <a:pt x="645" y="237"/>
                    <a:pt x="644" y="242"/>
                    <a:pt x="643" y="248"/>
                  </a:cubicBezTo>
                  <a:cubicBezTo>
                    <a:pt x="632" y="251"/>
                    <a:pt x="620" y="251"/>
                    <a:pt x="609" y="251"/>
                  </a:cubicBezTo>
                  <a:cubicBezTo>
                    <a:pt x="555" y="251"/>
                    <a:pt x="573" y="251"/>
                    <a:pt x="555" y="251"/>
                  </a:cubicBezTo>
                  <a:cubicBezTo>
                    <a:pt x="530" y="251"/>
                    <a:pt x="504" y="251"/>
                    <a:pt x="481" y="247"/>
                  </a:cubicBezTo>
                  <a:close/>
                  <a:moveTo>
                    <a:pt x="29" y="640"/>
                  </a:moveTo>
                  <a:lnTo>
                    <a:pt x="29" y="640"/>
                  </a:lnTo>
                  <a:cubicBezTo>
                    <a:pt x="24" y="625"/>
                    <a:pt x="24" y="610"/>
                    <a:pt x="24" y="595"/>
                  </a:cubicBezTo>
                  <a:cubicBezTo>
                    <a:pt x="24" y="342"/>
                    <a:pt x="24" y="427"/>
                    <a:pt x="24" y="342"/>
                  </a:cubicBezTo>
                  <a:cubicBezTo>
                    <a:pt x="24" y="327"/>
                    <a:pt x="24" y="312"/>
                    <a:pt x="29" y="297"/>
                  </a:cubicBezTo>
                  <a:cubicBezTo>
                    <a:pt x="65" y="290"/>
                    <a:pt x="103" y="286"/>
                    <a:pt x="140" y="286"/>
                  </a:cubicBezTo>
                  <a:cubicBezTo>
                    <a:pt x="197" y="286"/>
                    <a:pt x="253" y="296"/>
                    <a:pt x="294" y="321"/>
                  </a:cubicBezTo>
                  <a:cubicBezTo>
                    <a:pt x="311" y="359"/>
                    <a:pt x="316" y="419"/>
                    <a:pt x="317" y="468"/>
                  </a:cubicBezTo>
                  <a:cubicBezTo>
                    <a:pt x="316" y="518"/>
                    <a:pt x="311" y="578"/>
                    <a:pt x="294" y="616"/>
                  </a:cubicBezTo>
                  <a:cubicBezTo>
                    <a:pt x="253" y="641"/>
                    <a:pt x="196" y="651"/>
                    <a:pt x="139" y="651"/>
                  </a:cubicBezTo>
                  <a:cubicBezTo>
                    <a:pt x="102" y="651"/>
                    <a:pt x="64" y="647"/>
                    <a:pt x="29" y="640"/>
                  </a:cubicBezTo>
                  <a:close/>
                  <a:moveTo>
                    <a:pt x="246" y="581"/>
                  </a:moveTo>
                  <a:lnTo>
                    <a:pt x="246" y="581"/>
                  </a:lnTo>
                  <a:cubicBezTo>
                    <a:pt x="255" y="551"/>
                    <a:pt x="258" y="508"/>
                    <a:pt x="259" y="468"/>
                  </a:cubicBezTo>
                  <a:cubicBezTo>
                    <a:pt x="258" y="429"/>
                    <a:pt x="255" y="386"/>
                    <a:pt x="246" y="356"/>
                  </a:cubicBezTo>
                  <a:cubicBezTo>
                    <a:pt x="220" y="341"/>
                    <a:pt x="183" y="336"/>
                    <a:pt x="148" y="336"/>
                  </a:cubicBezTo>
                  <a:cubicBezTo>
                    <a:pt x="125" y="336"/>
                    <a:pt x="103" y="338"/>
                    <a:pt x="82" y="341"/>
                  </a:cubicBezTo>
                  <a:lnTo>
                    <a:pt x="82" y="596"/>
                  </a:lnTo>
                  <a:cubicBezTo>
                    <a:pt x="103" y="599"/>
                    <a:pt x="125" y="601"/>
                    <a:pt x="148" y="601"/>
                  </a:cubicBezTo>
                  <a:cubicBezTo>
                    <a:pt x="184" y="601"/>
                    <a:pt x="220" y="596"/>
                    <a:pt x="246" y="581"/>
                  </a:cubicBezTo>
                  <a:close/>
                  <a:moveTo>
                    <a:pt x="354" y="569"/>
                  </a:moveTo>
                  <a:lnTo>
                    <a:pt x="354" y="569"/>
                  </a:lnTo>
                  <a:lnTo>
                    <a:pt x="354" y="537"/>
                  </a:lnTo>
                  <a:cubicBezTo>
                    <a:pt x="354" y="502"/>
                    <a:pt x="361" y="451"/>
                    <a:pt x="375" y="419"/>
                  </a:cubicBezTo>
                  <a:cubicBezTo>
                    <a:pt x="407" y="401"/>
                    <a:pt x="439" y="393"/>
                    <a:pt x="467" y="393"/>
                  </a:cubicBezTo>
                  <a:cubicBezTo>
                    <a:pt x="530" y="393"/>
                    <a:pt x="575" y="412"/>
                    <a:pt x="575" y="477"/>
                  </a:cubicBezTo>
                  <a:cubicBezTo>
                    <a:pt x="575" y="494"/>
                    <a:pt x="570" y="528"/>
                    <a:pt x="563" y="546"/>
                  </a:cubicBezTo>
                  <a:cubicBezTo>
                    <a:pt x="542" y="549"/>
                    <a:pt x="513" y="552"/>
                    <a:pt x="486" y="552"/>
                  </a:cubicBezTo>
                  <a:cubicBezTo>
                    <a:pt x="465" y="552"/>
                    <a:pt x="433" y="551"/>
                    <a:pt x="409" y="547"/>
                  </a:cubicBezTo>
                  <a:lnTo>
                    <a:pt x="409" y="568"/>
                  </a:lnTo>
                  <a:cubicBezTo>
                    <a:pt x="409" y="605"/>
                    <a:pt x="446" y="607"/>
                    <a:pt x="477" y="607"/>
                  </a:cubicBezTo>
                  <a:cubicBezTo>
                    <a:pt x="498" y="607"/>
                    <a:pt x="529" y="603"/>
                    <a:pt x="554" y="595"/>
                  </a:cubicBezTo>
                  <a:cubicBezTo>
                    <a:pt x="561" y="603"/>
                    <a:pt x="564" y="612"/>
                    <a:pt x="564" y="622"/>
                  </a:cubicBezTo>
                  <a:cubicBezTo>
                    <a:pt x="564" y="625"/>
                    <a:pt x="564" y="627"/>
                    <a:pt x="563" y="630"/>
                  </a:cubicBezTo>
                  <a:cubicBezTo>
                    <a:pt x="536" y="645"/>
                    <a:pt x="503" y="654"/>
                    <a:pt x="467" y="654"/>
                  </a:cubicBezTo>
                  <a:cubicBezTo>
                    <a:pt x="407" y="654"/>
                    <a:pt x="354" y="639"/>
                    <a:pt x="354" y="569"/>
                  </a:cubicBezTo>
                  <a:close/>
                  <a:moveTo>
                    <a:pt x="518" y="506"/>
                  </a:moveTo>
                  <a:lnTo>
                    <a:pt x="518" y="506"/>
                  </a:lnTo>
                  <a:cubicBezTo>
                    <a:pt x="521" y="497"/>
                    <a:pt x="522" y="488"/>
                    <a:pt x="522" y="479"/>
                  </a:cubicBezTo>
                  <a:cubicBezTo>
                    <a:pt x="522" y="446"/>
                    <a:pt x="495" y="440"/>
                    <a:pt x="467" y="440"/>
                  </a:cubicBezTo>
                  <a:cubicBezTo>
                    <a:pt x="451" y="440"/>
                    <a:pt x="435" y="444"/>
                    <a:pt x="419" y="452"/>
                  </a:cubicBezTo>
                  <a:cubicBezTo>
                    <a:pt x="415" y="467"/>
                    <a:pt x="411" y="487"/>
                    <a:pt x="410" y="505"/>
                  </a:cubicBezTo>
                  <a:cubicBezTo>
                    <a:pt x="432" y="511"/>
                    <a:pt x="450" y="511"/>
                    <a:pt x="468" y="511"/>
                  </a:cubicBezTo>
                  <a:cubicBezTo>
                    <a:pt x="489" y="511"/>
                    <a:pt x="504" y="509"/>
                    <a:pt x="518" y="506"/>
                  </a:cubicBezTo>
                  <a:close/>
                  <a:moveTo>
                    <a:pt x="616" y="750"/>
                  </a:moveTo>
                  <a:lnTo>
                    <a:pt x="616" y="750"/>
                  </a:lnTo>
                  <a:cubicBezTo>
                    <a:pt x="611" y="734"/>
                    <a:pt x="611" y="717"/>
                    <a:pt x="611" y="700"/>
                  </a:cubicBezTo>
                  <a:lnTo>
                    <a:pt x="611" y="546"/>
                  </a:lnTo>
                  <a:cubicBezTo>
                    <a:pt x="611" y="511"/>
                    <a:pt x="612" y="455"/>
                    <a:pt x="627" y="418"/>
                  </a:cubicBezTo>
                  <a:cubicBezTo>
                    <a:pt x="663" y="401"/>
                    <a:pt x="693" y="393"/>
                    <a:pt x="722" y="393"/>
                  </a:cubicBezTo>
                  <a:cubicBezTo>
                    <a:pt x="783" y="393"/>
                    <a:pt x="832" y="409"/>
                    <a:pt x="832" y="477"/>
                  </a:cubicBezTo>
                  <a:lnTo>
                    <a:pt x="832" y="498"/>
                  </a:lnTo>
                  <a:cubicBezTo>
                    <a:pt x="832" y="509"/>
                    <a:pt x="832" y="587"/>
                    <a:pt x="816" y="628"/>
                  </a:cubicBezTo>
                  <a:cubicBezTo>
                    <a:pt x="789" y="645"/>
                    <a:pt x="758" y="654"/>
                    <a:pt x="722" y="654"/>
                  </a:cubicBezTo>
                  <a:cubicBezTo>
                    <a:pt x="700" y="654"/>
                    <a:pt x="678" y="650"/>
                    <a:pt x="665" y="638"/>
                  </a:cubicBezTo>
                  <a:lnTo>
                    <a:pt x="665" y="750"/>
                  </a:lnTo>
                  <a:cubicBezTo>
                    <a:pt x="656" y="751"/>
                    <a:pt x="649" y="752"/>
                    <a:pt x="641" y="752"/>
                  </a:cubicBezTo>
                  <a:cubicBezTo>
                    <a:pt x="634" y="752"/>
                    <a:pt x="626" y="751"/>
                    <a:pt x="616" y="750"/>
                  </a:cubicBezTo>
                  <a:close/>
                  <a:moveTo>
                    <a:pt x="777" y="594"/>
                  </a:moveTo>
                  <a:lnTo>
                    <a:pt x="777" y="594"/>
                  </a:lnTo>
                  <a:lnTo>
                    <a:pt x="777" y="453"/>
                  </a:lnTo>
                  <a:cubicBezTo>
                    <a:pt x="766" y="444"/>
                    <a:pt x="745" y="440"/>
                    <a:pt x="722" y="440"/>
                  </a:cubicBezTo>
                  <a:cubicBezTo>
                    <a:pt x="700" y="440"/>
                    <a:pt x="677" y="444"/>
                    <a:pt x="665" y="453"/>
                  </a:cubicBezTo>
                  <a:lnTo>
                    <a:pt x="665" y="594"/>
                  </a:lnTo>
                  <a:cubicBezTo>
                    <a:pt x="678" y="602"/>
                    <a:pt x="700" y="607"/>
                    <a:pt x="722" y="607"/>
                  </a:cubicBezTo>
                  <a:cubicBezTo>
                    <a:pt x="743" y="607"/>
                    <a:pt x="765" y="602"/>
                    <a:pt x="777" y="594"/>
                  </a:cubicBezTo>
                  <a:close/>
                  <a:moveTo>
                    <a:pt x="867" y="569"/>
                  </a:moveTo>
                  <a:lnTo>
                    <a:pt x="867" y="569"/>
                  </a:lnTo>
                  <a:lnTo>
                    <a:pt x="867" y="537"/>
                  </a:lnTo>
                  <a:cubicBezTo>
                    <a:pt x="867" y="502"/>
                    <a:pt x="874" y="451"/>
                    <a:pt x="888" y="419"/>
                  </a:cubicBezTo>
                  <a:cubicBezTo>
                    <a:pt x="920" y="401"/>
                    <a:pt x="951" y="393"/>
                    <a:pt x="980" y="393"/>
                  </a:cubicBezTo>
                  <a:cubicBezTo>
                    <a:pt x="1043" y="393"/>
                    <a:pt x="1087" y="412"/>
                    <a:pt x="1087" y="477"/>
                  </a:cubicBezTo>
                  <a:cubicBezTo>
                    <a:pt x="1087" y="494"/>
                    <a:pt x="1083" y="528"/>
                    <a:pt x="1076" y="546"/>
                  </a:cubicBezTo>
                  <a:cubicBezTo>
                    <a:pt x="1055" y="549"/>
                    <a:pt x="1026" y="552"/>
                    <a:pt x="999" y="552"/>
                  </a:cubicBezTo>
                  <a:cubicBezTo>
                    <a:pt x="978" y="552"/>
                    <a:pt x="946" y="551"/>
                    <a:pt x="922" y="547"/>
                  </a:cubicBezTo>
                  <a:lnTo>
                    <a:pt x="922" y="568"/>
                  </a:lnTo>
                  <a:cubicBezTo>
                    <a:pt x="922" y="605"/>
                    <a:pt x="959" y="607"/>
                    <a:pt x="989" y="607"/>
                  </a:cubicBezTo>
                  <a:cubicBezTo>
                    <a:pt x="1011" y="607"/>
                    <a:pt x="1042" y="603"/>
                    <a:pt x="1067" y="595"/>
                  </a:cubicBezTo>
                  <a:cubicBezTo>
                    <a:pt x="1074" y="603"/>
                    <a:pt x="1076" y="612"/>
                    <a:pt x="1076" y="622"/>
                  </a:cubicBezTo>
                  <a:lnTo>
                    <a:pt x="1076" y="630"/>
                  </a:lnTo>
                  <a:cubicBezTo>
                    <a:pt x="1049" y="645"/>
                    <a:pt x="1016" y="654"/>
                    <a:pt x="980" y="654"/>
                  </a:cubicBezTo>
                  <a:cubicBezTo>
                    <a:pt x="920" y="654"/>
                    <a:pt x="867" y="639"/>
                    <a:pt x="867" y="569"/>
                  </a:cubicBezTo>
                  <a:close/>
                  <a:moveTo>
                    <a:pt x="1031" y="506"/>
                  </a:moveTo>
                  <a:lnTo>
                    <a:pt x="1031" y="506"/>
                  </a:lnTo>
                  <a:cubicBezTo>
                    <a:pt x="1034" y="497"/>
                    <a:pt x="1035" y="488"/>
                    <a:pt x="1035" y="479"/>
                  </a:cubicBezTo>
                  <a:cubicBezTo>
                    <a:pt x="1035" y="446"/>
                    <a:pt x="1008" y="440"/>
                    <a:pt x="980" y="440"/>
                  </a:cubicBezTo>
                  <a:cubicBezTo>
                    <a:pt x="963" y="440"/>
                    <a:pt x="948" y="444"/>
                    <a:pt x="932" y="452"/>
                  </a:cubicBezTo>
                  <a:cubicBezTo>
                    <a:pt x="927" y="467"/>
                    <a:pt x="924" y="487"/>
                    <a:pt x="923" y="505"/>
                  </a:cubicBezTo>
                  <a:cubicBezTo>
                    <a:pt x="945" y="511"/>
                    <a:pt x="962" y="511"/>
                    <a:pt x="981" y="511"/>
                  </a:cubicBezTo>
                  <a:cubicBezTo>
                    <a:pt x="1002" y="511"/>
                    <a:pt x="1017" y="509"/>
                    <a:pt x="1031" y="506"/>
                  </a:cubicBezTo>
                  <a:close/>
                  <a:moveTo>
                    <a:pt x="1127" y="646"/>
                  </a:moveTo>
                  <a:lnTo>
                    <a:pt x="1127" y="646"/>
                  </a:lnTo>
                  <a:cubicBezTo>
                    <a:pt x="1122" y="628"/>
                    <a:pt x="1122" y="611"/>
                    <a:pt x="1122" y="593"/>
                  </a:cubicBezTo>
                  <a:lnTo>
                    <a:pt x="1122" y="549"/>
                  </a:lnTo>
                  <a:cubicBezTo>
                    <a:pt x="1122" y="512"/>
                    <a:pt x="1123" y="454"/>
                    <a:pt x="1139" y="418"/>
                  </a:cubicBezTo>
                  <a:cubicBezTo>
                    <a:pt x="1174" y="401"/>
                    <a:pt x="1204" y="393"/>
                    <a:pt x="1233" y="393"/>
                  </a:cubicBezTo>
                  <a:cubicBezTo>
                    <a:pt x="1296" y="393"/>
                    <a:pt x="1344" y="409"/>
                    <a:pt x="1344" y="477"/>
                  </a:cubicBezTo>
                  <a:lnTo>
                    <a:pt x="1344" y="591"/>
                  </a:lnTo>
                  <a:cubicBezTo>
                    <a:pt x="1344" y="609"/>
                    <a:pt x="1345" y="627"/>
                    <a:pt x="1339" y="646"/>
                  </a:cubicBezTo>
                  <a:cubicBezTo>
                    <a:pt x="1331" y="648"/>
                    <a:pt x="1323" y="649"/>
                    <a:pt x="1316" y="649"/>
                  </a:cubicBezTo>
                  <a:cubicBezTo>
                    <a:pt x="1308" y="649"/>
                    <a:pt x="1299" y="648"/>
                    <a:pt x="1289" y="646"/>
                  </a:cubicBezTo>
                  <a:cubicBezTo>
                    <a:pt x="1289" y="480"/>
                    <a:pt x="1289" y="536"/>
                    <a:pt x="1289" y="480"/>
                  </a:cubicBezTo>
                  <a:cubicBezTo>
                    <a:pt x="1289" y="447"/>
                    <a:pt x="1262" y="440"/>
                    <a:pt x="1235" y="440"/>
                  </a:cubicBezTo>
                  <a:cubicBezTo>
                    <a:pt x="1218" y="440"/>
                    <a:pt x="1203" y="443"/>
                    <a:pt x="1186" y="450"/>
                  </a:cubicBezTo>
                  <a:cubicBezTo>
                    <a:pt x="1178" y="477"/>
                    <a:pt x="1177" y="520"/>
                    <a:pt x="1177" y="543"/>
                  </a:cubicBezTo>
                  <a:cubicBezTo>
                    <a:pt x="1177" y="646"/>
                    <a:pt x="1177" y="612"/>
                    <a:pt x="1177" y="646"/>
                  </a:cubicBezTo>
                  <a:cubicBezTo>
                    <a:pt x="1167" y="648"/>
                    <a:pt x="1159" y="649"/>
                    <a:pt x="1150" y="649"/>
                  </a:cubicBezTo>
                  <a:cubicBezTo>
                    <a:pt x="1143" y="649"/>
                    <a:pt x="1136" y="648"/>
                    <a:pt x="1127" y="646"/>
                  </a:cubicBezTo>
                  <a:close/>
                  <a:moveTo>
                    <a:pt x="1385" y="569"/>
                  </a:moveTo>
                  <a:lnTo>
                    <a:pt x="1385" y="569"/>
                  </a:lnTo>
                  <a:lnTo>
                    <a:pt x="1385" y="534"/>
                  </a:lnTo>
                  <a:cubicBezTo>
                    <a:pt x="1385" y="500"/>
                    <a:pt x="1388" y="450"/>
                    <a:pt x="1402" y="418"/>
                  </a:cubicBezTo>
                  <a:cubicBezTo>
                    <a:pt x="1437" y="401"/>
                    <a:pt x="1467" y="393"/>
                    <a:pt x="1496" y="393"/>
                  </a:cubicBezTo>
                  <a:cubicBezTo>
                    <a:pt x="1519" y="393"/>
                    <a:pt x="1539" y="396"/>
                    <a:pt x="1552" y="406"/>
                  </a:cubicBezTo>
                  <a:lnTo>
                    <a:pt x="1552" y="291"/>
                  </a:lnTo>
                  <a:cubicBezTo>
                    <a:pt x="1561" y="289"/>
                    <a:pt x="1570" y="288"/>
                    <a:pt x="1577" y="288"/>
                  </a:cubicBezTo>
                  <a:cubicBezTo>
                    <a:pt x="1585" y="288"/>
                    <a:pt x="1593" y="289"/>
                    <a:pt x="1602" y="291"/>
                  </a:cubicBezTo>
                  <a:cubicBezTo>
                    <a:pt x="1607" y="309"/>
                    <a:pt x="1607" y="327"/>
                    <a:pt x="1607" y="346"/>
                  </a:cubicBezTo>
                  <a:lnTo>
                    <a:pt x="1607" y="501"/>
                  </a:lnTo>
                  <a:cubicBezTo>
                    <a:pt x="1607" y="516"/>
                    <a:pt x="1607" y="589"/>
                    <a:pt x="1591" y="628"/>
                  </a:cubicBezTo>
                  <a:cubicBezTo>
                    <a:pt x="1564" y="645"/>
                    <a:pt x="1533" y="654"/>
                    <a:pt x="1496" y="654"/>
                  </a:cubicBezTo>
                  <a:cubicBezTo>
                    <a:pt x="1436" y="654"/>
                    <a:pt x="1385" y="639"/>
                    <a:pt x="1385" y="569"/>
                  </a:cubicBezTo>
                  <a:close/>
                  <a:moveTo>
                    <a:pt x="1552" y="593"/>
                  </a:moveTo>
                  <a:lnTo>
                    <a:pt x="1552" y="593"/>
                  </a:lnTo>
                  <a:lnTo>
                    <a:pt x="1552" y="453"/>
                  </a:lnTo>
                  <a:cubicBezTo>
                    <a:pt x="1541" y="444"/>
                    <a:pt x="1518" y="439"/>
                    <a:pt x="1496" y="439"/>
                  </a:cubicBezTo>
                  <a:cubicBezTo>
                    <a:pt x="1473" y="439"/>
                    <a:pt x="1451" y="444"/>
                    <a:pt x="1439" y="453"/>
                  </a:cubicBezTo>
                  <a:lnTo>
                    <a:pt x="1439" y="593"/>
                  </a:lnTo>
                  <a:cubicBezTo>
                    <a:pt x="1450" y="602"/>
                    <a:pt x="1473" y="607"/>
                    <a:pt x="1496" y="607"/>
                  </a:cubicBezTo>
                  <a:cubicBezTo>
                    <a:pt x="1519" y="607"/>
                    <a:pt x="1541" y="602"/>
                    <a:pt x="1552" y="593"/>
                  </a:cubicBezTo>
                  <a:close/>
                  <a:moveTo>
                    <a:pt x="1647" y="569"/>
                  </a:moveTo>
                  <a:lnTo>
                    <a:pt x="1647" y="569"/>
                  </a:lnTo>
                  <a:lnTo>
                    <a:pt x="1647" y="537"/>
                  </a:lnTo>
                  <a:cubicBezTo>
                    <a:pt x="1647" y="502"/>
                    <a:pt x="1654" y="451"/>
                    <a:pt x="1668" y="419"/>
                  </a:cubicBezTo>
                  <a:cubicBezTo>
                    <a:pt x="1700" y="401"/>
                    <a:pt x="1731" y="393"/>
                    <a:pt x="1760" y="393"/>
                  </a:cubicBezTo>
                  <a:cubicBezTo>
                    <a:pt x="1822" y="393"/>
                    <a:pt x="1867" y="412"/>
                    <a:pt x="1867" y="477"/>
                  </a:cubicBezTo>
                  <a:cubicBezTo>
                    <a:pt x="1867" y="494"/>
                    <a:pt x="1863" y="528"/>
                    <a:pt x="1856" y="546"/>
                  </a:cubicBezTo>
                  <a:cubicBezTo>
                    <a:pt x="1834" y="549"/>
                    <a:pt x="1806" y="552"/>
                    <a:pt x="1778" y="552"/>
                  </a:cubicBezTo>
                  <a:cubicBezTo>
                    <a:pt x="1758" y="552"/>
                    <a:pt x="1725" y="551"/>
                    <a:pt x="1702" y="547"/>
                  </a:cubicBezTo>
                  <a:lnTo>
                    <a:pt x="1702" y="568"/>
                  </a:lnTo>
                  <a:cubicBezTo>
                    <a:pt x="1702" y="605"/>
                    <a:pt x="1738" y="607"/>
                    <a:pt x="1769" y="607"/>
                  </a:cubicBezTo>
                  <a:cubicBezTo>
                    <a:pt x="1791" y="607"/>
                    <a:pt x="1822" y="603"/>
                    <a:pt x="1846" y="595"/>
                  </a:cubicBezTo>
                  <a:cubicBezTo>
                    <a:pt x="1853" y="603"/>
                    <a:pt x="1856" y="612"/>
                    <a:pt x="1856" y="622"/>
                  </a:cubicBezTo>
                  <a:lnTo>
                    <a:pt x="1856" y="630"/>
                  </a:lnTo>
                  <a:cubicBezTo>
                    <a:pt x="1828" y="645"/>
                    <a:pt x="1796" y="654"/>
                    <a:pt x="1759" y="654"/>
                  </a:cubicBezTo>
                  <a:cubicBezTo>
                    <a:pt x="1700" y="654"/>
                    <a:pt x="1647" y="639"/>
                    <a:pt x="1647" y="569"/>
                  </a:cubicBezTo>
                  <a:close/>
                  <a:moveTo>
                    <a:pt x="1810" y="506"/>
                  </a:moveTo>
                  <a:lnTo>
                    <a:pt x="1810" y="506"/>
                  </a:lnTo>
                  <a:cubicBezTo>
                    <a:pt x="1813" y="497"/>
                    <a:pt x="1814" y="488"/>
                    <a:pt x="1814" y="479"/>
                  </a:cubicBezTo>
                  <a:cubicBezTo>
                    <a:pt x="1814" y="446"/>
                    <a:pt x="1787" y="440"/>
                    <a:pt x="1759" y="440"/>
                  </a:cubicBezTo>
                  <a:cubicBezTo>
                    <a:pt x="1743" y="440"/>
                    <a:pt x="1728" y="444"/>
                    <a:pt x="1712" y="452"/>
                  </a:cubicBezTo>
                  <a:cubicBezTo>
                    <a:pt x="1707" y="467"/>
                    <a:pt x="1704" y="487"/>
                    <a:pt x="1703" y="505"/>
                  </a:cubicBezTo>
                  <a:cubicBezTo>
                    <a:pt x="1724" y="511"/>
                    <a:pt x="1742" y="511"/>
                    <a:pt x="1760" y="511"/>
                  </a:cubicBezTo>
                  <a:cubicBezTo>
                    <a:pt x="1782" y="511"/>
                    <a:pt x="1797" y="509"/>
                    <a:pt x="1810" y="506"/>
                  </a:cubicBezTo>
                  <a:close/>
                  <a:moveTo>
                    <a:pt x="1907" y="646"/>
                  </a:moveTo>
                  <a:lnTo>
                    <a:pt x="1907" y="646"/>
                  </a:lnTo>
                  <a:cubicBezTo>
                    <a:pt x="1902" y="628"/>
                    <a:pt x="1902" y="611"/>
                    <a:pt x="1902" y="593"/>
                  </a:cubicBezTo>
                  <a:lnTo>
                    <a:pt x="1902" y="549"/>
                  </a:lnTo>
                  <a:cubicBezTo>
                    <a:pt x="1902" y="512"/>
                    <a:pt x="1903" y="454"/>
                    <a:pt x="1919" y="418"/>
                  </a:cubicBezTo>
                  <a:cubicBezTo>
                    <a:pt x="1953" y="401"/>
                    <a:pt x="1983" y="393"/>
                    <a:pt x="2012" y="393"/>
                  </a:cubicBezTo>
                  <a:cubicBezTo>
                    <a:pt x="2074" y="393"/>
                    <a:pt x="2123" y="409"/>
                    <a:pt x="2123" y="477"/>
                  </a:cubicBezTo>
                  <a:lnTo>
                    <a:pt x="2123" y="591"/>
                  </a:lnTo>
                  <a:cubicBezTo>
                    <a:pt x="2123" y="609"/>
                    <a:pt x="2124" y="627"/>
                    <a:pt x="2118" y="646"/>
                  </a:cubicBezTo>
                  <a:cubicBezTo>
                    <a:pt x="2109" y="648"/>
                    <a:pt x="2102" y="649"/>
                    <a:pt x="2094" y="649"/>
                  </a:cubicBezTo>
                  <a:cubicBezTo>
                    <a:pt x="2086" y="649"/>
                    <a:pt x="2078" y="648"/>
                    <a:pt x="2068" y="646"/>
                  </a:cubicBezTo>
                  <a:cubicBezTo>
                    <a:pt x="2068" y="480"/>
                    <a:pt x="2068" y="536"/>
                    <a:pt x="2068" y="480"/>
                  </a:cubicBezTo>
                  <a:cubicBezTo>
                    <a:pt x="2068" y="447"/>
                    <a:pt x="2041" y="440"/>
                    <a:pt x="2013" y="440"/>
                  </a:cubicBezTo>
                  <a:cubicBezTo>
                    <a:pt x="1996" y="440"/>
                    <a:pt x="1982" y="443"/>
                    <a:pt x="1965" y="450"/>
                  </a:cubicBezTo>
                  <a:cubicBezTo>
                    <a:pt x="1957" y="477"/>
                    <a:pt x="1956" y="520"/>
                    <a:pt x="1956" y="543"/>
                  </a:cubicBezTo>
                  <a:cubicBezTo>
                    <a:pt x="1956" y="646"/>
                    <a:pt x="1956" y="612"/>
                    <a:pt x="1956" y="646"/>
                  </a:cubicBezTo>
                  <a:cubicBezTo>
                    <a:pt x="1946" y="648"/>
                    <a:pt x="1938" y="649"/>
                    <a:pt x="1930" y="649"/>
                  </a:cubicBezTo>
                  <a:cubicBezTo>
                    <a:pt x="1923" y="649"/>
                    <a:pt x="1915" y="648"/>
                    <a:pt x="1907" y="646"/>
                  </a:cubicBezTo>
                  <a:close/>
                  <a:moveTo>
                    <a:pt x="2163" y="569"/>
                  </a:moveTo>
                  <a:lnTo>
                    <a:pt x="2163" y="569"/>
                  </a:lnTo>
                  <a:lnTo>
                    <a:pt x="2163" y="549"/>
                  </a:lnTo>
                  <a:cubicBezTo>
                    <a:pt x="2163" y="512"/>
                    <a:pt x="2165" y="454"/>
                    <a:pt x="2180" y="418"/>
                  </a:cubicBezTo>
                  <a:cubicBezTo>
                    <a:pt x="2216" y="401"/>
                    <a:pt x="2246" y="393"/>
                    <a:pt x="2275" y="393"/>
                  </a:cubicBezTo>
                  <a:cubicBezTo>
                    <a:pt x="2302" y="393"/>
                    <a:pt x="2332" y="399"/>
                    <a:pt x="2351" y="408"/>
                  </a:cubicBezTo>
                  <a:cubicBezTo>
                    <a:pt x="2350" y="424"/>
                    <a:pt x="2344" y="438"/>
                    <a:pt x="2336" y="449"/>
                  </a:cubicBezTo>
                  <a:cubicBezTo>
                    <a:pt x="2314" y="441"/>
                    <a:pt x="2292" y="440"/>
                    <a:pt x="2276" y="440"/>
                  </a:cubicBezTo>
                  <a:cubicBezTo>
                    <a:pt x="2259" y="440"/>
                    <a:pt x="2244" y="443"/>
                    <a:pt x="2228" y="450"/>
                  </a:cubicBezTo>
                  <a:cubicBezTo>
                    <a:pt x="2219" y="477"/>
                    <a:pt x="2218" y="520"/>
                    <a:pt x="2218" y="543"/>
                  </a:cubicBezTo>
                  <a:lnTo>
                    <a:pt x="2218" y="566"/>
                  </a:lnTo>
                  <a:cubicBezTo>
                    <a:pt x="2218" y="600"/>
                    <a:pt x="2246" y="607"/>
                    <a:pt x="2275" y="607"/>
                  </a:cubicBezTo>
                  <a:cubicBezTo>
                    <a:pt x="2288" y="607"/>
                    <a:pt x="2315" y="604"/>
                    <a:pt x="2340" y="596"/>
                  </a:cubicBezTo>
                  <a:cubicBezTo>
                    <a:pt x="2349" y="608"/>
                    <a:pt x="2353" y="621"/>
                    <a:pt x="2352" y="637"/>
                  </a:cubicBezTo>
                  <a:cubicBezTo>
                    <a:pt x="2331" y="647"/>
                    <a:pt x="2302" y="654"/>
                    <a:pt x="2275" y="654"/>
                  </a:cubicBezTo>
                  <a:cubicBezTo>
                    <a:pt x="2215" y="654"/>
                    <a:pt x="2163" y="639"/>
                    <a:pt x="2163" y="569"/>
                  </a:cubicBezTo>
                  <a:close/>
                  <a:moveTo>
                    <a:pt x="2404" y="748"/>
                  </a:moveTo>
                  <a:lnTo>
                    <a:pt x="2404" y="748"/>
                  </a:lnTo>
                  <a:lnTo>
                    <a:pt x="2452" y="637"/>
                  </a:lnTo>
                  <a:cubicBezTo>
                    <a:pt x="2384" y="471"/>
                    <a:pt x="2407" y="527"/>
                    <a:pt x="2384" y="471"/>
                  </a:cubicBezTo>
                  <a:cubicBezTo>
                    <a:pt x="2376" y="452"/>
                    <a:pt x="2365" y="426"/>
                    <a:pt x="2364" y="404"/>
                  </a:cubicBezTo>
                  <a:cubicBezTo>
                    <a:pt x="2373" y="402"/>
                    <a:pt x="2382" y="401"/>
                    <a:pt x="2392" y="401"/>
                  </a:cubicBezTo>
                  <a:cubicBezTo>
                    <a:pt x="2401" y="401"/>
                    <a:pt x="2410" y="402"/>
                    <a:pt x="2418" y="404"/>
                  </a:cubicBezTo>
                  <a:lnTo>
                    <a:pt x="2482" y="572"/>
                  </a:lnTo>
                  <a:lnTo>
                    <a:pt x="2517" y="496"/>
                  </a:lnTo>
                  <a:cubicBezTo>
                    <a:pt x="2528" y="471"/>
                    <a:pt x="2542" y="430"/>
                    <a:pt x="2550" y="404"/>
                  </a:cubicBezTo>
                  <a:cubicBezTo>
                    <a:pt x="2558" y="402"/>
                    <a:pt x="2567" y="401"/>
                    <a:pt x="2577" y="401"/>
                  </a:cubicBezTo>
                  <a:cubicBezTo>
                    <a:pt x="2586" y="401"/>
                    <a:pt x="2595" y="402"/>
                    <a:pt x="2603" y="404"/>
                  </a:cubicBezTo>
                  <a:cubicBezTo>
                    <a:pt x="2600" y="435"/>
                    <a:pt x="2582" y="471"/>
                    <a:pt x="2565" y="511"/>
                  </a:cubicBezTo>
                  <a:cubicBezTo>
                    <a:pt x="2462" y="748"/>
                    <a:pt x="2496" y="669"/>
                    <a:pt x="2462" y="748"/>
                  </a:cubicBezTo>
                  <a:cubicBezTo>
                    <a:pt x="2453" y="749"/>
                    <a:pt x="2443" y="750"/>
                    <a:pt x="2433" y="750"/>
                  </a:cubicBezTo>
                  <a:cubicBezTo>
                    <a:pt x="2423" y="750"/>
                    <a:pt x="2414" y="749"/>
                    <a:pt x="2404" y="748"/>
                  </a:cubicBezTo>
                  <a:close/>
                  <a:moveTo>
                    <a:pt x="110" y="1041"/>
                  </a:moveTo>
                  <a:lnTo>
                    <a:pt x="110" y="1041"/>
                  </a:lnTo>
                  <a:cubicBezTo>
                    <a:pt x="108" y="1019"/>
                    <a:pt x="107" y="997"/>
                    <a:pt x="107" y="974"/>
                  </a:cubicBezTo>
                  <a:lnTo>
                    <a:pt x="107" y="740"/>
                  </a:lnTo>
                  <a:lnTo>
                    <a:pt x="44" y="740"/>
                  </a:lnTo>
                  <a:cubicBezTo>
                    <a:pt x="30" y="740"/>
                    <a:pt x="16" y="740"/>
                    <a:pt x="3" y="734"/>
                  </a:cubicBezTo>
                  <a:cubicBezTo>
                    <a:pt x="1" y="725"/>
                    <a:pt x="0" y="718"/>
                    <a:pt x="0" y="710"/>
                  </a:cubicBezTo>
                  <a:cubicBezTo>
                    <a:pt x="0" y="702"/>
                    <a:pt x="1" y="695"/>
                    <a:pt x="3" y="687"/>
                  </a:cubicBezTo>
                  <a:lnTo>
                    <a:pt x="271" y="687"/>
                  </a:lnTo>
                  <a:cubicBezTo>
                    <a:pt x="272" y="695"/>
                    <a:pt x="273" y="703"/>
                    <a:pt x="273" y="711"/>
                  </a:cubicBezTo>
                  <a:cubicBezTo>
                    <a:pt x="273" y="718"/>
                    <a:pt x="272" y="726"/>
                    <a:pt x="271" y="734"/>
                  </a:cubicBezTo>
                  <a:cubicBezTo>
                    <a:pt x="257" y="740"/>
                    <a:pt x="243" y="740"/>
                    <a:pt x="229" y="740"/>
                  </a:cubicBezTo>
                  <a:cubicBezTo>
                    <a:pt x="166" y="740"/>
                    <a:pt x="187" y="740"/>
                    <a:pt x="166" y="740"/>
                  </a:cubicBezTo>
                  <a:lnTo>
                    <a:pt x="166" y="974"/>
                  </a:lnTo>
                  <a:cubicBezTo>
                    <a:pt x="166" y="996"/>
                    <a:pt x="166" y="1017"/>
                    <a:pt x="163" y="1041"/>
                  </a:cubicBezTo>
                  <a:cubicBezTo>
                    <a:pt x="155" y="1043"/>
                    <a:pt x="146" y="1044"/>
                    <a:pt x="138" y="1044"/>
                  </a:cubicBezTo>
                  <a:cubicBezTo>
                    <a:pt x="129" y="1044"/>
                    <a:pt x="119" y="1043"/>
                    <a:pt x="110" y="1041"/>
                  </a:cubicBezTo>
                  <a:close/>
                  <a:moveTo>
                    <a:pt x="258" y="1042"/>
                  </a:moveTo>
                  <a:lnTo>
                    <a:pt x="258" y="1042"/>
                  </a:lnTo>
                  <a:cubicBezTo>
                    <a:pt x="253" y="1027"/>
                    <a:pt x="253" y="1011"/>
                    <a:pt x="253" y="995"/>
                  </a:cubicBezTo>
                  <a:lnTo>
                    <a:pt x="253" y="946"/>
                  </a:lnTo>
                  <a:cubicBezTo>
                    <a:pt x="253" y="909"/>
                    <a:pt x="254" y="851"/>
                    <a:pt x="269" y="815"/>
                  </a:cubicBezTo>
                  <a:cubicBezTo>
                    <a:pt x="301" y="799"/>
                    <a:pt x="333" y="790"/>
                    <a:pt x="369" y="790"/>
                  </a:cubicBezTo>
                  <a:cubicBezTo>
                    <a:pt x="378" y="790"/>
                    <a:pt x="387" y="791"/>
                    <a:pt x="396" y="792"/>
                  </a:cubicBezTo>
                  <a:cubicBezTo>
                    <a:pt x="397" y="796"/>
                    <a:pt x="397" y="800"/>
                    <a:pt x="397" y="804"/>
                  </a:cubicBezTo>
                  <a:cubicBezTo>
                    <a:pt x="397" y="817"/>
                    <a:pt x="394" y="828"/>
                    <a:pt x="388" y="839"/>
                  </a:cubicBezTo>
                  <a:cubicBezTo>
                    <a:pt x="381" y="838"/>
                    <a:pt x="374" y="837"/>
                    <a:pt x="367" y="837"/>
                  </a:cubicBezTo>
                  <a:cubicBezTo>
                    <a:pt x="351" y="837"/>
                    <a:pt x="334" y="841"/>
                    <a:pt x="317" y="848"/>
                  </a:cubicBezTo>
                  <a:cubicBezTo>
                    <a:pt x="308" y="875"/>
                    <a:pt x="307" y="917"/>
                    <a:pt x="307" y="941"/>
                  </a:cubicBezTo>
                  <a:lnTo>
                    <a:pt x="307" y="1042"/>
                  </a:lnTo>
                  <a:cubicBezTo>
                    <a:pt x="299" y="1043"/>
                    <a:pt x="291" y="1044"/>
                    <a:pt x="284" y="1044"/>
                  </a:cubicBezTo>
                  <a:cubicBezTo>
                    <a:pt x="276" y="1044"/>
                    <a:pt x="268" y="1043"/>
                    <a:pt x="258" y="1042"/>
                  </a:cubicBezTo>
                  <a:close/>
                  <a:moveTo>
                    <a:pt x="412" y="964"/>
                  </a:moveTo>
                  <a:lnTo>
                    <a:pt x="412" y="964"/>
                  </a:lnTo>
                  <a:lnTo>
                    <a:pt x="412" y="945"/>
                  </a:lnTo>
                  <a:cubicBezTo>
                    <a:pt x="412" y="908"/>
                    <a:pt x="413" y="851"/>
                    <a:pt x="428" y="814"/>
                  </a:cubicBezTo>
                  <a:cubicBezTo>
                    <a:pt x="464" y="797"/>
                    <a:pt x="494" y="789"/>
                    <a:pt x="523" y="789"/>
                  </a:cubicBezTo>
                  <a:cubicBezTo>
                    <a:pt x="585" y="789"/>
                    <a:pt x="634" y="805"/>
                    <a:pt x="634" y="874"/>
                  </a:cubicBezTo>
                  <a:lnTo>
                    <a:pt x="634" y="975"/>
                  </a:lnTo>
                  <a:cubicBezTo>
                    <a:pt x="634" y="1002"/>
                    <a:pt x="632" y="1027"/>
                    <a:pt x="630" y="1042"/>
                  </a:cubicBezTo>
                  <a:cubicBezTo>
                    <a:pt x="623" y="1044"/>
                    <a:pt x="617" y="1045"/>
                    <a:pt x="610" y="1045"/>
                  </a:cubicBezTo>
                  <a:cubicBezTo>
                    <a:pt x="603" y="1045"/>
                    <a:pt x="596" y="1044"/>
                    <a:pt x="587" y="1042"/>
                  </a:cubicBezTo>
                  <a:cubicBezTo>
                    <a:pt x="582" y="1018"/>
                    <a:pt x="584" y="1026"/>
                    <a:pt x="582" y="1018"/>
                  </a:cubicBezTo>
                  <a:cubicBezTo>
                    <a:pt x="565" y="1036"/>
                    <a:pt x="534" y="1047"/>
                    <a:pt x="502" y="1047"/>
                  </a:cubicBezTo>
                  <a:cubicBezTo>
                    <a:pt x="471" y="1047"/>
                    <a:pt x="412" y="1033"/>
                    <a:pt x="412" y="964"/>
                  </a:cubicBezTo>
                  <a:close/>
                  <a:moveTo>
                    <a:pt x="579" y="976"/>
                  </a:moveTo>
                  <a:lnTo>
                    <a:pt x="579" y="976"/>
                  </a:lnTo>
                  <a:lnTo>
                    <a:pt x="579" y="850"/>
                  </a:lnTo>
                  <a:cubicBezTo>
                    <a:pt x="568" y="841"/>
                    <a:pt x="545" y="836"/>
                    <a:pt x="523" y="836"/>
                  </a:cubicBezTo>
                  <a:cubicBezTo>
                    <a:pt x="500" y="836"/>
                    <a:pt x="477" y="841"/>
                    <a:pt x="466" y="850"/>
                  </a:cubicBezTo>
                  <a:lnTo>
                    <a:pt x="466" y="985"/>
                  </a:lnTo>
                  <a:cubicBezTo>
                    <a:pt x="478" y="995"/>
                    <a:pt x="494" y="999"/>
                    <a:pt x="510" y="999"/>
                  </a:cubicBezTo>
                  <a:cubicBezTo>
                    <a:pt x="534" y="999"/>
                    <a:pt x="560" y="990"/>
                    <a:pt x="579" y="976"/>
                  </a:cubicBezTo>
                  <a:close/>
                  <a:moveTo>
                    <a:pt x="667" y="966"/>
                  </a:moveTo>
                  <a:lnTo>
                    <a:pt x="667" y="966"/>
                  </a:lnTo>
                  <a:lnTo>
                    <a:pt x="667" y="945"/>
                  </a:lnTo>
                  <a:cubicBezTo>
                    <a:pt x="667" y="908"/>
                    <a:pt x="668" y="851"/>
                    <a:pt x="684" y="814"/>
                  </a:cubicBezTo>
                  <a:cubicBezTo>
                    <a:pt x="719" y="797"/>
                    <a:pt x="750" y="789"/>
                    <a:pt x="777" y="789"/>
                  </a:cubicBezTo>
                  <a:cubicBezTo>
                    <a:pt x="805" y="789"/>
                    <a:pt x="835" y="795"/>
                    <a:pt x="854" y="804"/>
                  </a:cubicBezTo>
                  <a:cubicBezTo>
                    <a:pt x="852" y="820"/>
                    <a:pt x="847" y="834"/>
                    <a:pt x="839" y="845"/>
                  </a:cubicBezTo>
                  <a:cubicBezTo>
                    <a:pt x="816" y="837"/>
                    <a:pt x="795" y="836"/>
                    <a:pt x="779" y="836"/>
                  </a:cubicBezTo>
                  <a:cubicBezTo>
                    <a:pt x="762" y="836"/>
                    <a:pt x="747" y="839"/>
                    <a:pt x="731" y="847"/>
                  </a:cubicBezTo>
                  <a:cubicBezTo>
                    <a:pt x="723" y="873"/>
                    <a:pt x="722" y="916"/>
                    <a:pt x="722" y="940"/>
                  </a:cubicBezTo>
                  <a:cubicBezTo>
                    <a:pt x="722" y="963"/>
                    <a:pt x="722" y="956"/>
                    <a:pt x="722" y="963"/>
                  </a:cubicBezTo>
                  <a:cubicBezTo>
                    <a:pt x="722" y="997"/>
                    <a:pt x="750" y="1003"/>
                    <a:pt x="777" y="1003"/>
                  </a:cubicBezTo>
                  <a:cubicBezTo>
                    <a:pt x="791" y="1003"/>
                    <a:pt x="817" y="1000"/>
                    <a:pt x="843" y="992"/>
                  </a:cubicBezTo>
                  <a:cubicBezTo>
                    <a:pt x="852" y="1004"/>
                    <a:pt x="856" y="1017"/>
                    <a:pt x="855" y="1033"/>
                  </a:cubicBezTo>
                  <a:cubicBezTo>
                    <a:pt x="834" y="1043"/>
                    <a:pt x="805" y="1050"/>
                    <a:pt x="777" y="1050"/>
                  </a:cubicBezTo>
                  <a:cubicBezTo>
                    <a:pt x="718" y="1050"/>
                    <a:pt x="667" y="1036"/>
                    <a:pt x="667" y="966"/>
                  </a:cubicBezTo>
                  <a:close/>
                  <a:moveTo>
                    <a:pt x="1061" y="1042"/>
                  </a:moveTo>
                  <a:lnTo>
                    <a:pt x="1061" y="1042"/>
                  </a:lnTo>
                  <a:lnTo>
                    <a:pt x="993" y="928"/>
                  </a:lnTo>
                  <a:lnTo>
                    <a:pt x="946" y="967"/>
                  </a:lnTo>
                  <a:lnTo>
                    <a:pt x="946" y="1042"/>
                  </a:lnTo>
                  <a:cubicBezTo>
                    <a:pt x="938" y="1044"/>
                    <a:pt x="929" y="1045"/>
                    <a:pt x="921" y="1045"/>
                  </a:cubicBezTo>
                  <a:cubicBezTo>
                    <a:pt x="912" y="1045"/>
                    <a:pt x="904" y="1044"/>
                    <a:pt x="896" y="1042"/>
                  </a:cubicBezTo>
                  <a:cubicBezTo>
                    <a:pt x="891" y="1031"/>
                    <a:pt x="890" y="1017"/>
                    <a:pt x="890" y="1001"/>
                  </a:cubicBezTo>
                  <a:lnTo>
                    <a:pt x="890" y="729"/>
                  </a:lnTo>
                  <a:cubicBezTo>
                    <a:pt x="890" y="712"/>
                    <a:pt x="892" y="696"/>
                    <a:pt x="896" y="687"/>
                  </a:cubicBezTo>
                  <a:cubicBezTo>
                    <a:pt x="902" y="685"/>
                    <a:pt x="912" y="684"/>
                    <a:pt x="922" y="684"/>
                  </a:cubicBezTo>
                  <a:cubicBezTo>
                    <a:pt x="930" y="684"/>
                    <a:pt x="939" y="685"/>
                    <a:pt x="946" y="687"/>
                  </a:cubicBezTo>
                  <a:lnTo>
                    <a:pt x="946" y="906"/>
                  </a:lnTo>
                  <a:lnTo>
                    <a:pt x="984" y="874"/>
                  </a:lnTo>
                  <a:cubicBezTo>
                    <a:pt x="1009" y="853"/>
                    <a:pt x="1029" y="832"/>
                    <a:pt x="1045" y="801"/>
                  </a:cubicBezTo>
                  <a:cubicBezTo>
                    <a:pt x="1054" y="799"/>
                    <a:pt x="1063" y="798"/>
                    <a:pt x="1073" y="798"/>
                  </a:cubicBezTo>
                  <a:cubicBezTo>
                    <a:pt x="1082" y="798"/>
                    <a:pt x="1091" y="799"/>
                    <a:pt x="1101" y="801"/>
                  </a:cubicBezTo>
                  <a:cubicBezTo>
                    <a:pt x="1096" y="833"/>
                    <a:pt x="1062" y="870"/>
                    <a:pt x="1035" y="895"/>
                  </a:cubicBezTo>
                  <a:lnTo>
                    <a:pt x="1102" y="1001"/>
                  </a:lnTo>
                  <a:cubicBezTo>
                    <a:pt x="1109" y="1013"/>
                    <a:pt x="1115" y="1029"/>
                    <a:pt x="1118" y="1042"/>
                  </a:cubicBezTo>
                  <a:cubicBezTo>
                    <a:pt x="1110" y="1044"/>
                    <a:pt x="1100" y="1046"/>
                    <a:pt x="1091" y="1046"/>
                  </a:cubicBezTo>
                  <a:cubicBezTo>
                    <a:pt x="1080" y="1046"/>
                    <a:pt x="1069" y="1044"/>
                    <a:pt x="1061" y="1042"/>
                  </a:cubicBezTo>
                  <a:close/>
                  <a:moveTo>
                    <a:pt x="1133" y="966"/>
                  </a:moveTo>
                  <a:lnTo>
                    <a:pt x="1133" y="966"/>
                  </a:lnTo>
                  <a:lnTo>
                    <a:pt x="1133" y="933"/>
                  </a:lnTo>
                  <a:cubicBezTo>
                    <a:pt x="1133" y="898"/>
                    <a:pt x="1140" y="848"/>
                    <a:pt x="1154" y="815"/>
                  </a:cubicBezTo>
                  <a:cubicBezTo>
                    <a:pt x="1186" y="798"/>
                    <a:pt x="1217" y="789"/>
                    <a:pt x="1246" y="789"/>
                  </a:cubicBezTo>
                  <a:cubicBezTo>
                    <a:pt x="1309" y="789"/>
                    <a:pt x="1353" y="808"/>
                    <a:pt x="1353" y="874"/>
                  </a:cubicBezTo>
                  <a:cubicBezTo>
                    <a:pt x="1353" y="891"/>
                    <a:pt x="1349" y="925"/>
                    <a:pt x="1342" y="942"/>
                  </a:cubicBezTo>
                  <a:cubicBezTo>
                    <a:pt x="1321" y="945"/>
                    <a:pt x="1292" y="948"/>
                    <a:pt x="1264" y="948"/>
                  </a:cubicBezTo>
                  <a:cubicBezTo>
                    <a:pt x="1244" y="948"/>
                    <a:pt x="1211" y="947"/>
                    <a:pt x="1188" y="943"/>
                  </a:cubicBezTo>
                  <a:lnTo>
                    <a:pt x="1188" y="964"/>
                  </a:lnTo>
                  <a:cubicBezTo>
                    <a:pt x="1188" y="1002"/>
                    <a:pt x="1224" y="1004"/>
                    <a:pt x="1255" y="1004"/>
                  </a:cubicBezTo>
                  <a:cubicBezTo>
                    <a:pt x="1277" y="1004"/>
                    <a:pt x="1308" y="1000"/>
                    <a:pt x="1333" y="991"/>
                  </a:cubicBezTo>
                  <a:cubicBezTo>
                    <a:pt x="1339" y="1000"/>
                    <a:pt x="1342" y="1009"/>
                    <a:pt x="1342" y="1018"/>
                  </a:cubicBezTo>
                  <a:lnTo>
                    <a:pt x="1342" y="1026"/>
                  </a:lnTo>
                  <a:cubicBezTo>
                    <a:pt x="1314" y="1041"/>
                    <a:pt x="1282" y="1050"/>
                    <a:pt x="1246" y="1050"/>
                  </a:cubicBezTo>
                  <a:cubicBezTo>
                    <a:pt x="1186" y="1050"/>
                    <a:pt x="1133" y="1036"/>
                    <a:pt x="1133" y="966"/>
                  </a:cubicBezTo>
                  <a:close/>
                  <a:moveTo>
                    <a:pt x="1297" y="903"/>
                  </a:moveTo>
                  <a:lnTo>
                    <a:pt x="1297" y="903"/>
                  </a:lnTo>
                  <a:cubicBezTo>
                    <a:pt x="1299" y="893"/>
                    <a:pt x="1300" y="884"/>
                    <a:pt x="1300" y="875"/>
                  </a:cubicBezTo>
                  <a:cubicBezTo>
                    <a:pt x="1300" y="842"/>
                    <a:pt x="1273" y="836"/>
                    <a:pt x="1246" y="836"/>
                  </a:cubicBezTo>
                  <a:cubicBezTo>
                    <a:pt x="1229" y="836"/>
                    <a:pt x="1214" y="841"/>
                    <a:pt x="1198" y="849"/>
                  </a:cubicBezTo>
                  <a:cubicBezTo>
                    <a:pt x="1193" y="863"/>
                    <a:pt x="1190" y="883"/>
                    <a:pt x="1189" y="901"/>
                  </a:cubicBezTo>
                  <a:cubicBezTo>
                    <a:pt x="1211" y="907"/>
                    <a:pt x="1228" y="907"/>
                    <a:pt x="1247" y="907"/>
                  </a:cubicBezTo>
                  <a:cubicBezTo>
                    <a:pt x="1268" y="907"/>
                    <a:pt x="1283" y="905"/>
                    <a:pt x="1297" y="903"/>
                  </a:cubicBezTo>
                  <a:close/>
                  <a:moveTo>
                    <a:pt x="1394" y="1042"/>
                  </a:moveTo>
                  <a:lnTo>
                    <a:pt x="1394" y="1042"/>
                  </a:lnTo>
                  <a:cubicBezTo>
                    <a:pt x="1388" y="1027"/>
                    <a:pt x="1388" y="1011"/>
                    <a:pt x="1388" y="995"/>
                  </a:cubicBezTo>
                  <a:lnTo>
                    <a:pt x="1388" y="946"/>
                  </a:lnTo>
                  <a:cubicBezTo>
                    <a:pt x="1388" y="909"/>
                    <a:pt x="1389" y="851"/>
                    <a:pt x="1405" y="815"/>
                  </a:cubicBezTo>
                  <a:cubicBezTo>
                    <a:pt x="1436" y="799"/>
                    <a:pt x="1469" y="790"/>
                    <a:pt x="1505" y="790"/>
                  </a:cubicBezTo>
                  <a:cubicBezTo>
                    <a:pt x="1514" y="790"/>
                    <a:pt x="1523" y="791"/>
                    <a:pt x="1532" y="792"/>
                  </a:cubicBezTo>
                  <a:cubicBezTo>
                    <a:pt x="1533" y="796"/>
                    <a:pt x="1533" y="800"/>
                    <a:pt x="1533" y="804"/>
                  </a:cubicBezTo>
                  <a:cubicBezTo>
                    <a:pt x="1533" y="817"/>
                    <a:pt x="1530" y="828"/>
                    <a:pt x="1523" y="839"/>
                  </a:cubicBezTo>
                  <a:cubicBezTo>
                    <a:pt x="1517" y="838"/>
                    <a:pt x="1510" y="837"/>
                    <a:pt x="1503" y="837"/>
                  </a:cubicBezTo>
                  <a:cubicBezTo>
                    <a:pt x="1486" y="837"/>
                    <a:pt x="1470" y="841"/>
                    <a:pt x="1453" y="848"/>
                  </a:cubicBezTo>
                  <a:cubicBezTo>
                    <a:pt x="1444" y="875"/>
                    <a:pt x="1443" y="917"/>
                    <a:pt x="1443" y="941"/>
                  </a:cubicBezTo>
                  <a:lnTo>
                    <a:pt x="1443" y="1042"/>
                  </a:lnTo>
                  <a:cubicBezTo>
                    <a:pt x="1435" y="1043"/>
                    <a:pt x="1427" y="1044"/>
                    <a:pt x="1420" y="1044"/>
                  </a:cubicBezTo>
                  <a:cubicBezTo>
                    <a:pt x="1412" y="1044"/>
                    <a:pt x="1404" y="1043"/>
                    <a:pt x="1394" y="104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 name="Group 14">
            <a:extLst>
              <a:ext uri="{FF2B5EF4-FFF2-40B4-BE49-F238E27FC236}">
                <a16:creationId xmlns:a16="http://schemas.microsoft.com/office/drawing/2014/main" id="{BE9EE9E9-A46A-1243-B8DB-EBB69EBD629E}"/>
              </a:ext>
            </a:extLst>
          </p:cNvPr>
          <p:cNvGrpSpPr/>
          <p:nvPr/>
        </p:nvGrpSpPr>
        <p:grpSpPr>
          <a:xfrm>
            <a:off x="341365" y="5504244"/>
            <a:ext cx="2308225" cy="450850"/>
            <a:chOff x="341365" y="5284788"/>
            <a:chExt cx="2308225" cy="450850"/>
          </a:xfrm>
        </p:grpSpPr>
        <p:sp>
          <p:nvSpPr>
            <p:cNvPr id="90" name="Freeform 45">
              <a:extLst>
                <a:ext uri="{FF2B5EF4-FFF2-40B4-BE49-F238E27FC236}">
                  <a16:creationId xmlns:a16="http://schemas.microsoft.com/office/drawing/2014/main" id="{8B5911D7-C00B-BF4C-AABF-B116927962B3}"/>
                </a:ext>
              </a:extLst>
            </p:cNvPr>
            <p:cNvSpPr>
              <a:spLocks noChangeArrowheads="1"/>
            </p:cNvSpPr>
            <p:nvPr/>
          </p:nvSpPr>
          <p:spPr bwMode="auto">
            <a:xfrm>
              <a:off x="341365" y="5284788"/>
              <a:ext cx="338137" cy="450850"/>
            </a:xfrm>
            <a:custGeom>
              <a:avLst/>
              <a:gdLst>
                <a:gd name="T0" fmla="*/ 470 w 940"/>
                <a:gd name="T1" fmla="*/ 0 h 1254"/>
                <a:gd name="T2" fmla="*/ 470 w 940"/>
                <a:gd name="T3" fmla="*/ 0 h 1254"/>
                <a:gd name="T4" fmla="*/ 0 w 940"/>
                <a:gd name="T5" fmla="*/ 103 h 1254"/>
                <a:gd name="T6" fmla="*/ 0 w 940"/>
                <a:gd name="T7" fmla="*/ 1150 h 1254"/>
                <a:gd name="T8" fmla="*/ 470 w 940"/>
                <a:gd name="T9" fmla="*/ 1253 h 1254"/>
                <a:gd name="T10" fmla="*/ 939 w 940"/>
                <a:gd name="T11" fmla="*/ 1150 h 1254"/>
                <a:gd name="T12" fmla="*/ 939 w 940"/>
                <a:gd name="T13" fmla="*/ 103 h 1254"/>
                <a:gd name="T14" fmla="*/ 470 w 940"/>
                <a:gd name="T15" fmla="*/ 0 h 1254"/>
                <a:gd name="T16" fmla="*/ 867 w 940"/>
                <a:gd name="T17" fmla="*/ 684 h 1254"/>
                <a:gd name="T18" fmla="*/ 867 w 940"/>
                <a:gd name="T19" fmla="*/ 684 h 1254"/>
                <a:gd name="T20" fmla="*/ 713 w 940"/>
                <a:gd name="T21" fmla="*/ 837 h 1254"/>
                <a:gd name="T22" fmla="*/ 694 w 940"/>
                <a:gd name="T23" fmla="*/ 837 h 1254"/>
                <a:gd name="T24" fmla="*/ 635 w 940"/>
                <a:gd name="T25" fmla="*/ 778 h 1254"/>
                <a:gd name="T26" fmla="*/ 694 w 940"/>
                <a:gd name="T27" fmla="*/ 720 h 1254"/>
                <a:gd name="T28" fmla="*/ 713 w 940"/>
                <a:gd name="T29" fmla="*/ 720 h 1254"/>
                <a:gd name="T30" fmla="*/ 749 w 940"/>
                <a:gd name="T31" fmla="*/ 684 h 1254"/>
                <a:gd name="T32" fmla="*/ 749 w 940"/>
                <a:gd name="T33" fmla="*/ 430 h 1254"/>
                <a:gd name="T34" fmla="*/ 713 w 940"/>
                <a:gd name="T35" fmla="*/ 394 h 1254"/>
                <a:gd name="T36" fmla="*/ 227 w 940"/>
                <a:gd name="T37" fmla="*/ 394 h 1254"/>
                <a:gd name="T38" fmla="*/ 191 w 940"/>
                <a:gd name="T39" fmla="*/ 430 h 1254"/>
                <a:gd name="T40" fmla="*/ 191 w 940"/>
                <a:gd name="T41" fmla="*/ 684 h 1254"/>
                <a:gd name="T42" fmla="*/ 227 w 940"/>
                <a:gd name="T43" fmla="*/ 720 h 1254"/>
                <a:gd name="T44" fmla="*/ 415 w 940"/>
                <a:gd name="T45" fmla="*/ 720 h 1254"/>
                <a:gd name="T46" fmla="*/ 459 w 940"/>
                <a:gd name="T47" fmla="*/ 739 h 1254"/>
                <a:gd name="T48" fmla="*/ 634 w 940"/>
                <a:gd name="T49" fmla="*/ 931 h 1254"/>
                <a:gd name="T50" fmla="*/ 630 w 940"/>
                <a:gd name="T51" fmla="*/ 1014 h 1254"/>
                <a:gd name="T52" fmla="*/ 590 w 940"/>
                <a:gd name="T53" fmla="*/ 1029 h 1254"/>
                <a:gd name="T54" fmla="*/ 548 w 940"/>
                <a:gd name="T55" fmla="*/ 1010 h 1254"/>
                <a:gd name="T56" fmla="*/ 390 w 940"/>
                <a:gd name="T57" fmla="*/ 837 h 1254"/>
                <a:gd name="T58" fmla="*/ 227 w 940"/>
                <a:gd name="T59" fmla="*/ 837 h 1254"/>
                <a:gd name="T60" fmla="*/ 73 w 940"/>
                <a:gd name="T61" fmla="*/ 684 h 1254"/>
                <a:gd name="T62" fmla="*/ 73 w 940"/>
                <a:gd name="T63" fmla="*/ 430 h 1254"/>
                <a:gd name="T64" fmla="*/ 227 w 940"/>
                <a:gd name="T65" fmla="*/ 276 h 1254"/>
                <a:gd name="T66" fmla="*/ 713 w 940"/>
                <a:gd name="T67" fmla="*/ 276 h 1254"/>
                <a:gd name="T68" fmla="*/ 867 w 940"/>
                <a:gd name="T69" fmla="*/ 430 h 1254"/>
                <a:gd name="T70" fmla="*/ 867 w 940"/>
                <a:gd name="T71" fmla="*/ 68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 h="1254">
                  <a:moveTo>
                    <a:pt x="470" y="0"/>
                  </a:moveTo>
                  <a:lnTo>
                    <a:pt x="470" y="0"/>
                  </a:lnTo>
                  <a:cubicBezTo>
                    <a:pt x="263" y="0"/>
                    <a:pt x="85" y="42"/>
                    <a:pt x="0" y="103"/>
                  </a:cubicBezTo>
                  <a:cubicBezTo>
                    <a:pt x="0" y="1150"/>
                    <a:pt x="0" y="1150"/>
                    <a:pt x="0" y="1150"/>
                  </a:cubicBezTo>
                  <a:cubicBezTo>
                    <a:pt x="85" y="1211"/>
                    <a:pt x="263" y="1253"/>
                    <a:pt x="470" y="1253"/>
                  </a:cubicBezTo>
                  <a:cubicBezTo>
                    <a:pt x="676" y="1253"/>
                    <a:pt x="855" y="1211"/>
                    <a:pt x="939" y="1150"/>
                  </a:cubicBezTo>
                  <a:cubicBezTo>
                    <a:pt x="939" y="103"/>
                    <a:pt x="939" y="103"/>
                    <a:pt x="939" y="103"/>
                  </a:cubicBezTo>
                  <a:cubicBezTo>
                    <a:pt x="855" y="42"/>
                    <a:pt x="676" y="0"/>
                    <a:pt x="470" y="0"/>
                  </a:cubicBezTo>
                  <a:close/>
                  <a:moveTo>
                    <a:pt x="867" y="684"/>
                  </a:moveTo>
                  <a:lnTo>
                    <a:pt x="867" y="684"/>
                  </a:lnTo>
                  <a:cubicBezTo>
                    <a:pt x="867" y="768"/>
                    <a:pt x="798" y="837"/>
                    <a:pt x="713" y="837"/>
                  </a:cubicBezTo>
                  <a:cubicBezTo>
                    <a:pt x="694" y="837"/>
                    <a:pt x="694" y="837"/>
                    <a:pt x="694" y="837"/>
                  </a:cubicBezTo>
                  <a:cubicBezTo>
                    <a:pt x="662" y="837"/>
                    <a:pt x="635" y="811"/>
                    <a:pt x="635" y="778"/>
                  </a:cubicBezTo>
                  <a:cubicBezTo>
                    <a:pt x="635" y="746"/>
                    <a:pt x="662" y="720"/>
                    <a:pt x="694" y="720"/>
                  </a:cubicBezTo>
                  <a:cubicBezTo>
                    <a:pt x="713" y="720"/>
                    <a:pt x="713" y="720"/>
                    <a:pt x="713" y="720"/>
                  </a:cubicBezTo>
                  <a:cubicBezTo>
                    <a:pt x="733" y="720"/>
                    <a:pt x="749" y="703"/>
                    <a:pt x="749" y="684"/>
                  </a:cubicBezTo>
                  <a:cubicBezTo>
                    <a:pt x="749" y="430"/>
                    <a:pt x="749" y="430"/>
                    <a:pt x="749" y="430"/>
                  </a:cubicBezTo>
                  <a:cubicBezTo>
                    <a:pt x="749" y="410"/>
                    <a:pt x="733" y="394"/>
                    <a:pt x="713" y="394"/>
                  </a:cubicBezTo>
                  <a:cubicBezTo>
                    <a:pt x="227" y="394"/>
                    <a:pt x="227" y="394"/>
                    <a:pt x="227" y="394"/>
                  </a:cubicBezTo>
                  <a:cubicBezTo>
                    <a:pt x="207" y="394"/>
                    <a:pt x="191" y="410"/>
                    <a:pt x="191" y="430"/>
                  </a:cubicBezTo>
                  <a:cubicBezTo>
                    <a:pt x="191" y="684"/>
                    <a:pt x="191" y="684"/>
                    <a:pt x="191" y="684"/>
                  </a:cubicBezTo>
                  <a:cubicBezTo>
                    <a:pt x="191" y="703"/>
                    <a:pt x="207" y="720"/>
                    <a:pt x="227" y="720"/>
                  </a:cubicBezTo>
                  <a:cubicBezTo>
                    <a:pt x="415" y="720"/>
                    <a:pt x="415" y="720"/>
                    <a:pt x="415" y="720"/>
                  </a:cubicBezTo>
                  <a:cubicBezTo>
                    <a:pt x="432" y="720"/>
                    <a:pt x="448" y="727"/>
                    <a:pt x="459" y="739"/>
                  </a:cubicBezTo>
                  <a:cubicBezTo>
                    <a:pt x="634" y="931"/>
                    <a:pt x="634" y="931"/>
                    <a:pt x="634" y="931"/>
                  </a:cubicBezTo>
                  <a:cubicBezTo>
                    <a:pt x="656" y="955"/>
                    <a:pt x="654" y="992"/>
                    <a:pt x="630" y="1014"/>
                  </a:cubicBezTo>
                  <a:cubicBezTo>
                    <a:pt x="619" y="1024"/>
                    <a:pt x="605" y="1029"/>
                    <a:pt x="590" y="1029"/>
                  </a:cubicBezTo>
                  <a:cubicBezTo>
                    <a:pt x="576" y="1029"/>
                    <a:pt x="560" y="1023"/>
                    <a:pt x="548" y="1010"/>
                  </a:cubicBezTo>
                  <a:cubicBezTo>
                    <a:pt x="390" y="837"/>
                    <a:pt x="390" y="837"/>
                    <a:pt x="390" y="837"/>
                  </a:cubicBezTo>
                  <a:cubicBezTo>
                    <a:pt x="227" y="837"/>
                    <a:pt x="227" y="837"/>
                    <a:pt x="227" y="837"/>
                  </a:cubicBezTo>
                  <a:cubicBezTo>
                    <a:pt x="142" y="837"/>
                    <a:pt x="73" y="768"/>
                    <a:pt x="73" y="684"/>
                  </a:cubicBezTo>
                  <a:cubicBezTo>
                    <a:pt x="73" y="430"/>
                    <a:pt x="73" y="430"/>
                    <a:pt x="73" y="430"/>
                  </a:cubicBezTo>
                  <a:cubicBezTo>
                    <a:pt x="73" y="345"/>
                    <a:pt x="142" y="276"/>
                    <a:pt x="227" y="276"/>
                  </a:cubicBezTo>
                  <a:cubicBezTo>
                    <a:pt x="713" y="276"/>
                    <a:pt x="713" y="276"/>
                    <a:pt x="713" y="276"/>
                  </a:cubicBezTo>
                  <a:cubicBezTo>
                    <a:pt x="798" y="276"/>
                    <a:pt x="867" y="345"/>
                    <a:pt x="867" y="430"/>
                  </a:cubicBezTo>
                  <a:lnTo>
                    <a:pt x="867" y="684"/>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46">
              <a:extLst>
                <a:ext uri="{FF2B5EF4-FFF2-40B4-BE49-F238E27FC236}">
                  <a16:creationId xmlns:a16="http://schemas.microsoft.com/office/drawing/2014/main" id="{B16BCA5D-C0B7-564F-BD42-89FEBA0F782D}"/>
                </a:ext>
              </a:extLst>
            </p:cNvPr>
            <p:cNvSpPr>
              <a:spLocks noChangeArrowheads="1"/>
            </p:cNvSpPr>
            <p:nvPr/>
          </p:nvSpPr>
          <p:spPr bwMode="auto">
            <a:xfrm>
              <a:off x="809677" y="5383213"/>
              <a:ext cx="1839913" cy="330200"/>
            </a:xfrm>
            <a:custGeom>
              <a:avLst/>
              <a:gdLst>
                <a:gd name="T0" fmla="*/ 44 w 5109"/>
                <a:gd name="T1" fmla="*/ 554 h 916"/>
                <a:gd name="T2" fmla="*/ 293 w 5109"/>
                <a:gd name="T3" fmla="*/ 380 h 916"/>
                <a:gd name="T4" fmla="*/ 553 w 5109"/>
                <a:gd name="T5" fmla="*/ 71 h 916"/>
                <a:gd name="T6" fmla="*/ 128 w 5109"/>
                <a:gd name="T7" fmla="*/ 197 h 916"/>
                <a:gd name="T8" fmla="*/ 279 w 5109"/>
                <a:gd name="T9" fmla="*/ 712 h 916"/>
                <a:gd name="T10" fmla="*/ 1049 w 5109"/>
                <a:gd name="T11" fmla="*/ 818 h 916"/>
                <a:gd name="T12" fmla="*/ 642 w 5109"/>
                <a:gd name="T13" fmla="*/ 490 h 916"/>
                <a:gd name="T14" fmla="*/ 931 w 5109"/>
                <a:gd name="T15" fmla="*/ 0 h 916"/>
                <a:gd name="T16" fmla="*/ 1173 w 5109"/>
                <a:gd name="T17" fmla="*/ 649 h 916"/>
                <a:gd name="T18" fmla="*/ 1156 w 5109"/>
                <a:gd name="T19" fmla="*/ 818 h 916"/>
                <a:gd name="T20" fmla="*/ 1105 w 5109"/>
                <a:gd name="T21" fmla="*/ 566 h 916"/>
                <a:gd name="T22" fmla="*/ 931 w 5109"/>
                <a:gd name="T23" fmla="*/ 96 h 916"/>
                <a:gd name="T24" fmla="*/ 919 w 5109"/>
                <a:gd name="T25" fmla="*/ 618 h 916"/>
                <a:gd name="T26" fmla="*/ 1332 w 5109"/>
                <a:gd name="T27" fmla="*/ 698 h 916"/>
                <a:gd name="T28" fmla="*/ 1332 w 5109"/>
                <a:gd name="T29" fmla="*/ 9 h 916"/>
                <a:gd name="T30" fmla="*/ 1436 w 5109"/>
                <a:gd name="T31" fmla="*/ 610 h 916"/>
                <a:gd name="T32" fmla="*/ 1796 w 5109"/>
                <a:gd name="T33" fmla="*/ 657 h 916"/>
                <a:gd name="T34" fmla="*/ 1541 w 5109"/>
                <a:gd name="T35" fmla="*/ 711 h 916"/>
                <a:gd name="T36" fmla="*/ 2066 w 5109"/>
                <a:gd name="T37" fmla="*/ 704 h 916"/>
                <a:gd name="T38" fmla="*/ 2066 w 5109"/>
                <a:gd name="T39" fmla="*/ 21 h 916"/>
                <a:gd name="T40" fmla="*/ 2607 w 5109"/>
                <a:gd name="T41" fmla="*/ 249 h 916"/>
                <a:gd name="T42" fmla="*/ 2167 w 5109"/>
                <a:gd name="T43" fmla="*/ 493 h 916"/>
                <a:gd name="T44" fmla="*/ 2066 w 5109"/>
                <a:gd name="T45" fmla="*/ 704 h 916"/>
                <a:gd name="T46" fmla="*/ 2494 w 5109"/>
                <a:gd name="T47" fmla="*/ 250 h 916"/>
                <a:gd name="T48" fmla="*/ 2168 w 5109"/>
                <a:gd name="T49" fmla="*/ 108 h 916"/>
                <a:gd name="T50" fmla="*/ 2475 w 5109"/>
                <a:gd name="T51" fmla="*/ 363 h 916"/>
                <a:gd name="T52" fmla="*/ 2672 w 5109"/>
                <a:gd name="T53" fmla="*/ 614 h 916"/>
                <a:gd name="T54" fmla="*/ 2899 w 5109"/>
                <a:gd name="T55" fmla="*/ 212 h 916"/>
                <a:gd name="T56" fmla="*/ 2936 w 5109"/>
                <a:gd name="T57" fmla="*/ 307 h 916"/>
                <a:gd name="T58" fmla="*/ 2779 w 5109"/>
                <a:gd name="T59" fmla="*/ 506 h 916"/>
                <a:gd name="T60" fmla="*/ 2682 w 5109"/>
                <a:gd name="T61" fmla="*/ 705 h 916"/>
                <a:gd name="T62" fmla="*/ 2993 w 5109"/>
                <a:gd name="T63" fmla="*/ 514 h 916"/>
                <a:gd name="T64" fmla="*/ 3431 w 5109"/>
                <a:gd name="T65" fmla="*/ 375 h 916"/>
                <a:gd name="T66" fmla="*/ 3212 w 5109"/>
                <a:gd name="T67" fmla="*/ 721 h 916"/>
                <a:gd name="T68" fmla="*/ 3322 w 5109"/>
                <a:gd name="T69" fmla="*/ 602 h 916"/>
                <a:gd name="T70" fmla="*/ 3101 w 5109"/>
                <a:gd name="T71" fmla="*/ 327 h 916"/>
                <a:gd name="T72" fmla="*/ 3322 w 5109"/>
                <a:gd name="T73" fmla="*/ 602 h 916"/>
                <a:gd name="T74" fmla="*/ 3506 w 5109"/>
                <a:gd name="T75" fmla="*/ 605 h 916"/>
                <a:gd name="T76" fmla="*/ 3731 w 5109"/>
                <a:gd name="T77" fmla="*/ 210 h 916"/>
                <a:gd name="T78" fmla="*/ 4232 w 5109"/>
                <a:gd name="T79" fmla="*/ 375 h 916"/>
                <a:gd name="T80" fmla="*/ 4173 w 5109"/>
                <a:gd name="T81" fmla="*/ 710 h 916"/>
                <a:gd name="T82" fmla="*/ 4011 w 5109"/>
                <a:gd name="T83" fmla="*/ 302 h 916"/>
                <a:gd name="T84" fmla="*/ 3920 w 5109"/>
                <a:gd name="T85" fmla="*/ 605 h 916"/>
                <a:gd name="T86" fmla="*/ 3823 w 5109"/>
                <a:gd name="T87" fmla="*/ 705 h 916"/>
                <a:gd name="T88" fmla="*/ 3821 w 5109"/>
                <a:gd name="T89" fmla="*/ 324 h 916"/>
                <a:gd name="T90" fmla="*/ 3615 w 5109"/>
                <a:gd name="T91" fmla="*/ 539 h 916"/>
                <a:gd name="T92" fmla="*/ 3518 w 5109"/>
                <a:gd name="T93" fmla="*/ 705 h 916"/>
                <a:gd name="T94" fmla="*/ 4321 w 5109"/>
                <a:gd name="T95" fmla="*/ 812 h 916"/>
                <a:gd name="T96" fmla="*/ 4539 w 5109"/>
                <a:gd name="T97" fmla="*/ 210 h 916"/>
                <a:gd name="T98" fmla="*/ 4726 w 5109"/>
                <a:gd name="T99" fmla="*/ 670 h 916"/>
                <a:gd name="T100" fmla="*/ 4428 w 5109"/>
                <a:gd name="T101" fmla="*/ 910 h 916"/>
                <a:gd name="T102" fmla="*/ 4649 w 5109"/>
                <a:gd name="T103" fmla="*/ 603 h 916"/>
                <a:gd name="T104" fmla="*/ 4540 w 5109"/>
                <a:gd name="T105" fmla="*/ 302 h 916"/>
                <a:gd name="T106" fmla="*/ 4540 w 5109"/>
                <a:gd name="T107" fmla="*/ 630 h 916"/>
                <a:gd name="T108" fmla="*/ 4840 w 5109"/>
                <a:gd name="T109" fmla="*/ 566 h 916"/>
                <a:gd name="T110" fmla="*/ 4898 w 5109"/>
                <a:gd name="T111" fmla="*/ 104 h 916"/>
                <a:gd name="T112" fmla="*/ 5069 w 5109"/>
                <a:gd name="T113" fmla="*/ 231 h 916"/>
                <a:gd name="T114" fmla="*/ 4947 w 5109"/>
                <a:gd name="T115" fmla="*/ 323 h 916"/>
                <a:gd name="T116" fmla="*/ 5092 w 5109"/>
                <a:gd name="T117" fmla="*/ 638 h 916"/>
                <a:gd name="T118" fmla="*/ 5105 w 5109"/>
                <a:gd name="T119" fmla="*/ 701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09" h="916">
                  <a:moveTo>
                    <a:pt x="0" y="639"/>
                  </a:moveTo>
                  <a:lnTo>
                    <a:pt x="0" y="639"/>
                  </a:lnTo>
                  <a:cubicBezTo>
                    <a:pt x="4" y="605"/>
                    <a:pt x="21" y="570"/>
                    <a:pt x="44" y="554"/>
                  </a:cubicBezTo>
                  <a:cubicBezTo>
                    <a:pt x="122" y="597"/>
                    <a:pt x="208" y="615"/>
                    <a:pt x="279" y="615"/>
                  </a:cubicBezTo>
                  <a:cubicBezTo>
                    <a:pt x="359" y="615"/>
                    <a:pt x="464" y="586"/>
                    <a:pt x="464" y="494"/>
                  </a:cubicBezTo>
                  <a:cubicBezTo>
                    <a:pt x="464" y="394"/>
                    <a:pt x="374" y="385"/>
                    <a:pt x="293" y="380"/>
                  </a:cubicBezTo>
                  <a:cubicBezTo>
                    <a:pt x="169" y="373"/>
                    <a:pt x="14" y="357"/>
                    <a:pt x="14" y="197"/>
                  </a:cubicBezTo>
                  <a:cubicBezTo>
                    <a:pt x="14" y="52"/>
                    <a:pt x="164" y="3"/>
                    <a:pt x="297" y="3"/>
                  </a:cubicBezTo>
                  <a:cubicBezTo>
                    <a:pt x="399" y="3"/>
                    <a:pt x="475" y="26"/>
                    <a:pt x="553" y="71"/>
                  </a:cubicBezTo>
                  <a:cubicBezTo>
                    <a:pt x="549" y="104"/>
                    <a:pt x="535" y="133"/>
                    <a:pt x="507" y="151"/>
                  </a:cubicBezTo>
                  <a:cubicBezTo>
                    <a:pt x="434" y="113"/>
                    <a:pt x="368" y="100"/>
                    <a:pt x="297" y="100"/>
                  </a:cubicBezTo>
                  <a:cubicBezTo>
                    <a:pt x="234" y="100"/>
                    <a:pt x="128" y="112"/>
                    <a:pt x="128" y="197"/>
                  </a:cubicBezTo>
                  <a:cubicBezTo>
                    <a:pt x="128" y="291"/>
                    <a:pt x="259" y="279"/>
                    <a:pt x="379" y="297"/>
                  </a:cubicBezTo>
                  <a:cubicBezTo>
                    <a:pt x="482" y="313"/>
                    <a:pt x="578" y="350"/>
                    <a:pt x="578" y="494"/>
                  </a:cubicBezTo>
                  <a:cubicBezTo>
                    <a:pt x="578" y="654"/>
                    <a:pt x="422" y="712"/>
                    <a:pt x="279" y="712"/>
                  </a:cubicBezTo>
                  <a:cubicBezTo>
                    <a:pt x="185" y="712"/>
                    <a:pt x="90" y="688"/>
                    <a:pt x="0" y="639"/>
                  </a:cubicBezTo>
                  <a:close/>
                  <a:moveTo>
                    <a:pt x="1049" y="818"/>
                  </a:moveTo>
                  <a:lnTo>
                    <a:pt x="1049" y="818"/>
                  </a:lnTo>
                  <a:lnTo>
                    <a:pt x="992" y="708"/>
                  </a:lnTo>
                  <a:cubicBezTo>
                    <a:pt x="972" y="713"/>
                    <a:pt x="952" y="716"/>
                    <a:pt x="931" y="716"/>
                  </a:cubicBezTo>
                  <a:cubicBezTo>
                    <a:pt x="819" y="716"/>
                    <a:pt x="642" y="700"/>
                    <a:pt x="642" y="490"/>
                  </a:cubicBezTo>
                  <a:lnTo>
                    <a:pt x="642" y="398"/>
                  </a:lnTo>
                  <a:cubicBezTo>
                    <a:pt x="642" y="301"/>
                    <a:pt x="649" y="171"/>
                    <a:pt x="685" y="67"/>
                  </a:cubicBezTo>
                  <a:cubicBezTo>
                    <a:pt x="764" y="27"/>
                    <a:pt x="840" y="0"/>
                    <a:pt x="931" y="0"/>
                  </a:cubicBezTo>
                  <a:cubicBezTo>
                    <a:pt x="1105" y="0"/>
                    <a:pt x="1219" y="51"/>
                    <a:pt x="1219" y="224"/>
                  </a:cubicBezTo>
                  <a:lnTo>
                    <a:pt x="1219" y="316"/>
                  </a:lnTo>
                  <a:cubicBezTo>
                    <a:pt x="1219" y="414"/>
                    <a:pt x="1208" y="569"/>
                    <a:pt x="1173" y="649"/>
                  </a:cubicBezTo>
                  <a:cubicBezTo>
                    <a:pt x="1149" y="660"/>
                    <a:pt x="1123" y="671"/>
                    <a:pt x="1098" y="682"/>
                  </a:cubicBezTo>
                  <a:lnTo>
                    <a:pt x="1123" y="729"/>
                  </a:lnTo>
                  <a:cubicBezTo>
                    <a:pt x="1139" y="760"/>
                    <a:pt x="1153" y="789"/>
                    <a:pt x="1156" y="818"/>
                  </a:cubicBezTo>
                  <a:cubicBezTo>
                    <a:pt x="1136" y="821"/>
                    <a:pt x="1120" y="823"/>
                    <a:pt x="1104" y="823"/>
                  </a:cubicBezTo>
                  <a:cubicBezTo>
                    <a:pt x="1087" y="823"/>
                    <a:pt x="1070" y="821"/>
                    <a:pt x="1049" y="818"/>
                  </a:cubicBezTo>
                  <a:close/>
                  <a:moveTo>
                    <a:pt x="1105" y="566"/>
                  </a:moveTo>
                  <a:lnTo>
                    <a:pt x="1105" y="566"/>
                  </a:lnTo>
                  <a:lnTo>
                    <a:pt x="1105" y="139"/>
                  </a:lnTo>
                  <a:cubicBezTo>
                    <a:pt x="1071" y="110"/>
                    <a:pt x="1001" y="96"/>
                    <a:pt x="931" y="96"/>
                  </a:cubicBezTo>
                  <a:cubicBezTo>
                    <a:pt x="861" y="96"/>
                    <a:pt x="792" y="110"/>
                    <a:pt x="757" y="139"/>
                  </a:cubicBezTo>
                  <a:lnTo>
                    <a:pt x="757" y="575"/>
                  </a:lnTo>
                  <a:cubicBezTo>
                    <a:pt x="793" y="604"/>
                    <a:pt x="854" y="618"/>
                    <a:pt x="919" y="618"/>
                  </a:cubicBezTo>
                  <a:cubicBezTo>
                    <a:pt x="989" y="618"/>
                    <a:pt x="1063" y="600"/>
                    <a:pt x="1105" y="566"/>
                  </a:cubicBezTo>
                  <a:close/>
                  <a:moveTo>
                    <a:pt x="1332" y="698"/>
                  </a:moveTo>
                  <a:lnTo>
                    <a:pt x="1332" y="698"/>
                  </a:lnTo>
                  <a:cubicBezTo>
                    <a:pt x="1321" y="661"/>
                    <a:pt x="1321" y="624"/>
                    <a:pt x="1321" y="585"/>
                  </a:cubicBezTo>
                  <a:lnTo>
                    <a:pt x="1321" y="121"/>
                  </a:lnTo>
                  <a:cubicBezTo>
                    <a:pt x="1321" y="83"/>
                    <a:pt x="1321" y="45"/>
                    <a:pt x="1332" y="9"/>
                  </a:cubicBezTo>
                  <a:cubicBezTo>
                    <a:pt x="1353" y="6"/>
                    <a:pt x="1369" y="4"/>
                    <a:pt x="1385" y="4"/>
                  </a:cubicBezTo>
                  <a:cubicBezTo>
                    <a:pt x="1401" y="4"/>
                    <a:pt x="1417" y="6"/>
                    <a:pt x="1436" y="9"/>
                  </a:cubicBezTo>
                  <a:lnTo>
                    <a:pt x="1436" y="610"/>
                  </a:lnTo>
                  <a:cubicBezTo>
                    <a:pt x="1468" y="614"/>
                    <a:pt x="1500" y="614"/>
                    <a:pt x="1538" y="614"/>
                  </a:cubicBezTo>
                  <a:lnTo>
                    <a:pt x="1791" y="614"/>
                  </a:lnTo>
                  <a:cubicBezTo>
                    <a:pt x="1794" y="630"/>
                    <a:pt x="1796" y="643"/>
                    <a:pt x="1796" y="657"/>
                  </a:cubicBezTo>
                  <a:cubicBezTo>
                    <a:pt x="1796" y="669"/>
                    <a:pt x="1794" y="683"/>
                    <a:pt x="1791" y="700"/>
                  </a:cubicBezTo>
                  <a:cubicBezTo>
                    <a:pt x="1759" y="711"/>
                    <a:pt x="1726" y="711"/>
                    <a:pt x="1694" y="711"/>
                  </a:cubicBezTo>
                  <a:lnTo>
                    <a:pt x="1541" y="711"/>
                  </a:lnTo>
                  <a:cubicBezTo>
                    <a:pt x="1470" y="711"/>
                    <a:pt x="1398" y="710"/>
                    <a:pt x="1332" y="698"/>
                  </a:cubicBezTo>
                  <a:close/>
                  <a:moveTo>
                    <a:pt x="2066" y="704"/>
                  </a:moveTo>
                  <a:lnTo>
                    <a:pt x="2066" y="704"/>
                  </a:lnTo>
                  <a:cubicBezTo>
                    <a:pt x="2054" y="642"/>
                    <a:pt x="2054" y="610"/>
                    <a:pt x="2054" y="388"/>
                  </a:cubicBezTo>
                  <a:lnTo>
                    <a:pt x="2054" y="110"/>
                  </a:lnTo>
                  <a:cubicBezTo>
                    <a:pt x="2054" y="79"/>
                    <a:pt x="2054" y="50"/>
                    <a:pt x="2066" y="21"/>
                  </a:cubicBezTo>
                  <a:cubicBezTo>
                    <a:pt x="2133" y="8"/>
                    <a:pt x="2203" y="0"/>
                    <a:pt x="2273" y="0"/>
                  </a:cubicBezTo>
                  <a:cubicBezTo>
                    <a:pt x="2382" y="0"/>
                    <a:pt x="2487" y="19"/>
                    <a:pt x="2568" y="68"/>
                  </a:cubicBezTo>
                  <a:cubicBezTo>
                    <a:pt x="2605" y="135"/>
                    <a:pt x="2594" y="189"/>
                    <a:pt x="2607" y="249"/>
                  </a:cubicBezTo>
                  <a:cubicBezTo>
                    <a:pt x="2607" y="365"/>
                    <a:pt x="2579" y="373"/>
                    <a:pt x="2566" y="435"/>
                  </a:cubicBezTo>
                  <a:cubicBezTo>
                    <a:pt x="2483" y="483"/>
                    <a:pt x="2391" y="500"/>
                    <a:pt x="2291" y="500"/>
                  </a:cubicBezTo>
                  <a:cubicBezTo>
                    <a:pt x="2251" y="500"/>
                    <a:pt x="2210" y="497"/>
                    <a:pt x="2167" y="493"/>
                  </a:cubicBezTo>
                  <a:lnTo>
                    <a:pt x="2167" y="704"/>
                  </a:lnTo>
                  <a:cubicBezTo>
                    <a:pt x="2149" y="708"/>
                    <a:pt x="2133" y="710"/>
                    <a:pt x="2117" y="710"/>
                  </a:cubicBezTo>
                  <a:cubicBezTo>
                    <a:pt x="2102" y="710"/>
                    <a:pt x="2086" y="708"/>
                    <a:pt x="2066" y="704"/>
                  </a:cubicBezTo>
                  <a:close/>
                  <a:moveTo>
                    <a:pt x="2475" y="363"/>
                  </a:moveTo>
                  <a:lnTo>
                    <a:pt x="2475" y="363"/>
                  </a:lnTo>
                  <a:cubicBezTo>
                    <a:pt x="2485" y="331"/>
                    <a:pt x="2494" y="311"/>
                    <a:pt x="2494" y="250"/>
                  </a:cubicBezTo>
                  <a:cubicBezTo>
                    <a:pt x="2494" y="191"/>
                    <a:pt x="2481" y="175"/>
                    <a:pt x="2475" y="137"/>
                  </a:cubicBezTo>
                  <a:cubicBezTo>
                    <a:pt x="2428" y="110"/>
                    <a:pt x="2361" y="97"/>
                    <a:pt x="2289" y="97"/>
                  </a:cubicBezTo>
                  <a:cubicBezTo>
                    <a:pt x="2250" y="97"/>
                    <a:pt x="2208" y="101"/>
                    <a:pt x="2168" y="108"/>
                  </a:cubicBezTo>
                  <a:lnTo>
                    <a:pt x="2168" y="393"/>
                  </a:lnTo>
                  <a:cubicBezTo>
                    <a:pt x="2208" y="398"/>
                    <a:pt x="2250" y="402"/>
                    <a:pt x="2290" y="402"/>
                  </a:cubicBezTo>
                  <a:cubicBezTo>
                    <a:pt x="2358" y="402"/>
                    <a:pt x="2424" y="392"/>
                    <a:pt x="2475" y="363"/>
                  </a:cubicBezTo>
                  <a:close/>
                  <a:moveTo>
                    <a:pt x="2682" y="705"/>
                  </a:moveTo>
                  <a:lnTo>
                    <a:pt x="2682" y="705"/>
                  </a:lnTo>
                  <a:cubicBezTo>
                    <a:pt x="2672" y="675"/>
                    <a:pt x="2672" y="645"/>
                    <a:pt x="2672" y="614"/>
                  </a:cubicBezTo>
                  <a:lnTo>
                    <a:pt x="2672" y="516"/>
                  </a:lnTo>
                  <a:cubicBezTo>
                    <a:pt x="2672" y="445"/>
                    <a:pt x="2673" y="331"/>
                    <a:pt x="2705" y="260"/>
                  </a:cubicBezTo>
                  <a:cubicBezTo>
                    <a:pt x="2766" y="229"/>
                    <a:pt x="2830" y="212"/>
                    <a:pt x="2899" y="212"/>
                  </a:cubicBezTo>
                  <a:cubicBezTo>
                    <a:pt x="2917" y="212"/>
                    <a:pt x="2935" y="213"/>
                    <a:pt x="2953" y="215"/>
                  </a:cubicBezTo>
                  <a:cubicBezTo>
                    <a:pt x="2954" y="224"/>
                    <a:pt x="2955" y="231"/>
                    <a:pt x="2955" y="239"/>
                  </a:cubicBezTo>
                  <a:cubicBezTo>
                    <a:pt x="2955" y="263"/>
                    <a:pt x="2949" y="286"/>
                    <a:pt x="2936" y="307"/>
                  </a:cubicBezTo>
                  <a:cubicBezTo>
                    <a:pt x="2923" y="305"/>
                    <a:pt x="2909" y="304"/>
                    <a:pt x="2896" y="304"/>
                  </a:cubicBezTo>
                  <a:cubicBezTo>
                    <a:pt x="2864" y="304"/>
                    <a:pt x="2831" y="311"/>
                    <a:pt x="2798" y="325"/>
                  </a:cubicBezTo>
                  <a:cubicBezTo>
                    <a:pt x="2781" y="377"/>
                    <a:pt x="2779" y="460"/>
                    <a:pt x="2779" y="506"/>
                  </a:cubicBezTo>
                  <a:lnTo>
                    <a:pt x="2779" y="705"/>
                  </a:lnTo>
                  <a:cubicBezTo>
                    <a:pt x="2762" y="708"/>
                    <a:pt x="2748" y="710"/>
                    <a:pt x="2733" y="710"/>
                  </a:cubicBezTo>
                  <a:cubicBezTo>
                    <a:pt x="2718" y="710"/>
                    <a:pt x="2703" y="708"/>
                    <a:pt x="2682" y="705"/>
                  </a:cubicBezTo>
                  <a:close/>
                  <a:moveTo>
                    <a:pt x="2993" y="555"/>
                  </a:moveTo>
                  <a:lnTo>
                    <a:pt x="2993" y="555"/>
                  </a:lnTo>
                  <a:lnTo>
                    <a:pt x="2993" y="514"/>
                  </a:lnTo>
                  <a:cubicBezTo>
                    <a:pt x="2993" y="443"/>
                    <a:pt x="2996" y="330"/>
                    <a:pt x="3026" y="259"/>
                  </a:cubicBezTo>
                  <a:cubicBezTo>
                    <a:pt x="3096" y="225"/>
                    <a:pt x="3156" y="210"/>
                    <a:pt x="3212" y="210"/>
                  </a:cubicBezTo>
                  <a:cubicBezTo>
                    <a:pt x="3334" y="210"/>
                    <a:pt x="3431" y="242"/>
                    <a:pt x="3431" y="375"/>
                  </a:cubicBezTo>
                  <a:lnTo>
                    <a:pt x="3431" y="414"/>
                  </a:lnTo>
                  <a:cubicBezTo>
                    <a:pt x="3431" y="437"/>
                    <a:pt x="3431" y="590"/>
                    <a:pt x="3399" y="670"/>
                  </a:cubicBezTo>
                  <a:cubicBezTo>
                    <a:pt x="3346" y="703"/>
                    <a:pt x="3284" y="721"/>
                    <a:pt x="3212" y="721"/>
                  </a:cubicBezTo>
                  <a:cubicBezTo>
                    <a:pt x="3094" y="721"/>
                    <a:pt x="2993" y="693"/>
                    <a:pt x="2993" y="555"/>
                  </a:cubicBezTo>
                  <a:close/>
                  <a:moveTo>
                    <a:pt x="3322" y="602"/>
                  </a:moveTo>
                  <a:lnTo>
                    <a:pt x="3322" y="602"/>
                  </a:lnTo>
                  <a:lnTo>
                    <a:pt x="3322" y="327"/>
                  </a:lnTo>
                  <a:cubicBezTo>
                    <a:pt x="3299" y="310"/>
                    <a:pt x="3256" y="301"/>
                    <a:pt x="3211" y="301"/>
                  </a:cubicBezTo>
                  <a:cubicBezTo>
                    <a:pt x="3168" y="301"/>
                    <a:pt x="3125" y="310"/>
                    <a:pt x="3101" y="327"/>
                  </a:cubicBezTo>
                  <a:lnTo>
                    <a:pt x="3101" y="602"/>
                  </a:lnTo>
                  <a:cubicBezTo>
                    <a:pt x="3123" y="619"/>
                    <a:pt x="3167" y="629"/>
                    <a:pt x="3211" y="629"/>
                  </a:cubicBezTo>
                  <a:cubicBezTo>
                    <a:pt x="3256" y="629"/>
                    <a:pt x="3300" y="619"/>
                    <a:pt x="3322" y="602"/>
                  </a:cubicBezTo>
                  <a:close/>
                  <a:moveTo>
                    <a:pt x="3518" y="705"/>
                  </a:moveTo>
                  <a:lnTo>
                    <a:pt x="3518" y="705"/>
                  </a:lnTo>
                  <a:cubicBezTo>
                    <a:pt x="3506" y="672"/>
                    <a:pt x="3506" y="638"/>
                    <a:pt x="3506" y="605"/>
                  </a:cubicBezTo>
                  <a:lnTo>
                    <a:pt x="3506" y="493"/>
                  </a:lnTo>
                  <a:cubicBezTo>
                    <a:pt x="3506" y="437"/>
                    <a:pt x="3513" y="327"/>
                    <a:pt x="3538" y="259"/>
                  </a:cubicBezTo>
                  <a:cubicBezTo>
                    <a:pt x="3609" y="225"/>
                    <a:pt x="3674" y="210"/>
                    <a:pt x="3731" y="210"/>
                  </a:cubicBezTo>
                  <a:cubicBezTo>
                    <a:pt x="3787" y="210"/>
                    <a:pt x="3838" y="217"/>
                    <a:pt x="3876" y="241"/>
                  </a:cubicBezTo>
                  <a:cubicBezTo>
                    <a:pt x="3926" y="218"/>
                    <a:pt x="3969" y="210"/>
                    <a:pt x="4010" y="210"/>
                  </a:cubicBezTo>
                  <a:cubicBezTo>
                    <a:pt x="4132" y="210"/>
                    <a:pt x="4232" y="242"/>
                    <a:pt x="4232" y="375"/>
                  </a:cubicBezTo>
                  <a:lnTo>
                    <a:pt x="4232" y="605"/>
                  </a:lnTo>
                  <a:cubicBezTo>
                    <a:pt x="4232" y="636"/>
                    <a:pt x="4232" y="668"/>
                    <a:pt x="4220" y="705"/>
                  </a:cubicBezTo>
                  <a:cubicBezTo>
                    <a:pt x="4206" y="709"/>
                    <a:pt x="4189" y="710"/>
                    <a:pt x="4173" y="710"/>
                  </a:cubicBezTo>
                  <a:cubicBezTo>
                    <a:pt x="4155" y="710"/>
                    <a:pt x="4138" y="708"/>
                    <a:pt x="4121" y="705"/>
                  </a:cubicBezTo>
                  <a:lnTo>
                    <a:pt x="4121" y="375"/>
                  </a:lnTo>
                  <a:cubicBezTo>
                    <a:pt x="4121" y="310"/>
                    <a:pt x="4065" y="302"/>
                    <a:pt x="4011" y="302"/>
                  </a:cubicBezTo>
                  <a:cubicBezTo>
                    <a:pt x="3983" y="302"/>
                    <a:pt x="3950" y="308"/>
                    <a:pt x="3919" y="325"/>
                  </a:cubicBezTo>
                  <a:cubicBezTo>
                    <a:pt x="3920" y="371"/>
                    <a:pt x="3920" y="421"/>
                    <a:pt x="3920" y="469"/>
                  </a:cubicBezTo>
                  <a:lnTo>
                    <a:pt x="3920" y="605"/>
                  </a:lnTo>
                  <a:cubicBezTo>
                    <a:pt x="3920" y="636"/>
                    <a:pt x="3920" y="667"/>
                    <a:pt x="3914" y="705"/>
                  </a:cubicBezTo>
                  <a:cubicBezTo>
                    <a:pt x="3900" y="709"/>
                    <a:pt x="3885" y="711"/>
                    <a:pt x="3870" y="711"/>
                  </a:cubicBezTo>
                  <a:cubicBezTo>
                    <a:pt x="3855" y="711"/>
                    <a:pt x="3839" y="709"/>
                    <a:pt x="3823" y="705"/>
                  </a:cubicBezTo>
                  <a:cubicBezTo>
                    <a:pt x="3819" y="672"/>
                    <a:pt x="3818" y="639"/>
                    <a:pt x="3818" y="606"/>
                  </a:cubicBezTo>
                  <a:lnTo>
                    <a:pt x="3818" y="470"/>
                  </a:lnTo>
                  <a:cubicBezTo>
                    <a:pt x="3818" y="419"/>
                    <a:pt x="3820" y="373"/>
                    <a:pt x="3821" y="324"/>
                  </a:cubicBezTo>
                  <a:cubicBezTo>
                    <a:pt x="3801" y="308"/>
                    <a:pt x="3765" y="301"/>
                    <a:pt x="3731" y="301"/>
                  </a:cubicBezTo>
                  <a:cubicBezTo>
                    <a:pt x="3698" y="301"/>
                    <a:pt x="3665" y="306"/>
                    <a:pt x="3633" y="321"/>
                  </a:cubicBezTo>
                  <a:cubicBezTo>
                    <a:pt x="3614" y="392"/>
                    <a:pt x="3615" y="486"/>
                    <a:pt x="3615" y="539"/>
                  </a:cubicBezTo>
                  <a:lnTo>
                    <a:pt x="3615" y="705"/>
                  </a:lnTo>
                  <a:cubicBezTo>
                    <a:pt x="3601" y="709"/>
                    <a:pt x="3585" y="711"/>
                    <a:pt x="3568" y="711"/>
                  </a:cubicBezTo>
                  <a:cubicBezTo>
                    <a:pt x="3552" y="711"/>
                    <a:pt x="3535" y="709"/>
                    <a:pt x="3518" y="705"/>
                  </a:cubicBezTo>
                  <a:close/>
                  <a:moveTo>
                    <a:pt x="4331" y="910"/>
                  </a:moveTo>
                  <a:lnTo>
                    <a:pt x="4331" y="910"/>
                  </a:lnTo>
                  <a:cubicBezTo>
                    <a:pt x="4321" y="878"/>
                    <a:pt x="4321" y="845"/>
                    <a:pt x="4321" y="812"/>
                  </a:cubicBezTo>
                  <a:lnTo>
                    <a:pt x="4321" y="509"/>
                  </a:lnTo>
                  <a:cubicBezTo>
                    <a:pt x="4321" y="441"/>
                    <a:pt x="4323" y="331"/>
                    <a:pt x="4354" y="259"/>
                  </a:cubicBezTo>
                  <a:cubicBezTo>
                    <a:pt x="4423" y="225"/>
                    <a:pt x="4482" y="210"/>
                    <a:pt x="4539" y="210"/>
                  </a:cubicBezTo>
                  <a:cubicBezTo>
                    <a:pt x="4661" y="210"/>
                    <a:pt x="4757" y="242"/>
                    <a:pt x="4757" y="375"/>
                  </a:cubicBezTo>
                  <a:lnTo>
                    <a:pt x="4757" y="414"/>
                  </a:lnTo>
                  <a:cubicBezTo>
                    <a:pt x="4757" y="437"/>
                    <a:pt x="4757" y="590"/>
                    <a:pt x="4726" y="670"/>
                  </a:cubicBezTo>
                  <a:cubicBezTo>
                    <a:pt x="4673" y="703"/>
                    <a:pt x="4610" y="721"/>
                    <a:pt x="4539" y="721"/>
                  </a:cubicBezTo>
                  <a:cubicBezTo>
                    <a:pt x="4495" y="721"/>
                    <a:pt x="4453" y="714"/>
                    <a:pt x="4428" y="691"/>
                  </a:cubicBezTo>
                  <a:lnTo>
                    <a:pt x="4428" y="910"/>
                  </a:lnTo>
                  <a:cubicBezTo>
                    <a:pt x="4410" y="913"/>
                    <a:pt x="4395" y="915"/>
                    <a:pt x="4380" y="915"/>
                  </a:cubicBezTo>
                  <a:cubicBezTo>
                    <a:pt x="4366" y="915"/>
                    <a:pt x="4351" y="913"/>
                    <a:pt x="4331" y="910"/>
                  </a:cubicBezTo>
                  <a:close/>
                  <a:moveTo>
                    <a:pt x="4649" y="603"/>
                  </a:moveTo>
                  <a:lnTo>
                    <a:pt x="4649" y="603"/>
                  </a:lnTo>
                  <a:cubicBezTo>
                    <a:pt x="4649" y="329"/>
                    <a:pt x="4649" y="420"/>
                    <a:pt x="4649" y="329"/>
                  </a:cubicBezTo>
                  <a:cubicBezTo>
                    <a:pt x="4627" y="311"/>
                    <a:pt x="4584" y="302"/>
                    <a:pt x="4540" y="302"/>
                  </a:cubicBezTo>
                  <a:cubicBezTo>
                    <a:pt x="4495" y="302"/>
                    <a:pt x="4451" y="311"/>
                    <a:pt x="4428" y="329"/>
                  </a:cubicBezTo>
                  <a:cubicBezTo>
                    <a:pt x="4428" y="603"/>
                    <a:pt x="4428" y="512"/>
                    <a:pt x="4428" y="603"/>
                  </a:cubicBezTo>
                  <a:cubicBezTo>
                    <a:pt x="4453" y="620"/>
                    <a:pt x="4496" y="630"/>
                    <a:pt x="4540" y="630"/>
                  </a:cubicBezTo>
                  <a:cubicBezTo>
                    <a:pt x="4583" y="630"/>
                    <a:pt x="4627" y="620"/>
                    <a:pt x="4649" y="603"/>
                  </a:cubicBezTo>
                  <a:close/>
                  <a:moveTo>
                    <a:pt x="4840" y="566"/>
                  </a:moveTo>
                  <a:lnTo>
                    <a:pt x="4840" y="566"/>
                  </a:lnTo>
                  <a:lnTo>
                    <a:pt x="4840" y="251"/>
                  </a:lnTo>
                  <a:cubicBezTo>
                    <a:pt x="4840" y="207"/>
                    <a:pt x="4840" y="157"/>
                    <a:pt x="4850" y="111"/>
                  </a:cubicBezTo>
                  <a:cubicBezTo>
                    <a:pt x="4865" y="107"/>
                    <a:pt x="4881" y="104"/>
                    <a:pt x="4898" y="104"/>
                  </a:cubicBezTo>
                  <a:cubicBezTo>
                    <a:pt x="4914" y="104"/>
                    <a:pt x="4930" y="107"/>
                    <a:pt x="4947" y="110"/>
                  </a:cubicBezTo>
                  <a:lnTo>
                    <a:pt x="4947" y="231"/>
                  </a:lnTo>
                  <a:lnTo>
                    <a:pt x="5069" y="231"/>
                  </a:lnTo>
                  <a:cubicBezTo>
                    <a:pt x="5074" y="246"/>
                    <a:pt x="5077" y="262"/>
                    <a:pt x="5077" y="277"/>
                  </a:cubicBezTo>
                  <a:cubicBezTo>
                    <a:pt x="5077" y="293"/>
                    <a:pt x="5074" y="308"/>
                    <a:pt x="5069" y="323"/>
                  </a:cubicBezTo>
                  <a:lnTo>
                    <a:pt x="4947" y="323"/>
                  </a:lnTo>
                  <a:lnTo>
                    <a:pt x="4947" y="561"/>
                  </a:lnTo>
                  <a:cubicBezTo>
                    <a:pt x="4947" y="620"/>
                    <a:pt x="4981" y="640"/>
                    <a:pt x="5049" y="640"/>
                  </a:cubicBezTo>
                  <a:cubicBezTo>
                    <a:pt x="5062" y="640"/>
                    <a:pt x="5076" y="639"/>
                    <a:pt x="5092" y="638"/>
                  </a:cubicBezTo>
                  <a:cubicBezTo>
                    <a:pt x="5096" y="647"/>
                    <a:pt x="5102" y="645"/>
                    <a:pt x="5106" y="666"/>
                  </a:cubicBezTo>
                  <a:cubicBezTo>
                    <a:pt x="5107" y="673"/>
                    <a:pt x="5108" y="678"/>
                    <a:pt x="5108" y="683"/>
                  </a:cubicBezTo>
                  <a:cubicBezTo>
                    <a:pt x="5108" y="695"/>
                    <a:pt x="5106" y="695"/>
                    <a:pt x="5105" y="701"/>
                  </a:cubicBezTo>
                  <a:cubicBezTo>
                    <a:pt x="5090" y="708"/>
                    <a:pt x="5055" y="721"/>
                    <a:pt x="4994" y="721"/>
                  </a:cubicBezTo>
                  <a:cubicBezTo>
                    <a:pt x="4941" y="721"/>
                    <a:pt x="4840" y="697"/>
                    <a:pt x="4840" y="56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13" name="Group 12">
            <a:extLst>
              <a:ext uri="{FF2B5EF4-FFF2-40B4-BE49-F238E27FC236}">
                <a16:creationId xmlns:a16="http://schemas.microsoft.com/office/drawing/2014/main" id="{5C0B4608-9BCF-344E-A9B4-F55A41086CF8}"/>
              </a:ext>
            </a:extLst>
          </p:cNvPr>
          <p:cNvGrpSpPr/>
          <p:nvPr/>
        </p:nvGrpSpPr>
        <p:grpSpPr>
          <a:xfrm>
            <a:off x="339777" y="4391660"/>
            <a:ext cx="2865438" cy="450850"/>
            <a:chOff x="339777" y="4254500"/>
            <a:chExt cx="2865438" cy="450850"/>
          </a:xfrm>
        </p:grpSpPr>
        <p:sp>
          <p:nvSpPr>
            <p:cNvPr id="92" name="Freeform 47">
              <a:extLst>
                <a:ext uri="{FF2B5EF4-FFF2-40B4-BE49-F238E27FC236}">
                  <a16:creationId xmlns:a16="http://schemas.microsoft.com/office/drawing/2014/main" id="{EF7C3818-13FE-4F41-A895-1A317BC262B5}"/>
                </a:ext>
              </a:extLst>
            </p:cNvPr>
            <p:cNvSpPr>
              <a:spLocks noChangeArrowheads="1"/>
            </p:cNvSpPr>
            <p:nvPr/>
          </p:nvSpPr>
          <p:spPr bwMode="auto">
            <a:xfrm>
              <a:off x="808090" y="4351338"/>
              <a:ext cx="2397125" cy="330200"/>
            </a:xfrm>
            <a:custGeom>
              <a:avLst/>
              <a:gdLst>
                <a:gd name="T0" fmla="*/ 278 w 6658"/>
                <a:gd name="T1" fmla="*/ 616 h 916"/>
                <a:gd name="T2" fmla="*/ 297 w 6658"/>
                <a:gd name="T3" fmla="*/ 3 h 916"/>
                <a:gd name="T4" fmla="*/ 127 w 6658"/>
                <a:gd name="T5" fmla="*/ 197 h 916"/>
                <a:gd name="T6" fmla="*/ 0 w 6658"/>
                <a:gd name="T7" fmla="*/ 639 h 916"/>
                <a:gd name="T8" fmla="*/ 931 w 6658"/>
                <a:gd name="T9" fmla="*/ 716 h 916"/>
                <a:gd name="T10" fmla="*/ 931 w 6658"/>
                <a:gd name="T11" fmla="*/ 0 h 916"/>
                <a:gd name="T12" fmla="*/ 1098 w 6658"/>
                <a:gd name="T13" fmla="*/ 682 h 916"/>
                <a:gd name="T14" fmla="*/ 1049 w 6658"/>
                <a:gd name="T15" fmla="*/ 818 h 916"/>
                <a:gd name="T16" fmla="*/ 931 w 6658"/>
                <a:gd name="T17" fmla="*/ 97 h 916"/>
                <a:gd name="T18" fmla="*/ 1104 w 6658"/>
                <a:gd name="T19" fmla="*/ 567 h 916"/>
                <a:gd name="T20" fmla="*/ 1321 w 6658"/>
                <a:gd name="T21" fmla="*/ 121 h 916"/>
                <a:gd name="T22" fmla="*/ 1436 w 6658"/>
                <a:gd name="T23" fmla="*/ 610 h 916"/>
                <a:gd name="T24" fmla="*/ 1791 w 6658"/>
                <a:gd name="T25" fmla="*/ 701 h 916"/>
                <a:gd name="T26" fmla="*/ 2069 w 6658"/>
                <a:gd name="T27" fmla="*/ 705 h 916"/>
                <a:gd name="T28" fmla="*/ 2069 w 6658"/>
                <a:gd name="T29" fmla="*/ 9 h 916"/>
                <a:gd name="T30" fmla="*/ 2584 w 6658"/>
                <a:gd name="T31" fmla="*/ 9 h 916"/>
                <a:gd name="T32" fmla="*/ 2692 w 6658"/>
                <a:gd name="T33" fmla="*/ 587 h 916"/>
                <a:gd name="T34" fmla="*/ 2577 w 6658"/>
                <a:gd name="T35" fmla="*/ 200 h 916"/>
                <a:gd name="T36" fmla="*/ 2173 w 6658"/>
                <a:gd name="T37" fmla="*/ 198 h 916"/>
                <a:gd name="T38" fmla="*/ 2798 w 6658"/>
                <a:gd name="T39" fmla="*/ 557 h 916"/>
                <a:gd name="T40" fmla="*/ 2857 w 6658"/>
                <a:gd name="T41" fmla="*/ 224 h 916"/>
                <a:gd name="T42" fmla="*/ 3109 w 6658"/>
                <a:gd name="T43" fmla="*/ 608 h 916"/>
                <a:gd name="T44" fmla="*/ 3234 w 6658"/>
                <a:gd name="T45" fmla="*/ 231 h 916"/>
                <a:gd name="T46" fmla="*/ 2798 w 6658"/>
                <a:gd name="T47" fmla="*/ 557 h 916"/>
                <a:gd name="T48" fmla="*/ 3336 w 6658"/>
                <a:gd name="T49" fmla="*/ 108 h 916"/>
                <a:gd name="T50" fmla="*/ 3444 w 6658"/>
                <a:gd name="T51" fmla="*/ 109 h 916"/>
                <a:gd name="T52" fmla="*/ 3342 w 6658"/>
                <a:gd name="T53" fmla="*/ 705 h 916"/>
                <a:gd name="T54" fmla="*/ 3558 w 6658"/>
                <a:gd name="T55" fmla="*/ 112 h 916"/>
                <a:gd name="T56" fmla="*/ 3777 w 6658"/>
                <a:gd name="T57" fmla="*/ 231 h 916"/>
                <a:gd name="T58" fmla="*/ 3654 w 6658"/>
                <a:gd name="T59" fmla="*/ 561 h 916"/>
                <a:gd name="T60" fmla="*/ 3816 w 6658"/>
                <a:gd name="T61" fmla="*/ 683 h 916"/>
                <a:gd name="T62" fmla="*/ 3985 w 6658"/>
                <a:gd name="T63" fmla="*/ 15 h 916"/>
                <a:gd name="T64" fmla="*/ 3877 w 6658"/>
                <a:gd name="T65" fmla="*/ 125 h 916"/>
                <a:gd name="T66" fmla="*/ 3974 w 6658"/>
                <a:gd name="T67" fmla="*/ 231 h 916"/>
                <a:gd name="T68" fmla="*/ 3980 w 6658"/>
                <a:gd name="T69" fmla="*/ 705 h 916"/>
                <a:gd name="T70" fmla="*/ 3877 w 6658"/>
                <a:gd name="T71" fmla="*/ 338 h 916"/>
                <a:gd name="T72" fmla="*/ 4257 w 6658"/>
                <a:gd name="T73" fmla="*/ 639 h 916"/>
                <a:gd name="T74" fmla="*/ 4721 w 6658"/>
                <a:gd name="T75" fmla="*/ 494 h 916"/>
                <a:gd name="T76" fmla="*/ 4811 w 6658"/>
                <a:gd name="T77" fmla="*/ 71 h 916"/>
                <a:gd name="T78" fmla="*/ 4636 w 6658"/>
                <a:gd name="T79" fmla="*/ 297 h 916"/>
                <a:gd name="T80" fmla="*/ 4895 w 6658"/>
                <a:gd name="T81" fmla="*/ 555 h 916"/>
                <a:gd name="T82" fmla="*/ 5114 w 6658"/>
                <a:gd name="T83" fmla="*/ 209 h 916"/>
                <a:gd name="T84" fmla="*/ 5021 w 6658"/>
                <a:gd name="T85" fmla="*/ 322 h 916"/>
                <a:gd name="T86" fmla="*/ 5242 w 6658"/>
                <a:gd name="T87" fmla="*/ 607 h 916"/>
                <a:gd name="T88" fmla="*/ 5336 w 6658"/>
                <a:gd name="T89" fmla="*/ 705 h 916"/>
                <a:gd name="T90" fmla="*/ 5359 w 6658"/>
                <a:gd name="T91" fmla="*/ 259 h 916"/>
                <a:gd name="T92" fmla="*/ 5591 w 6658"/>
                <a:gd name="T93" fmla="*/ 306 h 916"/>
                <a:gd name="T94" fmla="*/ 5433 w 6658"/>
                <a:gd name="T95" fmla="*/ 705 h 916"/>
                <a:gd name="T96" fmla="*/ 5774 w 6658"/>
                <a:gd name="T97" fmla="*/ 15 h 916"/>
                <a:gd name="T98" fmla="*/ 5666 w 6658"/>
                <a:gd name="T99" fmla="*/ 15 h 916"/>
                <a:gd name="T100" fmla="*/ 5763 w 6658"/>
                <a:gd name="T101" fmla="*/ 231 h 916"/>
                <a:gd name="T102" fmla="*/ 5722 w 6658"/>
                <a:gd name="T103" fmla="*/ 711 h 916"/>
                <a:gd name="T104" fmla="*/ 5677 w 6658"/>
                <a:gd name="T105" fmla="*/ 231 h 916"/>
                <a:gd name="T106" fmla="*/ 5881 w 6658"/>
                <a:gd name="T107" fmla="*/ 910 h 916"/>
                <a:gd name="T108" fmla="*/ 6089 w 6658"/>
                <a:gd name="T109" fmla="*/ 209 h 916"/>
                <a:gd name="T110" fmla="*/ 6089 w 6658"/>
                <a:gd name="T111" fmla="*/ 721 h 916"/>
                <a:gd name="T112" fmla="*/ 5881 w 6658"/>
                <a:gd name="T113" fmla="*/ 910 h 916"/>
                <a:gd name="T114" fmla="*/ 6090 w 6658"/>
                <a:gd name="T115" fmla="*/ 301 h 916"/>
                <a:gd name="T116" fmla="*/ 6199 w 6658"/>
                <a:gd name="T117" fmla="*/ 603 h 916"/>
                <a:gd name="T118" fmla="*/ 6400 w 6658"/>
                <a:gd name="T119" fmla="*/ 112 h 916"/>
                <a:gd name="T120" fmla="*/ 6618 w 6658"/>
                <a:gd name="T121" fmla="*/ 231 h 916"/>
                <a:gd name="T122" fmla="*/ 6495 w 6658"/>
                <a:gd name="T123" fmla="*/ 561 h 916"/>
                <a:gd name="T124" fmla="*/ 6657 w 6658"/>
                <a:gd name="T125" fmla="*/ 683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58" h="916">
                  <a:moveTo>
                    <a:pt x="0" y="639"/>
                  </a:moveTo>
                  <a:lnTo>
                    <a:pt x="0" y="639"/>
                  </a:lnTo>
                  <a:cubicBezTo>
                    <a:pt x="4" y="605"/>
                    <a:pt x="21" y="570"/>
                    <a:pt x="43" y="554"/>
                  </a:cubicBezTo>
                  <a:cubicBezTo>
                    <a:pt x="122" y="597"/>
                    <a:pt x="208" y="616"/>
                    <a:pt x="278" y="616"/>
                  </a:cubicBezTo>
                  <a:cubicBezTo>
                    <a:pt x="359" y="616"/>
                    <a:pt x="464" y="586"/>
                    <a:pt x="464" y="494"/>
                  </a:cubicBezTo>
                  <a:cubicBezTo>
                    <a:pt x="464" y="394"/>
                    <a:pt x="374" y="385"/>
                    <a:pt x="293" y="381"/>
                  </a:cubicBezTo>
                  <a:cubicBezTo>
                    <a:pt x="169" y="373"/>
                    <a:pt x="14" y="357"/>
                    <a:pt x="14" y="197"/>
                  </a:cubicBezTo>
                  <a:cubicBezTo>
                    <a:pt x="14" y="52"/>
                    <a:pt x="164" y="3"/>
                    <a:pt x="297" y="3"/>
                  </a:cubicBezTo>
                  <a:cubicBezTo>
                    <a:pt x="399" y="3"/>
                    <a:pt x="475" y="27"/>
                    <a:pt x="553" y="71"/>
                  </a:cubicBezTo>
                  <a:cubicBezTo>
                    <a:pt x="549" y="104"/>
                    <a:pt x="535" y="133"/>
                    <a:pt x="507" y="151"/>
                  </a:cubicBezTo>
                  <a:cubicBezTo>
                    <a:pt x="434" y="114"/>
                    <a:pt x="368" y="100"/>
                    <a:pt x="297" y="100"/>
                  </a:cubicBezTo>
                  <a:cubicBezTo>
                    <a:pt x="234" y="100"/>
                    <a:pt x="127" y="113"/>
                    <a:pt x="127" y="197"/>
                  </a:cubicBezTo>
                  <a:cubicBezTo>
                    <a:pt x="127" y="290"/>
                    <a:pt x="259" y="279"/>
                    <a:pt x="379" y="297"/>
                  </a:cubicBezTo>
                  <a:cubicBezTo>
                    <a:pt x="482" y="313"/>
                    <a:pt x="578" y="350"/>
                    <a:pt x="578" y="494"/>
                  </a:cubicBezTo>
                  <a:cubicBezTo>
                    <a:pt x="578" y="654"/>
                    <a:pt x="422" y="712"/>
                    <a:pt x="278" y="712"/>
                  </a:cubicBezTo>
                  <a:cubicBezTo>
                    <a:pt x="185" y="712"/>
                    <a:pt x="90" y="688"/>
                    <a:pt x="0" y="639"/>
                  </a:cubicBezTo>
                  <a:close/>
                  <a:moveTo>
                    <a:pt x="1049" y="818"/>
                  </a:moveTo>
                  <a:lnTo>
                    <a:pt x="1049" y="818"/>
                  </a:lnTo>
                  <a:lnTo>
                    <a:pt x="992" y="708"/>
                  </a:lnTo>
                  <a:cubicBezTo>
                    <a:pt x="972" y="713"/>
                    <a:pt x="952" y="716"/>
                    <a:pt x="931" y="716"/>
                  </a:cubicBezTo>
                  <a:cubicBezTo>
                    <a:pt x="819" y="716"/>
                    <a:pt x="642" y="700"/>
                    <a:pt x="642" y="490"/>
                  </a:cubicBezTo>
                  <a:lnTo>
                    <a:pt x="642" y="399"/>
                  </a:lnTo>
                  <a:cubicBezTo>
                    <a:pt x="642" y="300"/>
                    <a:pt x="648" y="170"/>
                    <a:pt x="685" y="67"/>
                  </a:cubicBezTo>
                  <a:cubicBezTo>
                    <a:pt x="764" y="28"/>
                    <a:pt x="840" y="0"/>
                    <a:pt x="931" y="0"/>
                  </a:cubicBezTo>
                  <a:cubicBezTo>
                    <a:pt x="1104" y="0"/>
                    <a:pt x="1219" y="51"/>
                    <a:pt x="1219" y="223"/>
                  </a:cubicBezTo>
                  <a:lnTo>
                    <a:pt x="1219" y="315"/>
                  </a:lnTo>
                  <a:cubicBezTo>
                    <a:pt x="1219" y="415"/>
                    <a:pt x="1208" y="569"/>
                    <a:pt x="1173" y="649"/>
                  </a:cubicBezTo>
                  <a:cubicBezTo>
                    <a:pt x="1149" y="660"/>
                    <a:pt x="1123" y="671"/>
                    <a:pt x="1098" y="682"/>
                  </a:cubicBezTo>
                  <a:cubicBezTo>
                    <a:pt x="1123" y="729"/>
                    <a:pt x="1115" y="714"/>
                    <a:pt x="1123" y="729"/>
                  </a:cubicBezTo>
                  <a:cubicBezTo>
                    <a:pt x="1138" y="760"/>
                    <a:pt x="1153" y="789"/>
                    <a:pt x="1155" y="818"/>
                  </a:cubicBezTo>
                  <a:cubicBezTo>
                    <a:pt x="1136" y="821"/>
                    <a:pt x="1120" y="823"/>
                    <a:pt x="1104" y="823"/>
                  </a:cubicBezTo>
                  <a:cubicBezTo>
                    <a:pt x="1087" y="823"/>
                    <a:pt x="1070" y="821"/>
                    <a:pt x="1049" y="818"/>
                  </a:cubicBezTo>
                  <a:close/>
                  <a:moveTo>
                    <a:pt x="1104" y="567"/>
                  </a:moveTo>
                  <a:lnTo>
                    <a:pt x="1104" y="567"/>
                  </a:lnTo>
                  <a:lnTo>
                    <a:pt x="1104" y="139"/>
                  </a:lnTo>
                  <a:cubicBezTo>
                    <a:pt x="1070" y="111"/>
                    <a:pt x="1001" y="97"/>
                    <a:pt x="931" y="97"/>
                  </a:cubicBezTo>
                  <a:cubicBezTo>
                    <a:pt x="861" y="97"/>
                    <a:pt x="792" y="111"/>
                    <a:pt x="757" y="139"/>
                  </a:cubicBezTo>
                  <a:lnTo>
                    <a:pt x="757" y="575"/>
                  </a:lnTo>
                  <a:cubicBezTo>
                    <a:pt x="793" y="604"/>
                    <a:pt x="854" y="619"/>
                    <a:pt x="918" y="619"/>
                  </a:cubicBezTo>
                  <a:cubicBezTo>
                    <a:pt x="989" y="619"/>
                    <a:pt x="1063" y="601"/>
                    <a:pt x="1104" y="567"/>
                  </a:cubicBezTo>
                  <a:close/>
                  <a:moveTo>
                    <a:pt x="1332" y="698"/>
                  </a:moveTo>
                  <a:lnTo>
                    <a:pt x="1332" y="698"/>
                  </a:lnTo>
                  <a:cubicBezTo>
                    <a:pt x="1321" y="661"/>
                    <a:pt x="1321" y="624"/>
                    <a:pt x="1321" y="585"/>
                  </a:cubicBezTo>
                  <a:lnTo>
                    <a:pt x="1321" y="121"/>
                  </a:lnTo>
                  <a:cubicBezTo>
                    <a:pt x="1321" y="83"/>
                    <a:pt x="1321" y="46"/>
                    <a:pt x="1332" y="9"/>
                  </a:cubicBezTo>
                  <a:cubicBezTo>
                    <a:pt x="1353" y="6"/>
                    <a:pt x="1369" y="4"/>
                    <a:pt x="1385" y="4"/>
                  </a:cubicBezTo>
                  <a:cubicBezTo>
                    <a:pt x="1401" y="4"/>
                    <a:pt x="1417" y="6"/>
                    <a:pt x="1436" y="9"/>
                  </a:cubicBezTo>
                  <a:lnTo>
                    <a:pt x="1436" y="610"/>
                  </a:lnTo>
                  <a:cubicBezTo>
                    <a:pt x="1468" y="614"/>
                    <a:pt x="1500" y="614"/>
                    <a:pt x="1538" y="614"/>
                  </a:cubicBezTo>
                  <a:lnTo>
                    <a:pt x="1791" y="614"/>
                  </a:lnTo>
                  <a:cubicBezTo>
                    <a:pt x="1794" y="630"/>
                    <a:pt x="1795" y="643"/>
                    <a:pt x="1795" y="657"/>
                  </a:cubicBezTo>
                  <a:cubicBezTo>
                    <a:pt x="1795" y="669"/>
                    <a:pt x="1794" y="684"/>
                    <a:pt x="1791" y="701"/>
                  </a:cubicBezTo>
                  <a:cubicBezTo>
                    <a:pt x="1759" y="711"/>
                    <a:pt x="1726" y="711"/>
                    <a:pt x="1693" y="711"/>
                  </a:cubicBezTo>
                  <a:lnTo>
                    <a:pt x="1541" y="711"/>
                  </a:lnTo>
                  <a:cubicBezTo>
                    <a:pt x="1470" y="711"/>
                    <a:pt x="1398" y="710"/>
                    <a:pt x="1332" y="698"/>
                  </a:cubicBezTo>
                  <a:close/>
                  <a:moveTo>
                    <a:pt x="2069" y="705"/>
                  </a:moveTo>
                  <a:lnTo>
                    <a:pt x="2069" y="705"/>
                  </a:lnTo>
                  <a:cubicBezTo>
                    <a:pt x="2058" y="676"/>
                    <a:pt x="2058" y="647"/>
                    <a:pt x="2058" y="618"/>
                  </a:cubicBezTo>
                  <a:lnTo>
                    <a:pt x="2058" y="128"/>
                  </a:lnTo>
                  <a:cubicBezTo>
                    <a:pt x="2058" y="87"/>
                    <a:pt x="2058" y="47"/>
                    <a:pt x="2069" y="9"/>
                  </a:cubicBezTo>
                  <a:cubicBezTo>
                    <a:pt x="2090" y="6"/>
                    <a:pt x="2105" y="4"/>
                    <a:pt x="2119" y="4"/>
                  </a:cubicBezTo>
                  <a:cubicBezTo>
                    <a:pt x="2134" y="4"/>
                    <a:pt x="2148" y="6"/>
                    <a:pt x="2167" y="9"/>
                  </a:cubicBezTo>
                  <a:lnTo>
                    <a:pt x="2378" y="352"/>
                  </a:lnTo>
                  <a:lnTo>
                    <a:pt x="2584" y="9"/>
                  </a:lnTo>
                  <a:cubicBezTo>
                    <a:pt x="2603" y="6"/>
                    <a:pt x="2617" y="4"/>
                    <a:pt x="2632" y="4"/>
                  </a:cubicBezTo>
                  <a:cubicBezTo>
                    <a:pt x="2646" y="4"/>
                    <a:pt x="2661" y="6"/>
                    <a:pt x="2682" y="9"/>
                  </a:cubicBezTo>
                  <a:cubicBezTo>
                    <a:pt x="2692" y="38"/>
                    <a:pt x="2692" y="67"/>
                    <a:pt x="2692" y="97"/>
                  </a:cubicBezTo>
                  <a:cubicBezTo>
                    <a:pt x="2692" y="587"/>
                    <a:pt x="2692" y="424"/>
                    <a:pt x="2692" y="587"/>
                  </a:cubicBezTo>
                  <a:cubicBezTo>
                    <a:pt x="2692" y="627"/>
                    <a:pt x="2692" y="667"/>
                    <a:pt x="2682" y="705"/>
                  </a:cubicBezTo>
                  <a:cubicBezTo>
                    <a:pt x="2660" y="709"/>
                    <a:pt x="2643" y="710"/>
                    <a:pt x="2627" y="710"/>
                  </a:cubicBezTo>
                  <a:cubicBezTo>
                    <a:pt x="2612" y="710"/>
                    <a:pt x="2597" y="709"/>
                    <a:pt x="2578" y="705"/>
                  </a:cubicBezTo>
                  <a:lnTo>
                    <a:pt x="2577" y="200"/>
                  </a:lnTo>
                  <a:lnTo>
                    <a:pt x="2402" y="502"/>
                  </a:lnTo>
                  <a:cubicBezTo>
                    <a:pt x="2396" y="505"/>
                    <a:pt x="2386" y="506"/>
                    <a:pt x="2377" y="506"/>
                  </a:cubicBezTo>
                  <a:cubicBezTo>
                    <a:pt x="2367" y="506"/>
                    <a:pt x="2358" y="505"/>
                    <a:pt x="2351" y="502"/>
                  </a:cubicBezTo>
                  <a:lnTo>
                    <a:pt x="2173" y="198"/>
                  </a:lnTo>
                  <a:lnTo>
                    <a:pt x="2173" y="705"/>
                  </a:lnTo>
                  <a:cubicBezTo>
                    <a:pt x="2155" y="709"/>
                    <a:pt x="2140" y="710"/>
                    <a:pt x="2124" y="710"/>
                  </a:cubicBezTo>
                  <a:cubicBezTo>
                    <a:pt x="2108" y="710"/>
                    <a:pt x="2091" y="709"/>
                    <a:pt x="2069" y="705"/>
                  </a:cubicBezTo>
                  <a:close/>
                  <a:moveTo>
                    <a:pt x="2798" y="557"/>
                  </a:moveTo>
                  <a:lnTo>
                    <a:pt x="2798" y="557"/>
                  </a:lnTo>
                  <a:lnTo>
                    <a:pt x="2798" y="351"/>
                  </a:lnTo>
                  <a:cubicBezTo>
                    <a:pt x="2798" y="301"/>
                    <a:pt x="2803" y="266"/>
                    <a:pt x="2810" y="230"/>
                  </a:cubicBezTo>
                  <a:cubicBezTo>
                    <a:pt x="2825" y="226"/>
                    <a:pt x="2840" y="224"/>
                    <a:pt x="2857" y="224"/>
                  </a:cubicBezTo>
                  <a:cubicBezTo>
                    <a:pt x="2873" y="224"/>
                    <a:pt x="2889" y="226"/>
                    <a:pt x="2906" y="230"/>
                  </a:cubicBezTo>
                  <a:lnTo>
                    <a:pt x="2906" y="551"/>
                  </a:lnTo>
                  <a:cubicBezTo>
                    <a:pt x="2906" y="617"/>
                    <a:pt x="2963" y="630"/>
                    <a:pt x="3016" y="630"/>
                  </a:cubicBezTo>
                  <a:cubicBezTo>
                    <a:pt x="3046" y="630"/>
                    <a:pt x="3075" y="623"/>
                    <a:pt x="3109" y="608"/>
                  </a:cubicBezTo>
                  <a:cubicBezTo>
                    <a:pt x="3125" y="565"/>
                    <a:pt x="3125" y="470"/>
                    <a:pt x="3125" y="429"/>
                  </a:cubicBezTo>
                  <a:lnTo>
                    <a:pt x="3125" y="230"/>
                  </a:lnTo>
                  <a:cubicBezTo>
                    <a:pt x="3142" y="226"/>
                    <a:pt x="3159" y="224"/>
                    <a:pt x="3176" y="224"/>
                  </a:cubicBezTo>
                  <a:cubicBezTo>
                    <a:pt x="3195" y="224"/>
                    <a:pt x="3215" y="227"/>
                    <a:pt x="3234" y="231"/>
                  </a:cubicBezTo>
                  <a:lnTo>
                    <a:pt x="3234" y="436"/>
                  </a:lnTo>
                  <a:cubicBezTo>
                    <a:pt x="3234" y="472"/>
                    <a:pt x="3230" y="602"/>
                    <a:pt x="3203" y="671"/>
                  </a:cubicBezTo>
                  <a:cubicBezTo>
                    <a:pt x="3148" y="703"/>
                    <a:pt x="3090" y="721"/>
                    <a:pt x="3016" y="721"/>
                  </a:cubicBezTo>
                  <a:cubicBezTo>
                    <a:pt x="2899" y="721"/>
                    <a:pt x="2798" y="693"/>
                    <a:pt x="2798" y="557"/>
                  </a:cubicBezTo>
                  <a:close/>
                  <a:moveTo>
                    <a:pt x="3342" y="705"/>
                  </a:moveTo>
                  <a:lnTo>
                    <a:pt x="3342" y="705"/>
                  </a:lnTo>
                  <a:cubicBezTo>
                    <a:pt x="3337" y="673"/>
                    <a:pt x="3336" y="641"/>
                    <a:pt x="3336" y="609"/>
                  </a:cubicBezTo>
                  <a:lnTo>
                    <a:pt x="3336" y="108"/>
                  </a:lnTo>
                  <a:cubicBezTo>
                    <a:pt x="3336" y="75"/>
                    <a:pt x="3336" y="42"/>
                    <a:pt x="3346" y="10"/>
                  </a:cubicBezTo>
                  <a:cubicBezTo>
                    <a:pt x="3364" y="6"/>
                    <a:pt x="3378" y="5"/>
                    <a:pt x="3391" y="5"/>
                  </a:cubicBezTo>
                  <a:cubicBezTo>
                    <a:pt x="3403" y="5"/>
                    <a:pt x="3416" y="6"/>
                    <a:pt x="3434" y="10"/>
                  </a:cubicBezTo>
                  <a:cubicBezTo>
                    <a:pt x="3444" y="42"/>
                    <a:pt x="3444" y="76"/>
                    <a:pt x="3444" y="109"/>
                  </a:cubicBezTo>
                  <a:lnTo>
                    <a:pt x="3444" y="608"/>
                  </a:lnTo>
                  <a:cubicBezTo>
                    <a:pt x="3444" y="639"/>
                    <a:pt x="3445" y="669"/>
                    <a:pt x="3438" y="705"/>
                  </a:cubicBezTo>
                  <a:cubicBezTo>
                    <a:pt x="3424" y="709"/>
                    <a:pt x="3408" y="711"/>
                    <a:pt x="3392" y="711"/>
                  </a:cubicBezTo>
                  <a:cubicBezTo>
                    <a:pt x="3375" y="711"/>
                    <a:pt x="3358" y="709"/>
                    <a:pt x="3342" y="705"/>
                  </a:cubicBezTo>
                  <a:close/>
                  <a:moveTo>
                    <a:pt x="3547" y="567"/>
                  </a:moveTo>
                  <a:lnTo>
                    <a:pt x="3547" y="567"/>
                  </a:lnTo>
                  <a:lnTo>
                    <a:pt x="3547" y="250"/>
                  </a:lnTo>
                  <a:cubicBezTo>
                    <a:pt x="3547" y="206"/>
                    <a:pt x="3547" y="157"/>
                    <a:pt x="3558" y="112"/>
                  </a:cubicBezTo>
                  <a:cubicBezTo>
                    <a:pt x="3573" y="107"/>
                    <a:pt x="3589" y="104"/>
                    <a:pt x="3606" y="104"/>
                  </a:cubicBezTo>
                  <a:cubicBezTo>
                    <a:pt x="3621" y="104"/>
                    <a:pt x="3637" y="107"/>
                    <a:pt x="3654" y="111"/>
                  </a:cubicBezTo>
                  <a:lnTo>
                    <a:pt x="3654" y="231"/>
                  </a:lnTo>
                  <a:lnTo>
                    <a:pt x="3777" y="231"/>
                  </a:lnTo>
                  <a:cubicBezTo>
                    <a:pt x="3782" y="246"/>
                    <a:pt x="3784" y="261"/>
                    <a:pt x="3784" y="276"/>
                  </a:cubicBezTo>
                  <a:cubicBezTo>
                    <a:pt x="3784" y="292"/>
                    <a:pt x="3782" y="307"/>
                    <a:pt x="3777" y="322"/>
                  </a:cubicBezTo>
                  <a:lnTo>
                    <a:pt x="3654" y="322"/>
                  </a:lnTo>
                  <a:lnTo>
                    <a:pt x="3654" y="561"/>
                  </a:lnTo>
                  <a:cubicBezTo>
                    <a:pt x="3654" y="620"/>
                    <a:pt x="3689" y="640"/>
                    <a:pt x="3756" y="640"/>
                  </a:cubicBezTo>
                  <a:cubicBezTo>
                    <a:pt x="3769" y="640"/>
                    <a:pt x="3783" y="639"/>
                    <a:pt x="3800" y="638"/>
                  </a:cubicBezTo>
                  <a:cubicBezTo>
                    <a:pt x="3804" y="648"/>
                    <a:pt x="3810" y="645"/>
                    <a:pt x="3814" y="667"/>
                  </a:cubicBezTo>
                  <a:cubicBezTo>
                    <a:pt x="3815" y="673"/>
                    <a:pt x="3816" y="678"/>
                    <a:pt x="3816" y="683"/>
                  </a:cubicBezTo>
                  <a:cubicBezTo>
                    <a:pt x="3816" y="695"/>
                    <a:pt x="3814" y="696"/>
                    <a:pt x="3813" y="702"/>
                  </a:cubicBezTo>
                  <a:cubicBezTo>
                    <a:pt x="3798" y="708"/>
                    <a:pt x="3763" y="721"/>
                    <a:pt x="3701" y="721"/>
                  </a:cubicBezTo>
                  <a:cubicBezTo>
                    <a:pt x="3648" y="721"/>
                    <a:pt x="3547" y="697"/>
                    <a:pt x="3547" y="567"/>
                  </a:cubicBezTo>
                  <a:close/>
                  <a:moveTo>
                    <a:pt x="3985" y="15"/>
                  </a:moveTo>
                  <a:lnTo>
                    <a:pt x="3985" y="15"/>
                  </a:lnTo>
                  <a:lnTo>
                    <a:pt x="3985" y="125"/>
                  </a:lnTo>
                  <a:cubicBezTo>
                    <a:pt x="3975" y="132"/>
                    <a:pt x="3953" y="136"/>
                    <a:pt x="3932" y="136"/>
                  </a:cubicBezTo>
                  <a:cubicBezTo>
                    <a:pt x="3911" y="136"/>
                    <a:pt x="3889" y="132"/>
                    <a:pt x="3877" y="125"/>
                  </a:cubicBezTo>
                  <a:lnTo>
                    <a:pt x="3877" y="15"/>
                  </a:lnTo>
                  <a:cubicBezTo>
                    <a:pt x="3889" y="8"/>
                    <a:pt x="3911" y="4"/>
                    <a:pt x="3932" y="4"/>
                  </a:cubicBezTo>
                  <a:cubicBezTo>
                    <a:pt x="3953" y="4"/>
                    <a:pt x="3975" y="8"/>
                    <a:pt x="3985" y="15"/>
                  </a:cubicBezTo>
                  <a:close/>
                  <a:moveTo>
                    <a:pt x="3974" y="231"/>
                  </a:moveTo>
                  <a:lnTo>
                    <a:pt x="3974" y="231"/>
                  </a:lnTo>
                  <a:cubicBezTo>
                    <a:pt x="3985" y="268"/>
                    <a:pt x="3985" y="301"/>
                    <a:pt x="3985" y="338"/>
                  </a:cubicBezTo>
                  <a:lnTo>
                    <a:pt x="3985" y="594"/>
                  </a:lnTo>
                  <a:cubicBezTo>
                    <a:pt x="3985" y="630"/>
                    <a:pt x="3985" y="665"/>
                    <a:pt x="3980" y="705"/>
                  </a:cubicBezTo>
                  <a:cubicBezTo>
                    <a:pt x="3966" y="709"/>
                    <a:pt x="3950" y="711"/>
                    <a:pt x="3934" y="711"/>
                  </a:cubicBezTo>
                  <a:cubicBezTo>
                    <a:pt x="3916" y="711"/>
                    <a:pt x="3899" y="709"/>
                    <a:pt x="3883" y="705"/>
                  </a:cubicBezTo>
                  <a:cubicBezTo>
                    <a:pt x="3879" y="669"/>
                    <a:pt x="3877" y="632"/>
                    <a:pt x="3877" y="595"/>
                  </a:cubicBezTo>
                  <a:lnTo>
                    <a:pt x="3877" y="338"/>
                  </a:lnTo>
                  <a:cubicBezTo>
                    <a:pt x="3877" y="301"/>
                    <a:pt x="3877" y="268"/>
                    <a:pt x="3888" y="231"/>
                  </a:cubicBezTo>
                  <a:cubicBezTo>
                    <a:pt x="3905" y="227"/>
                    <a:pt x="3918" y="225"/>
                    <a:pt x="3932" y="225"/>
                  </a:cubicBezTo>
                  <a:cubicBezTo>
                    <a:pt x="3946" y="225"/>
                    <a:pt x="3959" y="227"/>
                    <a:pt x="3974" y="231"/>
                  </a:cubicBezTo>
                  <a:close/>
                  <a:moveTo>
                    <a:pt x="4257" y="639"/>
                  </a:moveTo>
                  <a:lnTo>
                    <a:pt x="4257" y="639"/>
                  </a:lnTo>
                  <a:cubicBezTo>
                    <a:pt x="4261" y="605"/>
                    <a:pt x="4278" y="570"/>
                    <a:pt x="4301" y="554"/>
                  </a:cubicBezTo>
                  <a:cubicBezTo>
                    <a:pt x="4379" y="597"/>
                    <a:pt x="4465" y="616"/>
                    <a:pt x="4536" y="616"/>
                  </a:cubicBezTo>
                  <a:cubicBezTo>
                    <a:pt x="4616" y="616"/>
                    <a:pt x="4721" y="586"/>
                    <a:pt x="4721" y="494"/>
                  </a:cubicBezTo>
                  <a:cubicBezTo>
                    <a:pt x="4721" y="394"/>
                    <a:pt x="4631" y="385"/>
                    <a:pt x="4550" y="381"/>
                  </a:cubicBezTo>
                  <a:cubicBezTo>
                    <a:pt x="4426" y="373"/>
                    <a:pt x="4271" y="357"/>
                    <a:pt x="4271" y="197"/>
                  </a:cubicBezTo>
                  <a:cubicBezTo>
                    <a:pt x="4271" y="52"/>
                    <a:pt x="4422" y="3"/>
                    <a:pt x="4555" y="3"/>
                  </a:cubicBezTo>
                  <a:cubicBezTo>
                    <a:pt x="4657" y="3"/>
                    <a:pt x="4732" y="27"/>
                    <a:pt x="4811" y="71"/>
                  </a:cubicBezTo>
                  <a:cubicBezTo>
                    <a:pt x="4808" y="104"/>
                    <a:pt x="4793" y="133"/>
                    <a:pt x="4765" y="151"/>
                  </a:cubicBezTo>
                  <a:cubicBezTo>
                    <a:pt x="4692" y="114"/>
                    <a:pt x="4625" y="100"/>
                    <a:pt x="4555" y="100"/>
                  </a:cubicBezTo>
                  <a:cubicBezTo>
                    <a:pt x="4491" y="100"/>
                    <a:pt x="4385" y="113"/>
                    <a:pt x="4385" y="197"/>
                  </a:cubicBezTo>
                  <a:cubicBezTo>
                    <a:pt x="4385" y="290"/>
                    <a:pt x="4516" y="279"/>
                    <a:pt x="4636" y="297"/>
                  </a:cubicBezTo>
                  <a:cubicBezTo>
                    <a:pt x="4740" y="313"/>
                    <a:pt x="4836" y="350"/>
                    <a:pt x="4836" y="494"/>
                  </a:cubicBezTo>
                  <a:cubicBezTo>
                    <a:pt x="4836" y="654"/>
                    <a:pt x="4679" y="712"/>
                    <a:pt x="4536" y="712"/>
                  </a:cubicBezTo>
                  <a:cubicBezTo>
                    <a:pt x="4442" y="712"/>
                    <a:pt x="4347" y="688"/>
                    <a:pt x="4257" y="639"/>
                  </a:cubicBezTo>
                  <a:close/>
                  <a:moveTo>
                    <a:pt x="4895" y="555"/>
                  </a:moveTo>
                  <a:lnTo>
                    <a:pt x="4895" y="555"/>
                  </a:lnTo>
                  <a:lnTo>
                    <a:pt x="4895" y="515"/>
                  </a:lnTo>
                  <a:cubicBezTo>
                    <a:pt x="4895" y="443"/>
                    <a:pt x="4897" y="330"/>
                    <a:pt x="4928" y="258"/>
                  </a:cubicBezTo>
                  <a:cubicBezTo>
                    <a:pt x="4997" y="224"/>
                    <a:pt x="5057" y="209"/>
                    <a:pt x="5114" y="209"/>
                  </a:cubicBezTo>
                  <a:cubicBezTo>
                    <a:pt x="5167" y="209"/>
                    <a:pt x="5227" y="220"/>
                    <a:pt x="5264" y="238"/>
                  </a:cubicBezTo>
                  <a:cubicBezTo>
                    <a:pt x="5260" y="270"/>
                    <a:pt x="5250" y="297"/>
                    <a:pt x="5234" y="318"/>
                  </a:cubicBezTo>
                  <a:cubicBezTo>
                    <a:pt x="5190" y="303"/>
                    <a:pt x="5148" y="301"/>
                    <a:pt x="5116" y="301"/>
                  </a:cubicBezTo>
                  <a:cubicBezTo>
                    <a:pt x="5083" y="301"/>
                    <a:pt x="5054" y="307"/>
                    <a:pt x="5021" y="322"/>
                  </a:cubicBezTo>
                  <a:cubicBezTo>
                    <a:pt x="5004" y="374"/>
                    <a:pt x="5002" y="458"/>
                    <a:pt x="5002" y="504"/>
                  </a:cubicBezTo>
                  <a:lnTo>
                    <a:pt x="5002" y="550"/>
                  </a:lnTo>
                  <a:cubicBezTo>
                    <a:pt x="5002" y="617"/>
                    <a:pt x="5058" y="629"/>
                    <a:pt x="5114" y="629"/>
                  </a:cubicBezTo>
                  <a:cubicBezTo>
                    <a:pt x="5140" y="629"/>
                    <a:pt x="5192" y="623"/>
                    <a:pt x="5242" y="607"/>
                  </a:cubicBezTo>
                  <a:cubicBezTo>
                    <a:pt x="5260" y="631"/>
                    <a:pt x="5267" y="657"/>
                    <a:pt x="5266" y="688"/>
                  </a:cubicBezTo>
                  <a:cubicBezTo>
                    <a:pt x="5224" y="707"/>
                    <a:pt x="5167" y="721"/>
                    <a:pt x="5114" y="721"/>
                  </a:cubicBezTo>
                  <a:cubicBezTo>
                    <a:pt x="4996" y="721"/>
                    <a:pt x="4895" y="693"/>
                    <a:pt x="4895" y="555"/>
                  </a:cubicBezTo>
                  <a:close/>
                  <a:moveTo>
                    <a:pt x="5336" y="705"/>
                  </a:moveTo>
                  <a:lnTo>
                    <a:pt x="5336" y="705"/>
                  </a:lnTo>
                  <a:cubicBezTo>
                    <a:pt x="5326" y="675"/>
                    <a:pt x="5326" y="645"/>
                    <a:pt x="5326" y="614"/>
                  </a:cubicBezTo>
                  <a:lnTo>
                    <a:pt x="5326" y="517"/>
                  </a:lnTo>
                  <a:cubicBezTo>
                    <a:pt x="5326" y="445"/>
                    <a:pt x="5328" y="331"/>
                    <a:pt x="5359" y="259"/>
                  </a:cubicBezTo>
                  <a:cubicBezTo>
                    <a:pt x="5420" y="229"/>
                    <a:pt x="5484" y="211"/>
                    <a:pt x="5554" y="211"/>
                  </a:cubicBezTo>
                  <a:cubicBezTo>
                    <a:pt x="5572" y="211"/>
                    <a:pt x="5590" y="213"/>
                    <a:pt x="5608" y="214"/>
                  </a:cubicBezTo>
                  <a:cubicBezTo>
                    <a:pt x="5609" y="223"/>
                    <a:pt x="5610" y="231"/>
                    <a:pt x="5610" y="238"/>
                  </a:cubicBezTo>
                  <a:cubicBezTo>
                    <a:pt x="5610" y="263"/>
                    <a:pt x="5604" y="285"/>
                    <a:pt x="5591" y="306"/>
                  </a:cubicBezTo>
                  <a:cubicBezTo>
                    <a:pt x="5578" y="304"/>
                    <a:pt x="5565" y="303"/>
                    <a:pt x="5551" y="303"/>
                  </a:cubicBezTo>
                  <a:cubicBezTo>
                    <a:pt x="5518" y="303"/>
                    <a:pt x="5485" y="310"/>
                    <a:pt x="5452" y="324"/>
                  </a:cubicBezTo>
                  <a:cubicBezTo>
                    <a:pt x="5435" y="377"/>
                    <a:pt x="5433" y="460"/>
                    <a:pt x="5433" y="506"/>
                  </a:cubicBezTo>
                  <a:lnTo>
                    <a:pt x="5433" y="705"/>
                  </a:lnTo>
                  <a:cubicBezTo>
                    <a:pt x="5417" y="708"/>
                    <a:pt x="5402" y="710"/>
                    <a:pt x="5387" y="710"/>
                  </a:cubicBezTo>
                  <a:cubicBezTo>
                    <a:pt x="5372" y="710"/>
                    <a:pt x="5357" y="708"/>
                    <a:pt x="5336" y="705"/>
                  </a:cubicBezTo>
                  <a:close/>
                  <a:moveTo>
                    <a:pt x="5774" y="15"/>
                  </a:moveTo>
                  <a:lnTo>
                    <a:pt x="5774" y="15"/>
                  </a:lnTo>
                  <a:lnTo>
                    <a:pt x="5774" y="125"/>
                  </a:lnTo>
                  <a:cubicBezTo>
                    <a:pt x="5764" y="132"/>
                    <a:pt x="5742" y="136"/>
                    <a:pt x="5720" y="136"/>
                  </a:cubicBezTo>
                  <a:cubicBezTo>
                    <a:pt x="5700" y="136"/>
                    <a:pt x="5678" y="132"/>
                    <a:pt x="5666" y="125"/>
                  </a:cubicBezTo>
                  <a:lnTo>
                    <a:pt x="5666" y="15"/>
                  </a:lnTo>
                  <a:cubicBezTo>
                    <a:pt x="5678" y="8"/>
                    <a:pt x="5700" y="4"/>
                    <a:pt x="5720" y="4"/>
                  </a:cubicBezTo>
                  <a:cubicBezTo>
                    <a:pt x="5742" y="4"/>
                    <a:pt x="5764" y="8"/>
                    <a:pt x="5774" y="15"/>
                  </a:cubicBezTo>
                  <a:close/>
                  <a:moveTo>
                    <a:pt x="5763" y="231"/>
                  </a:moveTo>
                  <a:lnTo>
                    <a:pt x="5763" y="231"/>
                  </a:lnTo>
                  <a:cubicBezTo>
                    <a:pt x="5774" y="268"/>
                    <a:pt x="5774" y="301"/>
                    <a:pt x="5774" y="338"/>
                  </a:cubicBezTo>
                  <a:lnTo>
                    <a:pt x="5774" y="594"/>
                  </a:lnTo>
                  <a:cubicBezTo>
                    <a:pt x="5774" y="630"/>
                    <a:pt x="5774" y="665"/>
                    <a:pt x="5769" y="705"/>
                  </a:cubicBezTo>
                  <a:cubicBezTo>
                    <a:pt x="5754" y="709"/>
                    <a:pt x="5738" y="711"/>
                    <a:pt x="5722" y="711"/>
                  </a:cubicBezTo>
                  <a:cubicBezTo>
                    <a:pt x="5704" y="711"/>
                    <a:pt x="5687" y="709"/>
                    <a:pt x="5671" y="705"/>
                  </a:cubicBezTo>
                  <a:cubicBezTo>
                    <a:pt x="5668" y="669"/>
                    <a:pt x="5666" y="632"/>
                    <a:pt x="5666" y="595"/>
                  </a:cubicBezTo>
                  <a:lnTo>
                    <a:pt x="5666" y="338"/>
                  </a:lnTo>
                  <a:cubicBezTo>
                    <a:pt x="5666" y="301"/>
                    <a:pt x="5666" y="268"/>
                    <a:pt x="5677" y="231"/>
                  </a:cubicBezTo>
                  <a:cubicBezTo>
                    <a:pt x="5694" y="227"/>
                    <a:pt x="5707" y="225"/>
                    <a:pt x="5720" y="225"/>
                  </a:cubicBezTo>
                  <a:cubicBezTo>
                    <a:pt x="5735" y="225"/>
                    <a:pt x="5748" y="227"/>
                    <a:pt x="5763" y="231"/>
                  </a:cubicBezTo>
                  <a:close/>
                  <a:moveTo>
                    <a:pt x="5881" y="910"/>
                  </a:moveTo>
                  <a:lnTo>
                    <a:pt x="5881" y="910"/>
                  </a:lnTo>
                  <a:cubicBezTo>
                    <a:pt x="5871" y="878"/>
                    <a:pt x="5871" y="845"/>
                    <a:pt x="5871" y="812"/>
                  </a:cubicBezTo>
                  <a:lnTo>
                    <a:pt x="5871" y="509"/>
                  </a:lnTo>
                  <a:cubicBezTo>
                    <a:pt x="5871" y="441"/>
                    <a:pt x="5872" y="331"/>
                    <a:pt x="5904" y="258"/>
                  </a:cubicBezTo>
                  <a:cubicBezTo>
                    <a:pt x="5973" y="224"/>
                    <a:pt x="6032" y="209"/>
                    <a:pt x="6089" y="209"/>
                  </a:cubicBezTo>
                  <a:cubicBezTo>
                    <a:pt x="6211" y="209"/>
                    <a:pt x="6307" y="241"/>
                    <a:pt x="6307" y="375"/>
                  </a:cubicBezTo>
                  <a:lnTo>
                    <a:pt x="6307" y="415"/>
                  </a:lnTo>
                  <a:cubicBezTo>
                    <a:pt x="6307" y="437"/>
                    <a:pt x="6307" y="590"/>
                    <a:pt x="6276" y="670"/>
                  </a:cubicBezTo>
                  <a:cubicBezTo>
                    <a:pt x="6223" y="703"/>
                    <a:pt x="6160" y="721"/>
                    <a:pt x="6089" y="721"/>
                  </a:cubicBezTo>
                  <a:cubicBezTo>
                    <a:pt x="6045" y="721"/>
                    <a:pt x="6003" y="714"/>
                    <a:pt x="5978" y="691"/>
                  </a:cubicBezTo>
                  <a:lnTo>
                    <a:pt x="5978" y="910"/>
                  </a:lnTo>
                  <a:cubicBezTo>
                    <a:pt x="5960" y="913"/>
                    <a:pt x="5945" y="915"/>
                    <a:pt x="5930" y="915"/>
                  </a:cubicBezTo>
                  <a:cubicBezTo>
                    <a:pt x="5916" y="915"/>
                    <a:pt x="5901" y="913"/>
                    <a:pt x="5881" y="910"/>
                  </a:cubicBezTo>
                  <a:close/>
                  <a:moveTo>
                    <a:pt x="6199" y="603"/>
                  </a:moveTo>
                  <a:lnTo>
                    <a:pt x="6199" y="603"/>
                  </a:lnTo>
                  <a:lnTo>
                    <a:pt x="6199" y="328"/>
                  </a:lnTo>
                  <a:cubicBezTo>
                    <a:pt x="6177" y="310"/>
                    <a:pt x="6134" y="301"/>
                    <a:pt x="6090" y="301"/>
                  </a:cubicBezTo>
                  <a:cubicBezTo>
                    <a:pt x="6045" y="301"/>
                    <a:pt x="6001" y="310"/>
                    <a:pt x="5978" y="328"/>
                  </a:cubicBezTo>
                  <a:lnTo>
                    <a:pt x="5978" y="603"/>
                  </a:lnTo>
                  <a:cubicBezTo>
                    <a:pt x="6003" y="620"/>
                    <a:pt x="6046" y="630"/>
                    <a:pt x="6090" y="630"/>
                  </a:cubicBezTo>
                  <a:cubicBezTo>
                    <a:pt x="6133" y="630"/>
                    <a:pt x="6176" y="620"/>
                    <a:pt x="6199" y="603"/>
                  </a:cubicBezTo>
                  <a:close/>
                  <a:moveTo>
                    <a:pt x="6390" y="567"/>
                  </a:moveTo>
                  <a:lnTo>
                    <a:pt x="6390" y="567"/>
                  </a:lnTo>
                  <a:lnTo>
                    <a:pt x="6390" y="250"/>
                  </a:lnTo>
                  <a:cubicBezTo>
                    <a:pt x="6390" y="206"/>
                    <a:pt x="6390" y="157"/>
                    <a:pt x="6400" y="112"/>
                  </a:cubicBezTo>
                  <a:cubicBezTo>
                    <a:pt x="6415" y="107"/>
                    <a:pt x="6431" y="104"/>
                    <a:pt x="6448" y="104"/>
                  </a:cubicBezTo>
                  <a:cubicBezTo>
                    <a:pt x="6462" y="104"/>
                    <a:pt x="6478" y="107"/>
                    <a:pt x="6495" y="111"/>
                  </a:cubicBezTo>
                  <a:lnTo>
                    <a:pt x="6495" y="231"/>
                  </a:lnTo>
                  <a:lnTo>
                    <a:pt x="6618" y="231"/>
                  </a:lnTo>
                  <a:cubicBezTo>
                    <a:pt x="6623" y="246"/>
                    <a:pt x="6626" y="261"/>
                    <a:pt x="6626" y="276"/>
                  </a:cubicBezTo>
                  <a:cubicBezTo>
                    <a:pt x="6626" y="292"/>
                    <a:pt x="6623" y="307"/>
                    <a:pt x="6618" y="322"/>
                  </a:cubicBezTo>
                  <a:lnTo>
                    <a:pt x="6495" y="322"/>
                  </a:lnTo>
                  <a:lnTo>
                    <a:pt x="6495" y="561"/>
                  </a:lnTo>
                  <a:cubicBezTo>
                    <a:pt x="6495" y="620"/>
                    <a:pt x="6530" y="640"/>
                    <a:pt x="6597" y="640"/>
                  </a:cubicBezTo>
                  <a:cubicBezTo>
                    <a:pt x="6611" y="640"/>
                    <a:pt x="6625" y="639"/>
                    <a:pt x="6641" y="638"/>
                  </a:cubicBezTo>
                  <a:cubicBezTo>
                    <a:pt x="6645" y="648"/>
                    <a:pt x="6651" y="645"/>
                    <a:pt x="6655" y="667"/>
                  </a:cubicBezTo>
                  <a:cubicBezTo>
                    <a:pt x="6656" y="673"/>
                    <a:pt x="6657" y="678"/>
                    <a:pt x="6657" y="683"/>
                  </a:cubicBezTo>
                  <a:cubicBezTo>
                    <a:pt x="6657" y="695"/>
                    <a:pt x="6655" y="696"/>
                    <a:pt x="6654" y="702"/>
                  </a:cubicBezTo>
                  <a:cubicBezTo>
                    <a:pt x="6639" y="708"/>
                    <a:pt x="6604" y="721"/>
                    <a:pt x="6543" y="721"/>
                  </a:cubicBezTo>
                  <a:cubicBezTo>
                    <a:pt x="6490" y="721"/>
                    <a:pt x="6390" y="697"/>
                    <a:pt x="6390" y="56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48">
              <a:extLst>
                <a:ext uri="{FF2B5EF4-FFF2-40B4-BE49-F238E27FC236}">
                  <a16:creationId xmlns:a16="http://schemas.microsoft.com/office/drawing/2014/main" id="{0182F3AD-0393-7D4A-8B0D-593EAD17E724}"/>
                </a:ext>
              </a:extLst>
            </p:cNvPr>
            <p:cNvSpPr>
              <a:spLocks noChangeArrowheads="1"/>
            </p:cNvSpPr>
            <p:nvPr/>
          </p:nvSpPr>
          <p:spPr bwMode="auto">
            <a:xfrm>
              <a:off x="339777" y="4254500"/>
              <a:ext cx="338138" cy="450850"/>
            </a:xfrm>
            <a:custGeom>
              <a:avLst/>
              <a:gdLst>
                <a:gd name="T0" fmla="*/ 235 w 940"/>
                <a:gd name="T1" fmla="*/ 807 h 1253"/>
                <a:gd name="T2" fmla="*/ 235 w 940"/>
                <a:gd name="T3" fmla="*/ 807 h 1253"/>
                <a:gd name="T4" fmla="*/ 0 w 940"/>
                <a:gd name="T5" fmla="*/ 807 h 1253"/>
                <a:gd name="T6" fmla="*/ 0 w 940"/>
                <a:gd name="T7" fmla="*/ 1150 h 1253"/>
                <a:gd name="T8" fmla="*/ 235 w 940"/>
                <a:gd name="T9" fmla="*/ 1233 h 1253"/>
                <a:gd name="T10" fmla="*/ 235 w 940"/>
                <a:gd name="T11" fmla="*/ 807 h 1253"/>
                <a:gd name="T12" fmla="*/ 470 w 940"/>
                <a:gd name="T13" fmla="*/ 0 h 1253"/>
                <a:gd name="T14" fmla="*/ 470 w 940"/>
                <a:gd name="T15" fmla="*/ 0 h 1253"/>
                <a:gd name="T16" fmla="*/ 0 w 940"/>
                <a:gd name="T17" fmla="*/ 102 h 1253"/>
                <a:gd name="T18" fmla="*/ 0 w 940"/>
                <a:gd name="T19" fmla="*/ 690 h 1253"/>
                <a:gd name="T20" fmla="*/ 294 w 940"/>
                <a:gd name="T21" fmla="*/ 690 h 1253"/>
                <a:gd name="T22" fmla="*/ 353 w 940"/>
                <a:gd name="T23" fmla="*/ 748 h 1253"/>
                <a:gd name="T24" fmla="*/ 353 w 940"/>
                <a:gd name="T25" fmla="*/ 1247 h 1253"/>
                <a:gd name="T26" fmla="*/ 470 w 940"/>
                <a:gd name="T27" fmla="*/ 1252 h 1253"/>
                <a:gd name="T28" fmla="*/ 939 w 940"/>
                <a:gd name="T29" fmla="*/ 1150 h 1253"/>
                <a:gd name="T30" fmla="*/ 939 w 940"/>
                <a:gd name="T31" fmla="*/ 102 h 1253"/>
                <a:gd name="T32" fmla="*/ 470 w 940"/>
                <a:gd name="T33" fmla="*/ 0 h 1253"/>
                <a:gd name="T34" fmla="*/ 587 w 940"/>
                <a:gd name="T35" fmla="*/ 804 h 1253"/>
                <a:gd name="T36" fmla="*/ 587 w 940"/>
                <a:gd name="T37" fmla="*/ 804 h 1253"/>
                <a:gd name="T38" fmla="*/ 529 w 940"/>
                <a:gd name="T39" fmla="*/ 862 h 1253"/>
                <a:gd name="T40" fmla="*/ 470 w 940"/>
                <a:gd name="T41" fmla="*/ 804 h 1253"/>
                <a:gd name="T42" fmla="*/ 470 w 940"/>
                <a:gd name="T43" fmla="*/ 572 h 1253"/>
                <a:gd name="T44" fmla="*/ 238 w 940"/>
                <a:gd name="T45" fmla="*/ 572 h 1253"/>
                <a:gd name="T46" fmla="*/ 180 w 940"/>
                <a:gd name="T47" fmla="*/ 513 h 1253"/>
                <a:gd name="T48" fmla="*/ 238 w 940"/>
                <a:gd name="T49" fmla="*/ 454 h 1253"/>
                <a:gd name="T50" fmla="*/ 529 w 940"/>
                <a:gd name="T51" fmla="*/ 454 h 1253"/>
                <a:gd name="T52" fmla="*/ 587 w 940"/>
                <a:gd name="T53" fmla="*/ 513 h 1253"/>
                <a:gd name="T54" fmla="*/ 587 w 940"/>
                <a:gd name="T55" fmla="*/ 804 h 1253"/>
                <a:gd name="T56" fmla="*/ 821 w 940"/>
                <a:gd name="T57" fmla="*/ 513 h 1253"/>
                <a:gd name="T58" fmla="*/ 821 w 940"/>
                <a:gd name="T59" fmla="*/ 513 h 1253"/>
                <a:gd name="T60" fmla="*/ 763 w 940"/>
                <a:gd name="T61" fmla="*/ 572 h 1253"/>
                <a:gd name="T62" fmla="*/ 704 w 940"/>
                <a:gd name="T63" fmla="*/ 513 h 1253"/>
                <a:gd name="T64" fmla="*/ 704 w 940"/>
                <a:gd name="T65" fmla="*/ 338 h 1253"/>
                <a:gd name="T66" fmla="*/ 529 w 940"/>
                <a:gd name="T67" fmla="*/ 338 h 1253"/>
                <a:gd name="T68" fmla="*/ 470 w 940"/>
                <a:gd name="T69" fmla="*/ 279 h 1253"/>
                <a:gd name="T70" fmla="*/ 529 w 940"/>
                <a:gd name="T71" fmla="*/ 220 h 1253"/>
                <a:gd name="T72" fmla="*/ 763 w 940"/>
                <a:gd name="T73" fmla="*/ 220 h 1253"/>
                <a:gd name="T74" fmla="*/ 821 w 940"/>
                <a:gd name="T75" fmla="*/ 279 h 1253"/>
                <a:gd name="T76" fmla="*/ 821 w 940"/>
                <a:gd name="T77" fmla="*/ 513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0" h="1253">
                  <a:moveTo>
                    <a:pt x="235" y="807"/>
                  </a:moveTo>
                  <a:lnTo>
                    <a:pt x="235" y="807"/>
                  </a:lnTo>
                  <a:lnTo>
                    <a:pt x="0" y="807"/>
                  </a:lnTo>
                  <a:lnTo>
                    <a:pt x="0" y="1150"/>
                  </a:lnTo>
                  <a:cubicBezTo>
                    <a:pt x="50" y="1185"/>
                    <a:pt x="133" y="1215"/>
                    <a:pt x="235" y="1233"/>
                  </a:cubicBezTo>
                  <a:lnTo>
                    <a:pt x="235" y="807"/>
                  </a:lnTo>
                  <a:close/>
                  <a:moveTo>
                    <a:pt x="470" y="0"/>
                  </a:moveTo>
                  <a:lnTo>
                    <a:pt x="470" y="0"/>
                  </a:lnTo>
                  <a:cubicBezTo>
                    <a:pt x="263" y="0"/>
                    <a:pt x="84" y="42"/>
                    <a:pt x="0" y="102"/>
                  </a:cubicBezTo>
                  <a:lnTo>
                    <a:pt x="0" y="690"/>
                  </a:lnTo>
                  <a:lnTo>
                    <a:pt x="294" y="690"/>
                  </a:lnTo>
                  <a:cubicBezTo>
                    <a:pt x="327" y="690"/>
                    <a:pt x="353" y="716"/>
                    <a:pt x="353" y="748"/>
                  </a:cubicBezTo>
                  <a:lnTo>
                    <a:pt x="353" y="1247"/>
                  </a:lnTo>
                  <a:cubicBezTo>
                    <a:pt x="390" y="1250"/>
                    <a:pt x="430" y="1252"/>
                    <a:pt x="470" y="1252"/>
                  </a:cubicBezTo>
                  <a:cubicBezTo>
                    <a:pt x="676" y="1252"/>
                    <a:pt x="854" y="1210"/>
                    <a:pt x="939" y="1150"/>
                  </a:cubicBezTo>
                  <a:lnTo>
                    <a:pt x="939" y="102"/>
                  </a:lnTo>
                  <a:cubicBezTo>
                    <a:pt x="854" y="42"/>
                    <a:pt x="676" y="0"/>
                    <a:pt x="470" y="0"/>
                  </a:cubicBezTo>
                  <a:close/>
                  <a:moveTo>
                    <a:pt x="587" y="804"/>
                  </a:moveTo>
                  <a:lnTo>
                    <a:pt x="587" y="804"/>
                  </a:lnTo>
                  <a:cubicBezTo>
                    <a:pt x="587" y="836"/>
                    <a:pt x="561" y="862"/>
                    <a:pt x="529" y="862"/>
                  </a:cubicBezTo>
                  <a:cubicBezTo>
                    <a:pt x="496" y="862"/>
                    <a:pt x="470" y="836"/>
                    <a:pt x="470" y="804"/>
                  </a:cubicBezTo>
                  <a:lnTo>
                    <a:pt x="470" y="572"/>
                  </a:lnTo>
                  <a:lnTo>
                    <a:pt x="238" y="572"/>
                  </a:lnTo>
                  <a:cubicBezTo>
                    <a:pt x="206" y="572"/>
                    <a:pt x="180" y="546"/>
                    <a:pt x="180" y="513"/>
                  </a:cubicBezTo>
                  <a:cubicBezTo>
                    <a:pt x="180" y="481"/>
                    <a:pt x="206" y="454"/>
                    <a:pt x="238" y="454"/>
                  </a:cubicBezTo>
                  <a:lnTo>
                    <a:pt x="529" y="454"/>
                  </a:lnTo>
                  <a:cubicBezTo>
                    <a:pt x="561" y="454"/>
                    <a:pt x="587" y="481"/>
                    <a:pt x="587" y="513"/>
                  </a:cubicBezTo>
                  <a:lnTo>
                    <a:pt x="587" y="804"/>
                  </a:lnTo>
                  <a:close/>
                  <a:moveTo>
                    <a:pt x="821" y="513"/>
                  </a:moveTo>
                  <a:lnTo>
                    <a:pt x="821" y="513"/>
                  </a:lnTo>
                  <a:cubicBezTo>
                    <a:pt x="821" y="545"/>
                    <a:pt x="795" y="572"/>
                    <a:pt x="763" y="572"/>
                  </a:cubicBezTo>
                  <a:cubicBezTo>
                    <a:pt x="730" y="572"/>
                    <a:pt x="704" y="545"/>
                    <a:pt x="704" y="513"/>
                  </a:cubicBezTo>
                  <a:cubicBezTo>
                    <a:pt x="704" y="338"/>
                    <a:pt x="704" y="397"/>
                    <a:pt x="704" y="338"/>
                  </a:cubicBezTo>
                  <a:lnTo>
                    <a:pt x="529" y="338"/>
                  </a:lnTo>
                  <a:cubicBezTo>
                    <a:pt x="496" y="338"/>
                    <a:pt x="470" y="311"/>
                    <a:pt x="470" y="279"/>
                  </a:cubicBezTo>
                  <a:cubicBezTo>
                    <a:pt x="470" y="247"/>
                    <a:pt x="496" y="220"/>
                    <a:pt x="529" y="220"/>
                  </a:cubicBezTo>
                  <a:lnTo>
                    <a:pt x="763" y="220"/>
                  </a:lnTo>
                  <a:cubicBezTo>
                    <a:pt x="795" y="220"/>
                    <a:pt x="821" y="247"/>
                    <a:pt x="821" y="279"/>
                  </a:cubicBezTo>
                  <a:lnTo>
                    <a:pt x="821" y="513"/>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5" name="Group 24">
            <a:extLst>
              <a:ext uri="{FF2B5EF4-FFF2-40B4-BE49-F238E27FC236}">
                <a16:creationId xmlns:a16="http://schemas.microsoft.com/office/drawing/2014/main" id="{5706A6EE-2397-DC4A-8BCE-457F4947D4AD}"/>
              </a:ext>
            </a:extLst>
          </p:cNvPr>
          <p:cNvGrpSpPr/>
          <p:nvPr/>
        </p:nvGrpSpPr>
        <p:grpSpPr>
          <a:xfrm>
            <a:off x="5046715" y="4391660"/>
            <a:ext cx="847725" cy="450850"/>
            <a:chOff x="5046715" y="4254500"/>
            <a:chExt cx="847725" cy="450850"/>
          </a:xfrm>
        </p:grpSpPr>
        <p:sp>
          <p:nvSpPr>
            <p:cNvPr id="94" name="Freeform 49">
              <a:extLst>
                <a:ext uri="{FF2B5EF4-FFF2-40B4-BE49-F238E27FC236}">
                  <a16:creationId xmlns:a16="http://schemas.microsoft.com/office/drawing/2014/main" id="{3DC68481-F812-F64A-9415-84166039379B}"/>
                </a:ext>
              </a:extLst>
            </p:cNvPr>
            <p:cNvSpPr>
              <a:spLocks noChangeArrowheads="1"/>
            </p:cNvSpPr>
            <p:nvPr/>
          </p:nvSpPr>
          <p:spPr bwMode="auto">
            <a:xfrm>
              <a:off x="5453115" y="4291013"/>
              <a:ext cx="441325" cy="414337"/>
            </a:xfrm>
            <a:custGeom>
              <a:avLst/>
              <a:gdLst>
                <a:gd name="T0" fmla="*/ 99 w 1228"/>
                <a:gd name="T1" fmla="*/ 218 h 1149"/>
                <a:gd name="T2" fmla="*/ 106 w 1228"/>
                <a:gd name="T3" fmla="*/ 1 h 1149"/>
                <a:gd name="T4" fmla="*/ 46 w 1228"/>
                <a:gd name="T5" fmla="*/ 70 h 1149"/>
                <a:gd name="T6" fmla="*/ 0 w 1228"/>
                <a:gd name="T7" fmla="*/ 226 h 1149"/>
                <a:gd name="T8" fmla="*/ 333 w 1228"/>
                <a:gd name="T9" fmla="*/ 253 h 1149"/>
                <a:gd name="T10" fmla="*/ 333 w 1228"/>
                <a:gd name="T11" fmla="*/ 0 h 1149"/>
                <a:gd name="T12" fmla="*/ 392 w 1228"/>
                <a:gd name="T13" fmla="*/ 241 h 1149"/>
                <a:gd name="T14" fmla="*/ 375 w 1228"/>
                <a:gd name="T15" fmla="*/ 289 h 1149"/>
                <a:gd name="T16" fmla="*/ 333 w 1228"/>
                <a:gd name="T17" fmla="*/ 34 h 1149"/>
                <a:gd name="T18" fmla="*/ 394 w 1228"/>
                <a:gd name="T19" fmla="*/ 200 h 1149"/>
                <a:gd name="T20" fmla="*/ 474 w 1228"/>
                <a:gd name="T21" fmla="*/ 43 h 1149"/>
                <a:gd name="T22" fmla="*/ 515 w 1228"/>
                <a:gd name="T23" fmla="*/ 216 h 1149"/>
                <a:gd name="T24" fmla="*/ 641 w 1228"/>
                <a:gd name="T25" fmla="*/ 248 h 1149"/>
                <a:gd name="T26" fmla="*/ 30 w 1228"/>
                <a:gd name="T27" fmla="*/ 645 h 1149"/>
                <a:gd name="T28" fmla="*/ 30 w 1228"/>
                <a:gd name="T29" fmla="*/ 291 h 1149"/>
                <a:gd name="T30" fmla="*/ 292 w 1228"/>
                <a:gd name="T31" fmla="*/ 291 h 1149"/>
                <a:gd name="T32" fmla="*/ 347 w 1228"/>
                <a:gd name="T33" fmla="*/ 585 h 1149"/>
                <a:gd name="T34" fmla="*/ 289 w 1228"/>
                <a:gd name="T35" fmla="*/ 388 h 1149"/>
                <a:gd name="T36" fmla="*/ 83 w 1228"/>
                <a:gd name="T37" fmla="*/ 387 h 1149"/>
                <a:gd name="T38" fmla="*/ 401 w 1228"/>
                <a:gd name="T39" fmla="*/ 569 h 1149"/>
                <a:gd name="T40" fmla="*/ 431 w 1228"/>
                <a:gd name="T41" fmla="*/ 400 h 1149"/>
                <a:gd name="T42" fmla="*/ 560 w 1228"/>
                <a:gd name="T43" fmla="*/ 595 h 1149"/>
                <a:gd name="T44" fmla="*/ 624 w 1228"/>
                <a:gd name="T45" fmla="*/ 403 h 1149"/>
                <a:gd name="T46" fmla="*/ 401 w 1228"/>
                <a:gd name="T47" fmla="*/ 569 h 1149"/>
                <a:gd name="T48" fmla="*/ 676 w 1228"/>
                <a:gd name="T49" fmla="*/ 341 h 1149"/>
                <a:gd name="T50" fmla="*/ 731 w 1228"/>
                <a:gd name="T51" fmla="*/ 342 h 1149"/>
                <a:gd name="T52" fmla="*/ 679 w 1228"/>
                <a:gd name="T53" fmla="*/ 645 h 1149"/>
                <a:gd name="T54" fmla="*/ 788 w 1228"/>
                <a:gd name="T55" fmla="*/ 342 h 1149"/>
                <a:gd name="T56" fmla="*/ 899 w 1228"/>
                <a:gd name="T57" fmla="*/ 403 h 1149"/>
                <a:gd name="T58" fmla="*/ 837 w 1228"/>
                <a:gd name="T59" fmla="*/ 571 h 1149"/>
                <a:gd name="T60" fmla="*/ 919 w 1228"/>
                <a:gd name="T61" fmla="*/ 633 h 1149"/>
                <a:gd name="T62" fmla="*/ 1006 w 1228"/>
                <a:gd name="T63" fmla="*/ 294 h 1149"/>
                <a:gd name="T64" fmla="*/ 950 w 1228"/>
                <a:gd name="T65" fmla="*/ 349 h 1149"/>
                <a:gd name="T66" fmla="*/ 1000 w 1228"/>
                <a:gd name="T67" fmla="*/ 403 h 1149"/>
                <a:gd name="T68" fmla="*/ 1003 w 1228"/>
                <a:gd name="T69" fmla="*/ 645 h 1149"/>
                <a:gd name="T70" fmla="*/ 950 w 1228"/>
                <a:gd name="T71" fmla="*/ 458 h 1149"/>
                <a:gd name="T72" fmla="*/ 5 w 1228"/>
                <a:gd name="T73" fmla="*/ 1007 h 1149"/>
                <a:gd name="T74" fmla="*/ 241 w 1228"/>
                <a:gd name="T75" fmla="*/ 933 h 1149"/>
                <a:gd name="T76" fmla="*/ 287 w 1228"/>
                <a:gd name="T77" fmla="*/ 718 h 1149"/>
                <a:gd name="T78" fmla="*/ 198 w 1228"/>
                <a:gd name="T79" fmla="*/ 833 h 1149"/>
                <a:gd name="T80" fmla="*/ 329 w 1228"/>
                <a:gd name="T81" fmla="*/ 965 h 1149"/>
                <a:gd name="T82" fmla="*/ 441 w 1228"/>
                <a:gd name="T83" fmla="*/ 788 h 1149"/>
                <a:gd name="T84" fmla="*/ 394 w 1228"/>
                <a:gd name="T85" fmla="*/ 846 h 1149"/>
                <a:gd name="T86" fmla="*/ 506 w 1228"/>
                <a:gd name="T87" fmla="*/ 991 h 1149"/>
                <a:gd name="T88" fmla="*/ 555 w 1228"/>
                <a:gd name="T89" fmla="*/ 1041 h 1149"/>
                <a:gd name="T90" fmla="*/ 566 w 1228"/>
                <a:gd name="T91" fmla="*/ 814 h 1149"/>
                <a:gd name="T92" fmla="*/ 684 w 1228"/>
                <a:gd name="T93" fmla="*/ 838 h 1149"/>
                <a:gd name="T94" fmla="*/ 604 w 1228"/>
                <a:gd name="T95" fmla="*/ 1041 h 1149"/>
                <a:gd name="T96" fmla="*/ 777 w 1228"/>
                <a:gd name="T97" fmla="*/ 689 h 1149"/>
                <a:gd name="T98" fmla="*/ 722 w 1228"/>
                <a:gd name="T99" fmla="*/ 689 h 1149"/>
                <a:gd name="T100" fmla="*/ 771 w 1228"/>
                <a:gd name="T101" fmla="*/ 800 h 1149"/>
                <a:gd name="T102" fmla="*/ 751 w 1228"/>
                <a:gd name="T103" fmla="*/ 1044 h 1149"/>
                <a:gd name="T104" fmla="*/ 728 w 1228"/>
                <a:gd name="T105" fmla="*/ 800 h 1149"/>
                <a:gd name="T106" fmla="*/ 831 w 1228"/>
                <a:gd name="T107" fmla="*/ 1145 h 1149"/>
                <a:gd name="T108" fmla="*/ 937 w 1228"/>
                <a:gd name="T109" fmla="*/ 788 h 1149"/>
                <a:gd name="T110" fmla="*/ 937 w 1228"/>
                <a:gd name="T111" fmla="*/ 1049 h 1149"/>
                <a:gd name="T112" fmla="*/ 831 w 1228"/>
                <a:gd name="T113" fmla="*/ 1145 h 1149"/>
                <a:gd name="T114" fmla="*/ 937 w 1228"/>
                <a:gd name="T115" fmla="*/ 835 h 1149"/>
                <a:gd name="T116" fmla="*/ 993 w 1228"/>
                <a:gd name="T117" fmla="*/ 989 h 1149"/>
                <a:gd name="T118" fmla="*/ 1095 w 1228"/>
                <a:gd name="T119" fmla="*/ 738 h 1149"/>
                <a:gd name="T120" fmla="*/ 1207 w 1228"/>
                <a:gd name="T121" fmla="*/ 799 h 1149"/>
                <a:gd name="T122" fmla="*/ 1144 w 1228"/>
                <a:gd name="T123" fmla="*/ 968 h 1149"/>
                <a:gd name="T124" fmla="*/ 1227 w 1228"/>
                <a:gd name="T125" fmla="*/ 103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8" h="1149">
                  <a:moveTo>
                    <a:pt x="0" y="226"/>
                  </a:moveTo>
                  <a:lnTo>
                    <a:pt x="0" y="226"/>
                  </a:lnTo>
                  <a:cubicBezTo>
                    <a:pt x="2" y="214"/>
                    <a:pt x="8" y="202"/>
                    <a:pt x="16" y="196"/>
                  </a:cubicBezTo>
                  <a:cubicBezTo>
                    <a:pt x="44" y="211"/>
                    <a:pt x="74" y="218"/>
                    <a:pt x="99" y="218"/>
                  </a:cubicBezTo>
                  <a:cubicBezTo>
                    <a:pt x="127" y="218"/>
                    <a:pt x="164" y="207"/>
                    <a:pt x="164" y="175"/>
                  </a:cubicBezTo>
                  <a:cubicBezTo>
                    <a:pt x="164" y="139"/>
                    <a:pt x="133" y="136"/>
                    <a:pt x="104" y="135"/>
                  </a:cubicBezTo>
                  <a:cubicBezTo>
                    <a:pt x="60" y="132"/>
                    <a:pt x="5" y="126"/>
                    <a:pt x="5" y="70"/>
                  </a:cubicBezTo>
                  <a:cubicBezTo>
                    <a:pt x="5" y="18"/>
                    <a:pt x="59" y="1"/>
                    <a:pt x="106" y="1"/>
                  </a:cubicBezTo>
                  <a:cubicBezTo>
                    <a:pt x="142" y="1"/>
                    <a:pt x="168" y="9"/>
                    <a:pt x="196" y="25"/>
                  </a:cubicBezTo>
                  <a:cubicBezTo>
                    <a:pt x="195" y="37"/>
                    <a:pt x="190" y="47"/>
                    <a:pt x="180" y="53"/>
                  </a:cubicBezTo>
                  <a:cubicBezTo>
                    <a:pt x="154" y="40"/>
                    <a:pt x="131" y="35"/>
                    <a:pt x="106" y="35"/>
                  </a:cubicBezTo>
                  <a:cubicBezTo>
                    <a:pt x="83" y="35"/>
                    <a:pt x="46" y="40"/>
                    <a:pt x="46" y="70"/>
                  </a:cubicBezTo>
                  <a:cubicBezTo>
                    <a:pt x="46" y="103"/>
                    <a:pt x="92" y="99"/>
                    <a:pt x="134" y="105"/>
                  </a:cubicBezTo>
                  <a:cubicBezTo>
                    <a:pt x="171" y="111"/>
                    <a:pt x="205" y="124"/>
                    <a:pt x="205" y="175"/>
                  </a:cubicBezTo>
                  <a:cubicBezTo>
                    <a:pt x="205" y="231"/>
                    <a:pt x="150" y="252"/>
                    <a:pt x="99" y="252"/>
                  </a:cubicBezTo>
                  <a:cubicBezTo>
                    <a:pt x="66" y="252"/>
                    <a:pt x="32" y="243"/>
                    <a:pt x="0" y="226"/>
                  </a:cubicBezTo>
                  <a:close/>
                  <a:moveTo>
                    <a:pt x="375" y="289"/>
                  </a:moveTo>
                  <a:lnTo>
                    <a:pt x="375" y="289"/>
                  </a:lnTo>
                  <a:lnTo>
                    <a:pt x="355" y="250"/>
                  </a:lnTo>
                  <a:cubicBezTo>
                    <a:pt x="348" y="252"/>
                    <a:pt x="340" y="253"/>
                    <a:pt x="333" y="253"/>
                  </a:cubicBezTo>
                  <a:cubicBezTo>
                    <a:pt x="294" y="253"/>
                    <a:pt x="231" y="247"/>
                    <a:pt x="231" y="173"/>
                  </a:cubicBezTo>
                  <a:lnTo>
                    <a:pt x="231" y="141"/>
                  </a:lnTo>
                  <a:cubicBezTo>
                    <a:pt x="231" y="106"/>
                    <a:pt x="233" y="60"/>
                    <a:pt x="246" y="24"/>
                  </a:cubicBezTo>
                  <a:cubicBezTo>
                    <a:pt x="274" y="10"/>
                    <a:pt x="301" y="0"/>
                    <a:pt x="333" y="0"/>
                  </a:cubicBezTo>
                  <a:cubicBezTo>
                    <a:pt x="394" y="0"/>
                    <a:pt x="435" y="18"/>
                    <a:pt x="435" y="79"/>
                  </a:cubicBezTo>
                  <a:lnTo>
                    <a:pt x="435" y="112"/>
                  </a:lnTo>
                  <a:cubicBezTo>
                    <a:pt x="435" y="147"/>
                    <a:pt x="431" y="201"/>
                    <a:pt x="419" y="229"/>
                  </a:cubicBezTo>
                  <a:lnTo>
                    <a:pt x="392" y="241"/>
                  </a:lnTo>
                  <a:lnTo>
                    <a:pt x="401" y="258"/>
                  </a:lnTo>
                  <a:cubicBezTo>
                    <a:pt x="406" y="269"/>
                    <a:pt x="412" y="279"/>
                    <a:pt x="413" y="289"/>
                  </a:cubicBezTo>
                  <a:cubicBezTo>
                    <a:pt x="405" y="291"/>
                    <a:pt x="400" y="291"/>
                    <a:pt x="394" y="291"/>
                  </a:cubicBezTo>
                  <a:cubicBezTo>
                    <a:pt x="388" y="291"/>
                    <a:pt x="382" y="291"/>
                    <a:pt x="375" y="289"/>
                  </a:cubicBezTo>
                  <a:close/>
                  <a:moveTo>
                    <a:pt x="394" y="200"/>
                  </a:moveTo>
                  <a:lnTo>
                    <a:pt x="394" y="200"/>
                  </a:lnTo>
                  <a:lnTo>
                    <a:pt x="394" y="49"/>
                  </a:lnTo>
                  <a:cubicBezTo>
                    <a:pt x="382" y="39"/>
                    <a:pt x="358" y="34"/>
                    <a:pt x="333" y="34"/>
                  </a:cubicBezTo>
                  <a:cubicBezTo>
                    <a:pt x="308" y="34"/>
                    <a:pt x="284" y="39"/>
                    <a:pt x="272" y="49"/>
                  </a:cubicBezTo>
                  <a:lnTo>
                    <a:pt x="272" y="203"/>
                  </a:lnTo>
                  <a:cubicBezTo>
                    <a:pt x="284" y="214"/>
                    <a:pt x="306" y="219"/>
                    <a:pt x="329" y="219"/>
                  </a:cubicBezTo>
                  <a:cubicBezTo>
                    <a:pt x="354" y="219"/>
                    <a:pt x="380" y="212"/>
                    <a:pt x="394" y="200"/>
                  </a:cubicBezTo>
                  <a:close/>
                  <a:moveTo>
                    <a:pt x="478" y="247"/>
                  </a:moveTo>
                  <a:lnTo>
                    <a:pt x="478" y="247"/>
                  </a:lnTo>
                  <a:cubicBezTo>
                    <a:pt x="474" y="234"/>
                    <a:pt x="474" y="221"/>
                    <a:pt x="474" y="207"/>
                  </a:cubicBezTo>
                  <a:lnTo>
                    <a:pt x="474" y="43"/>
                  </a:lnTo>
                  <a:cubicBezTo>
                    <a:pt x="474" y="29"/>
                    <a:pt x="474" y="16"/>
                    <a:pt x="478" y="3"/>
                  </a:cubicBezTo>
                  <a:cubicBezTo>
                    <a:pt x="486" y="2"/>
                    <a:pt x="491" y="1"/>
                    <a:pt x="497" y="1"/>
                  </a:cubicBezTo>
                  <a:cubicBezTo>
                    <a:pt x="503" y="1"/>
                    <a:pt x="508" y="2"/>
                    <a:pt x="515" y="3"/>
                  </a:cubicBezTo>
                  <a:lnTo>
                    <a:pt x="515" y="216"/>
                  </a:lnTo>
                  <a:cubicBezTo>
                    <a:pt x="526" y="217"/>
                    <a:pt x="538" y="217"/>
                    <a:pt x="551" y="217"/>
                  </a:cubicBezTo>
                  <a:lnTo>
                    <a:pt x="641" y="217"/>
                  </a:lnTo>
                  <a:cubicBezTo>
                    <a:pt x="642" y="223"/>
                    <a:pt x="642" y="227"/>
                    <a:pt x="642" y="232"/>
                  </a:cubicBezTo>
                  <a:cubicBezTo>
                    <a:pt x="642" y="237"/>
                    <a:pt x="642" y="242"/>
                    <a:pt x="641" y="248"/>
                  </a:cubicBezTo>
                  <a:cubicBezTo>
                    <a:pt x="629" y="251"/>
                    <a:pt x="618" y="251"/>
                    <a:pt x="606" y="251"/>
                  </a:cubicBezTo>
                  <a:lnTo>
                    <a:pt x="552" y="251"/>
                  </a:lnTo>
                  <a:cubicBezTo>
                    <a:pt x="527" y="251"/>
                    <a:pt x="502" y="251"/>
                    <a:pt x="478" y="247"/>
                  </a:cubicBezTo>
                  <a:close/>
                  <a:moveTo>
                    <a:pt x="30" y="645"/>
                  </a:moveTo>
                  <a:lnTo>
                    <a:pt x="30" y="645"/>
                  </a:lnTo>
                  <a:cubicBezTo>
                    <a:pt x="24" y="630"/>
                    <a:pt x="24" y="615"/>
                    <a:pt x="24" y="600"/>
                  </a:cubicBezTo>
                  <a:lnTo>
                    <a:pt x="24" y="350"/>
                  </a:lnTo>
                  <a:cubicBezTo>
                    <a:pt x="24" y="330"/>
                    <a:pt x="24" y="310"/>
                    <a:pt x="30" y="291"/>
                  </a:cubicBezTo>
                  <a:cubicBezTo>
                    <a:pt x="41" y="289"/>
                    <a:pt x="49" y="288"/>
                    <a:pt x="56" y="288"/>
                  </a:cubicBezTo>
                  <a:cubicBezTo>
                    <a:pt x="63" y="288"/>
                    <a:pt x="71" y="289"/>
                    <a:pt x="80" y="291"/>
                  </a:cubicBezTo>
                  <a:lnTo>
                    <a:pt x="187" y="465"/>
                  </a:lnTo>
                  <a:lnTo>
                    <a:pt x="292" y="291"/>
                  </a:lnTo>
                  <a:cubicBezTo>
                    <a:pt x="302" y="289"/>
                    <a:pt x="309" y="288"/>
                    <a:pt x="317" y="288"/>
                  </a:cubicBezTo>
                  <a:cubicBezTo>
                    <a:pt x="324" y="288"/>
                    <a:pt x="332" y="289"/>
                    <a:pt x="342" y="291"/>
                  </a:cubicBezTo>
                  <a:cubicBezTo>
                    <a:pt x="347" y="305"/>
                    <a:pt x="347" y="320"/>
                    <a:pt x="347" y="335"/>
                  </a:cubicBezTo>
                  <a:lnTo>
                    <a:pt x="347" y="585"/>
                  </a:lnTo>
                  <a:cubicBezTo>
                    <a:pt x="347" y="605"/>
                    <a:pt x="347" y="625"/>
                    <a:pt x="342" y="645"/>
                  </a:cubicBezTo>
                  <a:cubicBezTo>
                    <a:pt x="331" y="647"/>
                    <a:pt x="323" y="647"/>
                    <a:pt x="314" y="647"/>
                  </a:cubicBezTo>
                  <a:cubicBezTo>
                    <a:pt x="307" y="647"/>
                    <a:pt x="299" y="647"/>
                    <a:pt x="289" y="645"/>
                  </a:cubicBezTo>
                  <a:lnTo>
                    <a:pt x="289" y="388"/>
                  </a:lnTo>
                  <a:lnTo>
                    <a:pt x="200" y="541"/>
                  </a:lnTo>
                  <a:cubicBezTo>
                    <a:pt x="197" y="543"/>
                    <a:pt x="192" y="543"/>
                    <a:pt x="187" y="543"/>
                  </a:cubicBezTo>
                  <a:cubicBezTo>
                    <a:pt x="182" y="543"/>
                    <a:pt x="177" y="543"/>
                    <a:pt x="173" y="541"/>
                  </a:cubicBezTo>
                  <a:lnTo>
                    <a:pt x="83" y="387"/>
                  </a:lnTo>
                  <a:lnTo>
                    <a:pt x="83" y="645"/>
                  </a:lnTo>
                  <a:cubicBezTo>
                    <a:pt x="74" y="647"/>
                    <a:pt x="66" y="647"/>
                    <a:pt x="58" y="647"/>
                  </a:cubicBezTo>
                  <a:cubicBezTo>
                    <a:pt x="50" y="647"/>
                    <a:pt x="41" y="647"/>
                    <a:pt x="30" y="645"/>
                  </a:cubicBezTo>
                  <a:close/>
                  <a:moveTo>
                    <a:pt x="401" y="569"/>
                  </a:moveTo>
                  <a:lnTo>
                    <a:pt x="401" y="569"/>
                  </a:lnTo>
                  <a:cubicBezTo>
                    <a:pt x="401" y="465"/>
                    <a:pt x="401" y="500"/>
                    <a:pt x="401" y="465"/>
                  </a:cubicBezTo>
                  <a:cubicBezTo>
                    <a:pt x="401" y="439"/>
                    <a:pt x="404" y="421"/>
                    <a:pt x="408" y="403"/>
                  </a:cubicBezTo>
                  <a:cubicBezTo>
                    <a:pt x="415" y="401"/>
                    <a:pt x="423" y="400"/>
                    <a:pt x="431" y="400"/>
                  </a:cubicBezTo>
                  <a:cubicBezTo>
                    <a:pt x="439" y="400"/>
                    <a:pt x="448" y="401"/>
                    <a:pt x="457" y="403"/>
                  </a:cubicBezTo>
                  <a:lnTo>
                    <a:pt x="457" y="566"/>
                  </a:lnTo>
                  <a:cubicBezTo>
                    <a:pt x="457" y="600"/>
                    <a:pt x="486" y="606"/>
                    <a:pt x="513" y="606"/>
                  </a:cubicBezTo>
                  <a:cubicBezTo>
                    <a:pt x="528" y="606"/>
                    <a:pt x="543" y="603"/>
                    <a:pt x="560" y="595"/>
                  </a:cubicBezTo>
                  <a:cubicBezTo>
                    <a:pt x="568" y="573"/>
                    <a:pt x="569" y="525"/>
                    <a:pt x="569" y="504"/>
                  </a:cubicBezTo>
                  <a:lnTo>
                    <a:pt x="569" y="403"/>
                  </a:lnTo>
                  <a:cubicBezTo>
                    <a:pt x="577" y="401"/>
                    <a:pt x="586" y="400"/>
                    <a:pt x="595" y="400"/>
                  </a:cubicBezTo>
                  <a:cubicBezTo>
                    <a:pt x="604" y="400"/>
                    <a:pt x="614" y="401"/>
                    <a:pt x="624" y="403"/>
                  </a:cubicBezTo>
                  <a:lnTo>
                    <a:pt x="624" y="508"/>
                  </a:lnTo>
                  <a:cubicBezTo>
                    <a:pt x="624" y="526"/>
                    <a:pt x="622" y="592"/>
                    <a:pt x="608" y="627"/>
                  </a:cubicBezTo>
                  <a:cubicBezTo>
                    <a:pt x="580" y="644"/>
                    <a:pt x="550" y="653"/>
                    <a:pt x="513" y="653"/>
                  </a:cubicBezTo>
                  <a:cubicBezTo>
                    <a:pt x="453" y="653"/>
                    <a:pt x="401" y="639"/>
                    <a:pt x="401" y="569"/>
                  </a:cubicBezTo>
                  <a:close/>
                  <a:moveTo>
                    <a:pt x="679" y="645"/>
                  </a:moveTo>
                  <a:lnTo>
                    <a:pt x="679" y="645"/>
                  </a:lnTo>
                  <a:cubicBezTo>
                    <a:pt x="676" y="628"/>
                    <a:pt x="676" y="612"/>
                    <a:pt x="676" y="596"/>
                  </a:cubicBezTo>
                  <a:lnTo>
                    <a:pt x="676" y="341"/>
                  </a:lnTo>
                  <a:cubicBezTo>
                    <a:pt x="676" y="324"/>
                    <a:pt x="676" y="307"/>
                    <a:pt x="681" y="291"/>
                  </a:cubicBezTo>
                  <a:cubicBezTo>
                    <a:pt x="690" y="289"/>
                    <a:pt x="697" y="289"/>
                    <a:pt x="704" y="289"/>
                  </a:cubicBezTo>
                  <a:cubicBezTo>
                    <a:pt x="710" y="289"/>
                    <a:pt x="717" y="289"/>
                    <a:pt x="726" y="291"/>
                  </a:cubicBezTo>
                  <a:cubicBezTo>
                    <a:pt x="731" y="307"/>
                    <a:pt x="731" y="325"/>
                    <a:pt x="731" y="342"/>
                  </a:cubicBezTo>
                  <a:lnTo>
                    <a:pt x="731" y="595"/>
                  </a:lnTo>
                  <a:cubicBezTo>
                    <a:pt x="731" y="611"/>
                    <a:pt x="731" y="626"/>
                    <a:pt x="728" y="645"/>
                  </a:cubicBezTo>
                  <a:cubicBezTo>
                    <a:pt x="721" y="647"/>
                    <a:pt x="712" y="648"/>
                    <a:pt x="704" y="648"/>
                  </a:cubicBezTo>
                  <a:cubicBezTo>
                    <a:pt x="696" y="648"/>
                    <a:pt x="687" y="647"/>
                    <a:pt x="679" y="645"/>
                  </a:cubicBezTo>
                  <a:close/>
                  <a:moveTo>
                    <a:pt x="782" y="574"/>
                  </a:moveTo>
                  <a:lnTo>
                    <a:pt x="782" y="574"/>
                  </a:lnTo>
                  <a:lnTo>
                    <a:pt x="782" y="413"/>
                  </a:lnTo>
                  <a:cubicBezTo>
                    <a:pt x="782" y="391"/>
                    <a:pt x="782" y="365"/>
                    <a:pt x="788" y="342"/>
                  </a:cubicBezTo>
                  <a:cubicBezTo>
                    <a:pt x="795" y="341"/>
                    <a:pt x="804" y="338"/>
                    <a:pt x="812" y="338"/>
                  </a:cubicBezTo>
                  <a:cubicBezTo>
                    <a:pt x="820" y="338"/>
                    <a:pt x="828" y="341"/>
                    <a:pt x="837" y="342"/>
                  </a:cubicBezTo>
                  <a:lnTo>
                    <a:pt x="837" y="403"/>
                  </a:lnTo>
                  <a:lnTo>
                    <a:pt x="899" y="403"/>
                  </a:lnTo>
                  <a:cubicBezTo>
                    <a:pt x="902" y="411"/>
                    <a:pt x="903" y="418"/>
                    <a:pt x="903" y="426"/>
                  </a:cubicBezTo>
                  <a:cubicBezTo>
                    <a:pt x="903" y="434"/>
                    <a:pt x="902" y="442"/>
                    <a:pt x="899" y="450"/>
                  </a:cubicBezTo>
                  <a:lnTo>
                    <a:pt x="837" y="450"/>
                  </a:lnTo>
                  <a:lnTo>
                    <a:pt x="837" y="571"/>
                  </a:lnTo>
                  <a:cubicBezTo>
                    <a:pt x="837" y="602"/>
                    <a:pt x="855" y="612"/>
                    <a:pt x="889" y="612"/>
                  </a:cubicBezTo>
                  <a:cubicBezTo>
                    <a:pt x="895" y="612"/>
                    <a:pt x="903" y="611"/>
                    <a:pt x="911" y="611"/>
                  </a:cubicBezTo>
                  <a:cubicBezTo>
                    <a:pt x="913" y="616"/>
                    <a:pt x="916" y="614"/>
                    <a:pt x="918" y="625"/>
                  </a:cubicBezTo>
                  <a:cubicBezTo>
                    <a:pt x="919" y="628"/>
                    <a:pt x="919" y="631"/>
                    <a:pt x="919" y="633"/>
                  </a:cubicBezTo>
                  <a:cubicBezTo>
                    <a:pt x="919" y="640"/>
                    <a:pt x="918" y="640"/>
                    <a:pt x="918" y="643"/>
                  </a:cubicBezTo>
                  <a:cubicBezTo>
                    <a:pt x="910" y="646"/>
                    <a:pt x="892" y="653"/>
                    <a:pt x="861" y="653"/>
                  </a:cubicBezTo>
                  <a:cubicBezTo>
                    <a:pt x="834" y="653"/>
                    <a:pt x="782" y="640"/>
                    <a:pt x="782" y="574"/>
                  </a:cubicBezTo>
                  <a:close/>
                  <a:moveTo>
                    <a:pt x="1006" y="294"/>
                  </a:moveTo>
                  <a:lnTo>
                    <a:pt x="1006" y="294"/>
                  </a:lnTo>
                  <a:cubicBezTo>
                    <a:pt x="1006" y="349"/>
                    <a:pt x="1006" y="331"/>
                    <a:pt x="1006" y="349"/>
                  </a:cubicBezTo>
                  <a:cubicBezTo>
                    <a:pt x="1000" y="353"/>
                    <a:pt x="989" y="354"/>
                    <a:pt x="978" y="354"/>
                  </a:cubicBezTo>
                  <a:cubicBezTo>
                    <a:pt x="968" y="354"/>
                    <a:pt x="956" y="353"/>
                    <a:pt x="950" y="349"/>
                  </a:cubicBezTo>
                  <a:cubicBezTo>
                    <a:pt x="950" y="294"/>
                    <a:pt x="950" y="313"/>
                    <a:pt x="950" y="294"/>
                  </a:cubicBezTo>
                  <a:cubicBezTo>
                    <a:pt x="956" y="290"/>
                    <a:pt x="968" y="288"/>
                    <a:pt x="978" y="288"/>
                  </a:cubicBezTo>
                  <a:cubicBezTo>
                    <a:pt x="989" y="288"/>
                    <a:pt x="1000" y="290"/>
                    <a:pt x="1006" y="294"/>
                  </a:cubicBezTo>
                  <a:close/>
                  <a:moveTo>
                    <a:pt x="1000" y="403"/>
                  </a:moveTo>
                  <a:lnTo>
                    <a:pt x="1000" y="403"/>
                  </a:lnTo>
                  <a:cubicBezTo>
                    <a:pt x="1006" y="422"/>
                    <a:pt x="1006" y="439"/>
                    <a:pt x="1006" y="458"/>
                  </a:cubicBezTo>
                  <a:cubicBezTo>
                    <a:pt x="1006" y="588"/>
                    <a:pt x="1006" y="545"/>
                    <a:pt x="1006" y="588"/>
                  </a:cubicBezTo>
                  <a:cubicBezTo>
                    <a:pt x="1006" y="606"/>
                    <a:pt x="1006" y="624"/>
                    <a:pt x="1003" y="645"/>
                  </a:cubicBezTo>
                  <a:cubicBezTo>
                    <a:pt x="995" y="647"/>
                    <a:pt x="987" y="648"/>
                    <a:pt x="979" y="648"/>
                  </a:cubicBezTo>
                  <a:cubicBezTo>
                    <a:pt x="970" y="648"/>
                    <a:pt x="961" y="647"/>
                    <a:pt x="953" y="645"/>
                  </a:cubicBezTo>
                  <a:cubicBezTo>
                    <a:pt x="951" y="626"/>
                    <a:pt x="950" y="607"/>
                    <a:pt x="950" y="589"/>
                  </a:cubicBezTo>
                  <a:lnTo>
                    <a:pt x="950" y="458"/>
                  </a:lnTo>
                  <a:cubicBezTo>
                    <a:pt x="950" y="439"/>
                    <a:pt x="950" y="422"/>
                    <a:pt x="956" y="403"/>
                  </a:cubicBezTo>
                  <a:cubicBezTo>
                    <a:pt x="965" y="401"/>
                    <a:pt x="971" y="400"/>
                    <a:pt x="978" y="400"/>
                  </a:cubicBezTo>
                  <a:cubicBezTo>
                    <a:pt x="985" y="400"/>
                    <a:pt x="992" y="401"/>
                    <a:pt x="1000" y="403"/>
                  </a:cubicBezTo>
                  <a:close/>
                  <a:moveTo>
                    <a:pt x="5" y="1007"/>
                  </a:moveTo>
                  <a:lnTo>
                    <a:pt x="5" y="1007"/>
                  </a:lnTo>
                  <a:cubicBezTo>
                    <a:pt x="7" y="990"/>
                    <a:pt x="15" y="972"/>
                    <a:pt x="27" y="964"/>
                  </a:cubicBezTo>
                  <a:cubicBezTo>
                    <a:pt x="67" y="986"/>
                    <a:pt x="111" y="995"/>
                    <a:pt x="147" y="995"/>
                  </a:cubicBezTo>
                  <a:cubicBezTo>
                    <a:pt x="187" y="995"/>
                    <a:pt x="241" y="981"/>
                    <a:pt x="241" y="933"/>
                  </a:cubicBezTo>
                  <a:cubicBezTo>
                    <a:pt x="241" y="882"/>
                    <a:pt x="195" y="878"/>
                    <a:pt x="154" y="876"/>
                  </a:cubicBezTo>
                  <a:cubicBezTo>
                    <a:pt x="91" y="872"/>
                    <a:pt x="12" y="864"/>
                    <a:pt x="12" y="782"/>
                  </a:cubicBezTo>
                  <a:cubicBezTo>
                    <a:pt x="12" y="708"/>
                    <a:pt x="88" y="683"/>
                    <a:pt x="156" y="683"/>
                  </a:cubicBezTo>
                  <a:cubicBezTo>
                    <a:pt x="208" y="683"/>
                    <a:pt x="247" y="695"/>
                    <a:pt x="287" y="718"/>
                  </a:cubicBezTo>
                  <a:cubicBezTo>
                    <a:pt x="285" y="734"/>
                    <a:pt x="278" y="749"/>
                    <a:pt x="263" y="758"/>
                  </a:cubicBezTo>
                  <a:cubicBezTo>
                    <a:pt x="226" y="739"/>
                    <a:pt x="192" y="733"/>
                    <a:pt x="156" y="733"/>
                  </a:cubicBezTo>
                  <a:cubicBezTo>
                    <a:pt x="124" y="733"/>
                    <a:pt x="70" y="739"/>
                    <a:pt x="70" y="782"/>
                  </a:cubicBezTo>
                  <a:cubicBezTo>
                    <a:pt x="70" y="830"/>
                    <a:pt x="136" y="824"/>
                    <a:pt x="198" y="833"/>
                  </a:cubicBezTo>
                  <a:cubicBezTo>
                    <a:pt x="250" y="841"/>
                    <a:pt x="299" y="860"/>
                    <a:pt x="299" y="933"/>
                  </a:cubicBezTo>
                  <a:cubicBezTo>
                    <a:pt x="299" y="1015"/>
                    <a:pt x="220" y="1044"/>
                    <a:pt x="147" y="1044"/>
                  </a:cubicBezTo>
                  <a:cubicBezTo>
                    <a:pt x="99" y="1044"/>
                    <a:pt x="50" y="1032"/>
                    <a:pt x="5" y="1007"/>
                  </a:cubicBezTo>
                  <a:close/>
                  <a:moveTo>
                    <a:pt x="329" y="965"/>
                  </a:moveTo>
                  <a:lnTo>
                    <a:pt x="329" y="965"/>
                  </a:lnTo>
                  <a:lnTo>
                    <a:pt x="329" y="944"/>
                  </a:lnTo>
                  <a:cubicBezTo>
                    <a:pt x="329" y="907"/>
                    <a:pt x="331" y="850"/>
                    <a:pt x="346" y="813"/>
                  </a:cubicBezTo>
                  <a:cubicBezTo>
                    <a:pt x="382" y="796"/>
                    <a:pt x="412" y="788"/>
                    <a:pt x="441" y="788"/>
                  </a:cubicBezTo>
                  <a:cubicBezTo>
                    <a:pt x="468" y="788"/>
                    <a:pt x="498" y="794"/>
                    <a:pt x="517" y="803"/>
                  </a:cubicBezTo>
                  <a:cubicBezTo>
                    <a:pt x="516" y="820"/>
                    <a:pt x="510" y="833"/>
                    <a:pt x="502" y="844"/>
                  </a:cubicBezTo>
                  <a:cubicBezTo>
                    <a:pt x="480" y="836"/>
                    <a:pt x="458" y="835"/>
                    <a:pt x="442" y="835"/>
                  </a:cubicBezTo>
                  <a:cubicBezTo>
                    <a:pt x="425" y="835"/>
                    <a:pt x="410" y="838"/>
                    <a:pt x="394" y="846"/>
                  </a:cubicBezTo>
                  <a:cubicBezTo>
                    <a:pt x="385" y="872"/>
                    <a:pt x="384" y="915"/>
                    <a:pt x="384" y="939"/>
                  </a:cubicBezTo>
                  <a:cubicBezTo>
                    <a:pt x="384" y="962"/>
                    <a:pt x="384" y="955"/>
                    <a:pt x="384" y="962"/>
                  </a:cubicBezTo>
                  <a:cubicBezTo>
                    <a:pt x="384" y="996"/>
                    <a:pt x="412" y="1002"/>
                    <a:pt x="441" y="1002"/>
                  </a:cubicBezTo>
                  <a:cubicBezTo>
                    <a:pt x="454" y="1002"/>
                    <a:pt x="481" y="999"/>
                    <a:pt x="506" y="991"/>
                  </a:cubicBezTo>
                  <a:cubicBezTo>
                    <a:pt x="515" y="1003"/>
                    <a:pt x="519" y="1017"/>
                    <a:pt x="518" y="1032"/>
                  </a:cubicBezTo>
                  <a:cubicBezTo>
                    <a:pt x="497" y="1042"/>
                    <a:pt x="468" y="1049"/>
                    <a:pt x="441" y="1049"/>
                  </a:cubicBezTo>
                  <a:cubicBezTo>
                    <a:pt x="381" y="1049"/>
                    <a:pt x="329" y="1035"/>
                    <a:pt x="329" y="965"/>
                  </a:cubicBezTo>
                  <a:close/>
                  <a:moveTo>
                    <a:pt x="555" y="1041"/>
                  </a:moveTo>
                  <a:lnTo>
                    <a:pt x="555" y="1041"/>
                  </a:lnTo>
                  <a:cubicBezTo>
                    <a:pt x="549" y="1026"/>
                    <a:pt x="549" y="1010"/>
                    <a:pt x="549" y="994"/>
                  </a:cubicBezTo>
                  <a:lnTo>
                    <a:pt x="549" y="945"/>
                  </a:lnTo>
                  <a:cubicBezTo>
                    <a:pt x="549" y="908"/>
                    <a:pt x="550" y="850"/>
                    <a:pt x="566" y="814"/>
                  </a:cubicBezTo>
                  <a:cubicBezTo>
                    <a:pt x="597" y="798"/>
                    <a:pt x="630" y="789"/>
                    <a:pt x="666" y="789"/>
                  </a:cubicBezTo>
                  <a:cubicBezTo>
                    <a:pt x="675" y="789"/>
                    <a:pt x="684" y="790"/>
                    <a:pt x="693" y="791"/>
                  </a:cubicBezTo>
                  <a:cubicBezTo>
                    <a:pt x="694" y="795"/>
                    <a:pt x="694" y="799"/>
                    <a:pt x="694" y="803"/>
                  </a:cubicBezTo>
                  <a:cubicBezTo>
                    <a:pt x="694" y="816"/>
                    <a:pt x="691" y="827"/>
                    <a:pt x="684" y="838"/>
                  </a:cubicBezTo>
                  <a:cubicBezTo>
                    <a:pt x="678" y="837"/>
                    <a:pt x="671" y="836"/>
                    <a:pt x="664" y="836"/>
                  </a:cubicBezTo>
                  <a:cubicBezTo>
                    <a:pt x="647" y="836"/>
                    <a:pt x="631" y="840"/>
                    <a:pt x="614" y="847"/>
                  </a:cubicBezTo>
                  <a:cubicBezTo>
                    <a:pt x="605" y="874"/>
                    <a:pt x="604" y="916"/>
                    <a:pt x="604" y="940"/>
                  </a:cubicBezTo>
                  <a:lnTo>
                    <a:pt x="604" y="1041"/>
                  </a:lnTo>
                  <a:cubicBezTo>
                    <a:pt x="596" y="1043"/>
                    <a:pt x="588" y="1044"/>
                    <a:pt x="581" y="1044"/>
                  </a:cubicBezTo>
                  <a:cubicBezTo>
                    <a:pt x="573" y="1044"/>
                    <a:pt x="565" y="1043"/>
                    <a:pt x="555" y="1041"/>
                  </a:cubicBezTo>
                  <a:close/>
                  <a:moveTo>
                    <a:pt x="777" y="689"/>
                  </a:moveTo>
                  <a:lnTo>
                    <a:pt x="777" y="689"/>
                  </a:lnTo>
                  <a:lnTo>
                    <a:pt x="777" y="745"/>
                  </a:lnTo>
                  <a:cubicBezTo>
                    <a:pt x="771" y="749"/>
                    <a:pt x="760" y="751"/>
                    <a:pt x="749" y="751"/>
                  </a:cubicBezTo>
                  <a:cubicBezTo>
                    <a:pt x="740" y="751"/>
                    <a:pt x="729" y="749"/>
                    <a:pt x="722" y="745"/>
                  </a:cubicBezTo>
                  <a:lnTo>
                    <a:pt x="722" y="689"/>
                  </a:lnTo>
                  <a:cubicBezTo>
                    <a:pt x="729" y="685"/>
                    <a:pt x="740" y="683"/>
                    <a:pt x="749" y="683"/>
                  </a:cubicBezTo>
                  <a:cubicBezTo>
                    <a:pt x="760" y="683"/>
                    <a:pt x="771" y="685"/>
                    <a:pt x="777" y="689"/>
                  </a:cubicBezTo>
                  <a:close/>
                  <a:moveTo>
                    <a:pt x="771" y="800"/>
                  </a:moveTo>
                  <a:lnTo>
                    <a:pt x="771" y="800"/>
                  </a:lnTo>
                  <a:cubicBezTo>
                    <a:pt x="777" y="819"/>
                    <a:pt x="777" y="835"/>
                    <a:pt x="777" y="854"/>
                  </a:cubicBezTo>
                  <a:cubicBezTo>
                    <a:pt x="777" y="984"/>
                    <a:pt x="777" y="941"/>
                    <a:pt x="777" y="984"/>
                  </a:cubicBezTo>
                  <a:cubicBezTo>
                    <a:pt x="777" y="1003"/>
                    <a:pt x="777" y="1020"/>
                    <a:pt x="774" y="1041"/>
                  </a:cubicBezTo>
                  <a:cubicBezTo>
                    <a:pt x="767" y="1043"/>
                    <a:pt x="759" y="1044"/>
                    <a:pt x="751" y="1044"/>
                  </a:cubicBezTo>
                  <a:cubicBezTo>
                    <a:pt x="741" y="1044"/>
                    <a:pt x="733" y="1043"/>
                    <a:pt x="725" y="1041"/>
                  </a:cubicBezTo>
                  <a:cubicBezTo>
                    <a:pt x="723" y="1022"/>
                    <a:pt x="722" y="1004"/>
                    <a:pt x="722" y="985"/>
                  </a:cubicBezTo>
                  <a:lnTo>
                    <a:pt x="722" y="854"/>
                  </a:lnTo>
                  <a:cubicBezTo>
                    <a:pt x="722" y="835"/>
                    <a:pt x="722" y="819"/>
                    <a:pt x="728" y="800"/>
                  </a:cubicBezTo>
                  <a:cubicBezTo>
                    <a:pt x="737" y="797"/>
                    <a:pt x="744" y="796"/>
                    <a:pt x="749" y="796"/>
                  </a:cubicBezTo>
                  <a:cubicBezTo>
                    <a:pt x="757" y="796"/>
                    <a:pt x="763" y="797"/>
                    <a:pt x="771" y="800"/>
                  </a:cubicBezTo>
                  <a:close/>
                  <a:moveTo>
                    <a:pt x="831" y="1145"/>
                  </a:moveTo>
                  <a:lnTo>
                    <a:pt x="831" y="1145"/>
                  </a:lnTo>
                  <a:cubicBezTo>
                    <a:pt x="826" y="1129"/>
                    <a:pt x="826" y="1112"/>
                    <a:pt x="826" y="1095"/>
                  </a:cubicBezTo>
                  <a:lnTo>
                    <a:pt x="826" y="941"/>
                  </a:lnTo>
                  <a:cubicBezTo>
                    <a:pt x="826" y="907"/>
                    <a:pt x="827" y="850"/>
                    <a:pt x="843" y="813"/>
                  </a:cubicBezTo>
                  <a:cubicBezTo>
                    <a:pt x="878" y="796"/>
                    <a:pt x="908" y="788"/>
                    <a:pt x="937" y="788"/>
                  </a:cubicBezTo>
                  <a:cubicBezTo>
                    <a:pt x="999" y="788"/>
                    <a:pt x="1048" y="805"/>
                    <a:pt x="1048" y="873"/>
                  </a:cubicBezTo>
                  <a:lnTo>
                    <a:pt x="1048" y="893"/>
                  </a:lnTo>
                  <a:cubicBezTo>
                    <a:pt x="1048" y="905"/>
                    <a:pt x="1048" y="982"/>
                    <a:pt x="1032" y="1023"/>
                  </a:cubicBezTo>
                  <a:cubicBezTo>
                    <a:pt x="1005" y="1040"/>
                    <a:pt x="973" y="1049"/>
                    <a:pt x="937" y="1049"/>
                  </a:cubicBezTo>
                  <a:cubicBezTo>
                    <a:pt x="915" y="1049"/>
                    <a:pt x="893" y="1045"/>
                    <a:pt x="881" y="1034"/>
                  </a:cubicBezTo>
                  <a:lnTo>
                    <a:pt x="881" y="1145"/>
                  </a:lnTo>
                  <a:cubicBezTo>
                    <a:pt x="871" y="1147"/>
                    <a:pt x="864" y="1148"/>
                    <a:pt x="856" y="1148"/>
                  </a:cubicBezTo>
                  <a:cubicBezTo>
                    <a:pt x="849" y="1148"/>
                    <a:pt x="841" y="1147"/>
                    <a:pt x="831" y="1145"/>
                  </a:cubicBezTo>
                  <a:close/>
                  <a:moveTo>
                    <a:pt x="993" y="989"/>
                  </a:moveTo>
                  <a:lnTo>
                    <a:pt x="993" y="989"/>
                  </a:lnTo>
                  <a:lnTo>
                    <a:pt x="993" y="849"/>
                  </a:lnTo>
                  <a:cubicBezTo>
                    <a:pt x="982" y="840"/>
                    <a:pt x="960" y="835"/>
                    <a:pt x="937" y="835"/>
                  </a:cubicBezTo>
                  <a:cubicBezTo>
                    <a:pt x="915" y="835"/>
                    <a:pt x="892" y="840"/>
                    <a:pt x="881" y="849"/>
                  </a:cubicBezTo>
                  <a:lnTo>
                    <a:pt x="881" y="989"/>
                  </a:lnTo>
                  <a:cubicBezTo>
                    <a:pt x="893" y="998"/>
                    <a:pt x="915" y="1003"/>
                    <a:pt x="937" y="1003"/>
                  </a:cubicBezTo>
                  <a:cubicBezTo>
                    <a:pt x="959" y="1003"/>
                    <a:pt x="981" y="998"/>
                    <a:pt x="993" y="989"/>
                  </a:cubicBezTo>
                  <a:close/>
                  <a:moveTo>
                    <a:pt x="1090" y="970"/>
                  </a:moveTo>
                  <a:lnTo>
                    <a:pt x="1090" y="970"/>
                  </a:lnTo>
                  <a:lnTo>
                    <a:pt x="1090" y="809"/>
                  </a:lnTo>
                  <a:cubicBezTo>
                    <a:pt x="1090" y="787"/>
                    <a:pt x="1090" y="761"/>
                    <a:pt x="1095" y="738"/>
                  </a:cubicBezTo>
                  <a:cubicBezTo>
                    <a:pt x="1103" y="736"/>
                    <a:pt x="1111" y="734"/>
                    <a:pt x="1120" y="734"/>
                  </a:cubicBezTo>
                  <a:cubicBezTo>
                    <a:pt x="1128" y="734"/>
                    <a:pt x="1136" y="736"/>
                    <a:pt x="1144" y="738"/>
                  </a:cubicBezTo>
                  <a:lnTo>
                    <a:pt x="1144" y="799"/>
                  </a:lnTo>
                  <a:lnTo>
                    <a:pt x="1207" y="799"/>
                  </a:lnTo>
                  <a:cubicBezTo>
                    <a:pt x="1209" y="807"/>
                    <a:pt x="1211" y="815"/>
                    <a:pt x="1211" y="822"/>
                  </a:cubicBezTo>
                  <a:cubicBezTo>
                    <a:pt x="1211" y="831"/>
                    <a:pt x="1209" y="838"/>
                    <a:pt x="1207" y="846"/>
                  </a:cubicBezTo>
                  <a:lnTo>
                    <a:pt x="1144" y="846"/>
                  </a:lnTo>
                  <a:lnTo>
                    <a:pt x="1144" y="968"/>
                  </a:lnTo>
                  <a:cubicBezTo>
                    <a:pt x="1144" y="998"/>
                    <a:pt x="1162" y="1008"/>
                    <a:pt x="1196" y="1008"/>
                  </a:cubicBezTo>
                  <a:cubicBezTo>
                    <a:pt x="1203" y="1008"/>
                    <a:pt x="1210" y="1007"/>
                    <a:pt x="1218" y="1007"/>
                  </a:cubicBezTo>
                  <a:cubicBezTo>
                    <a:pt x="1221" y="1012"/>
                    <a:pt x="1224" y="1010"/>
                    <a:pt x="1226" y="1021"/>
                  </a:cubicBezTo>
                  <a:cubicBezTo>
                    <a:pt x="1226" y="1025"/>
                    <a:pt x="1227" y="1027"/>
                    <a:pt x="1227" y="1030"/>
                  </a:cubicBezTo>
                  <a:cubicBezTo>
                    <a:pt x="1227" y="1036"/>
                    <a:pt x="1226" y="1036"/>
                    <a:pt x="1225" y="1039"/>
                  </a:cubicBezTo>
                  <a:cubicBezTo>
                    <a:pt x="1218" y="1043"/>
                    <a:pt x="1200" y="1049"/>
                    <a:pt x="1168" y="1049"/>
                  </a:cubicBezTo>
                  <a:cubicBezTo>
                    <a:pt x="1142" y="1049"/>
                    <a:pt x="1090" y="1037"/>
                    <a:pt x="1090" y="970"/>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50">
              <a:extLst>
                <a:ext uri="{FF2B5EF4-FFF2-40B4-BE49-F238E27FC236}">
                  <a16:creationId xmlns:a16="http://schemas.microsoft.com/office/drawing/2014/main" id="{34DB867B-24CB-3D42-A941-9AA820360AC5}"/>
                </a:ext>
              </a:extLst>
            </p:cNvPr>
            <p:cNvSpPr>
              <a:spLocks noChangeArrowheads="1"/>
            </p:cNvSpPr>
            <p:nvPr/>
          </p:nvSpPr>
          <p:spPr bwMode="auto">
            <a:xfrm>
              <a:off x="5046715" y="4254500"/>
              <a:ext cx="338137" cy="450850"/>
            </a:xfrm>
            <a:custGeom>
              <a:avLst/>
              <a:gdLst>
                <a:gd name="T0" fmla="*/ 235 w 940"/>
                <a:gd name="T1" fmla="*/ 807 h 1253"/>
                <a:gd name="T2" fmla="*/ 235 w 940"/>
                <a:gd name="T3" fmla="*/ 807 h 1253"/>
                <a:gd name="T4" fmla="*/ 0 w 940"/>
                <a:gd name="T5" fmla="*/ 807 h 1253"/>
                <a:gd name="T6" fmla="*/ 0 w 940"/>
                <a:gd name="T7" fmla="*/ 1150 h 1253"/>
                <a:gd name="T8" fmla="*/ 235 w 940"/>
                <a:gd name="T9" fmla="*/ 1233 h 1253"/>
                <a:gd name="T10" fmla="*/ 235 w 940"/>
                <a:gd name="T11" fmla="*/ 807 h 1253"/>
                <a:gd name="T12" fmla="*/ 470 w 940"/>
                <a:gd name="T13" fmla="*/ 0 h 1253"/>
                <a:gd name="T14" fmla="*/ 470 w 940"/>
                <a:gd name="T15" fmla="*/ 0 h 1253"/>
                <a:gd name="T16" fmla="*/ 0 w 940"/>
                <a:gd name="T17" fmla="*/ 102 h 1253"/>
                <a:gd name="T18" fmla="*/ 0 w 940"/>
                <a:gd name="T19" fmla="*/ 690 h 1253"/>
                <a:gd name="T20" fmla="*/ 294 w 940"/>
                <a:gd name="T21" fmla="*/ 690 h 1253"/>
                <a:gd name="T22" fmla="*/ 353 w 940"/>
                <a:gd name="T23" fmla="*/ 748 h 1253"/>
                <a:gd name="T24" fmla="*/ 353 w 940"/>
                <a:gd name="T25" fmla="*/ 1247 h 1253"/>
                <a:gd name="T26" fmla="*/ 470 w 940"/>
                <a:gd name="T27" fmla="*/ 1252 h 1253"/>
                <a:gd name="T28" fmla="*/ 939 w 940"/>
                <a:gd name="T29" fmla="*/ 1150 h 1253"/>
                <a:gd name="T30" fmla="*/ 939 w 940"/>
                <a:gd name="T31" fmla="*/ 102 h 1253"/>
                <a:gd name="T32" fmla="*/ 470 w 940"/>
                <a:gd name="T33" fmla="*/ 0 h 1253"/>
                <a:gd name="T34" fmla="*/ 587 w 940"/>
                <a:gd name="T35" fmla="*/ 804 h 1253"/>
                <a:gd name="T36" fmla="*/ 587 w 940"/>
                <a:gd name="T37" fmla="*/ 804 h 1253"/>
                <a:gd name="T38" fmla="*/ 529 w 940"/>
                <a:gd name="T39" fmla="*/ 862 h 1253"/>
                <a:gd name="T40" fmla="*/ 470 w 940"/>
                <a:gd name="T41" fmla="*/ 804 h 1253"/>
                <a:gd name="T42" fmla="*/ 470 w 940"/>
                <a:gd name="T43" fmla="*/ 572 h 1253"/>
                <a:gd name="T44" fmla="*/ 238 w 940"/>
                <a:gd name="T45" fmla="*/ 572 h 1253"/>
                <a:gd name="T46" fmla="*/ 180 w 940"/>
                <a:gd name="T47" fmla="*/ 513 h 1253"/>
                <a:gd name="T48" fmla="*/ 238 w 940"/>
                <a:gd name="T49" fmla="*/ 454 h 1253"/>
                <a:gd name="T50" fmla="*/ 529 w 940"/>
                <a:gd name="T51" fmla="*/ 454 h 1253"/>
                <a:gd name="T52" fmla="*/ 587 w 940"/>
                <a:gd name="T53" fmla="*/ 513 h 1253"/>
                <a:gd name="T54" fmla="*/ 587 w 940"/>
                <a:gd name="T55" fmla="*/ 804 h 1253"/>
                <a:gd name="T56" fmla="*/ 821 w 940"/>
                <a:gd name="T57" fmla="*/ 513 h 1253"/>
                <a:gd name="T58" fmla="*/ 821 w 940"/>
                <a:gd name="T59" fmla="*/ 513 h 1253"/>
                <a:gd name="T60" fmla="*/ 763 w 940"/>
                <a:gd name="T61" fmla="*/ 572 h 1253"/>
                <a:gd name="T62" fmla="*/ 704 w 940"/>
                <a:gd name="T63" fmla="*/ 513 h 1253"/>
                <a:gd name="T64" fmla="*/ 704 w 940"/>
                <a:gd name="T65" fmla="*/ 338 h 1253"/>
                <a:gd name="T66" fmla="*/ 529 w 940"/>
                <a:gd name="T67" fmla="*/ 338 h 1253"/>
                <a:gd name="T68" fmla="*/ 470 w 940"/>
                <a:gd name="T69" fmla="*/ 279 h 1253"/>
                <a:gd name="T70" fmla="*/ 529 w 940"/>
                <a:gd name="T71" fmla="*/ 220 h 1253"/>
                <a:gd name="T72" fmla="*/ 763 w 940"/>
                <a:gd name="T73" fmla="*/ 220 h 1253"/>
                <a:gd name="T74" fmla="*/ 821 w 940"/>
                <a:gd name="T75" fmla="*/ 279 h 1253"/>
                <a:gd name="T76" fmla="*/ 821 w 940"/>
                <a:gd name="T77" fmla="*/ 513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0" h="1253">
                  <a:moveTo>
                    <a:pt x="235" y="807"/>
                  </a:moveTo>
                  <a:lnTo>
                    <a:pt x="235" y="807"/>
                  </a:lnTo>
                  <a:lnTo>
                    <a:pt x="0" y="807"/>
                  </a:lnTo>
                  <a:lnTo>
                    <a:pt x="0" y="1150"/>
                  </a:lnTo>
                  <a:cubicBezTo>
                    <a:pt x="50" y="1185"/>
                    <a:pt x="133" y="1215"/>
                    <a:pt x="235" y="1233"/>
                  </a:cubicBezTo>
                  <a:lnTo>
                    <a:pt x="235" y="807"/>
                  </a:lnTo>
                  <a:close/>
                  <a:moveTo>
                    <a:pt x="470" y="0"/>
                  </a:moveTo>
                  <a:lnTo>
                    <a:pt x="470" y="0"/>
                  </a:lnTo>
                  <a:cubicBezTo>
                    <a:pt x="263" y="0"/>
                    <a:pt x="84" y="42"/>
                    <a:pt x="0" y="102"/>
                  </a:cubicBezTo>
                  <a:lnTo>
                    <a:pt x="0" y="690"/>
                  </a:lnTo>
                  <a:lnTo>
                    <a:pt x="294" y="690"/>
                  </a:lnTo>
                  <a:cubicBezTo>
                    <a:pt x="327" y="690"/>
                    <a:pt x="353" y="716"/>
                    <a:pt x="353" y="748"/>
                  </a:cubicBezTo>
                  <a:lnTo>
                    <a:pt x="353" y="1247"/>
                  </a:lnTo>
                  <a:cubicBezTo>
                    <a:pt x="391" y="1250"/>
                    <a:pt x="430" y="1252"/>
                    <a:pt x="470" y="1252"/>
                  </a:cubicBezTo>
                  <a:cubicBezTo>
                    <a:pt x="677" y="1252"/>
                    <a:pt x="855" y="1210"/>
                    <a:pt x="939" y="1150"/>
                  </a:cubicBezTo>
                  <a:lnTo>
                    <a:pt x="939" y="102"/>
                  </a:lnTo>
                  <a:cubicBezTo>
                    <a:pt x="855" y="42"/>
                    <a:pt x="677" y="0"/>
                    <a:pt x="470" y="0"/>
                  </a:cubicBezTo>
                  <a:close/>
                  <a:moveTo>
                    <a:pt x="587" y="804"/>
                  </a:moveTo>
                  <a:lnTo>
                    <a:pt x="587" y="804"/>
                  </a:lnTo>
                  <a:cubicBezTo>
                    <a:pt x="587" y="836"/>
                    <a:pt x="561" y="862"/>
                    <a:pt x="529" y="862"/>
                  </a:cubicBezTo>
                  <a:cubicBezTo>
                    <a:pt x="496" y="862"/>
                    <a:pt x="470" y="836"/>
                    <a:pt x="470" y="804"/>
                  </a:cubicBezTo>
                  <a:lnTo>
                    <a:pt x="470" y="572"/>
                  </a:lnTo>
                  <a:lnTo>
                    <a:pt x="238" y="572"/>
                  </a:lnTo>
                  <a:cubicBezTo>
                    <a:pt x="206" y="572"/>
                    <a:pt x="180" y="546"/>
                    <a:pt x="180" y="513"/>
                  </a:cubicBezTo>
                  <a:cubicBezTo>
                    <a:pt x="180" y="481"/>
                    <a:pt x="206" y="454"/>
                    <a:pt x="238" y="454"/>
                  </a:cubicBezTo>
                  <a:lnTo>
                    <a:pt x="529" y="454"/>
                  </a:lnTo>
                  <a:cubicBezTo>
                    <a:pt x="561" y="454"/>
                    <a:pt x="587" y="481"/>
                    <a:pt x="587" y="513"/>
                  </a:cubicBezTo>
                  <a:lnTo>
                    <a:pt x="587" y="804"/>
                  </a:lnTo>
                  <a:close/>
                  <a:moveTo>
                    <a:pt x="821" y="513"/>
                  </a:moveTo>
                  <a:lnTo>
                    <a:pt x="821" y="513"/>
                  </a:lnTo>
                  <a:cubicBezTo>
                    <a:pt x="821" y="545"/>
                    <a:pt x="795" y="572"/>
                    <a:pt x="763" y="572"/>
                  </a:cubicBezTo>
                  <a:cubicBezTo>
                    <a:pt x="730" y="572"/>
                    <a:pt x="704" y="545"/>
                    <a:pt x="704" y="513"/>
                  </a:cubicBezTo>
                  <a:cubicBezTo>
                    <a:pt x="704" y="338"/>
                    <a:pt x="704" y="397"/>
                    <a:pt x="704" y="338"/>
                  </a:cubicBezTo>
                  <a:lnTo>
                    <a:pt x="529" y="338"/>
                  </a:lnTo>
                  <a:cubicBezTo>
                    <a:pt x="496" y="338"/>
                    <a:pt x="470" y="311"/>
                    <a:pt x="470" y="279"/>
                  </a:cubicBezTo>
                  <a:cubicBezTo>
                    <a:pt x="470" y="247"/>
                    <a:pt x="496" y="220"/>
                    <a:pt x="529" y="220"/>
                  </a:cubicBezTo>
                  <a:lnTo>
                    <a:pt x="763" y="220"/>
                  </a:lnTo>
                  <a:cubicBezTo>
                    <a:pt x="795" y="220"/>
                    <a:pt x="821" y="247"/>
                    <a:pt x="821" y="279"/>
                  </a:cubicBezTo>
                  <a:lnTo>
                    <a:pt x="821" y="513"/>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7" name="Group 26">
            <a:extLst>
              <a:ext uri="{FF2B5EF4-FFF2-40B4-BE49-F238E27FC236}">
                <a16:creationId xmlns:a16="http://schemas.microsoft.com/office/drawing/2014/main" id="{59BC82DD-B6F9-BC4E-B8D5-D1DF83A84385}"/>
              </a:ext>
            </a:extLst>
          </p:cNvPr>
          <p:cNvGrpSpPr/>
          <p:nvPr/>
        </p:nvGrpSpPr>
        <p:grpSpPr>
          <a:xfrm>
            <a:off x="5029252" y="5488369"/>
            <a:ext cx="976313" cy="450850"/>
            <a:chOff x="5029252" y="5268913"/>
            <a:chExt cx="976313" cy="450850"/>
          </a:xfrm>
        </p:grpSpPr>
        <p:sp>
          <p:nvSpPr>
            <p:cNvPr id="99" name="Freeform 53">
              <a:extLst>
                <a:ext uri="{FF2B5EF4-FFF2-40B4-BE49-F238E27FC236}">
                  <a16:creationId xmlns:a16="http://schemas.microsoft.com/office/drawing/2014/main" id="{00E47D51-DEB4-8D4D-B325-5F4EEA7630A0}"/>
                </a:ext>
              </a:extLst>
            </p:cNvPr>
            <p:cNvSpPr>
              <a:spLocks noChangeArrowheads="1"/>
            </p:cNvSpPr>
            <p:nvPr/>
          </p:nvSpPr>
          <p:spPr bwMode="auto">
            <a:xfrm>
              <a:off x="5029252" y="5268913"/>
              <a:ext cx="338138" cy="450850"/>
            </a:xfrm>
            <a:custGeom>
              <a:avLst/>
              <a:gdLst>
                <a:gd name="T0" fmla="*/ 469 w 939"/>
                <a:gd name="T1" fmla="*/ 0 h 1254"/>
                <a:gd name="T2" fmla="*/ 469 w 939"/>
                <a:gd name="T3" fmla="*/ 0 h 1254"/>
                <a:gd name="T4" fmla="*/ 0 w 939"/>
                <a:gd name="T5" fmla="*/ 103 h 1254"/>
                <a:gd name="T6" fmla="*/ 0 w 939"/>
                <a:gd name="T7" fmla="*/ 1150 h 1254"/>
                <a:gd name="T8" fmla="*/ 469 w 939"/>
                <a:gd name="T9" fmla="*/ 1253 h 1254"/>
                <a:gd name="T10" fmla="*/ 938 w 939"/>
                <a:gd name="T11" fmla="*/ 1150 h 1254"/>
                <a:gd name="T12" fmla="*/ 938 w 939"/>
                <a:gd name="T13" fmla="*/ 103 h 1254"/>
                <a:gd name="T14" fmla="*/ 469 w 939"/>
                <a:gd name="T15" fmla="*/ 0 h 1254"/>
                <a:gd name="T16" fmla="*/ 866 w 939"/>
                <a:gd name="T17" fmla="*/ 684 h 1254"/>
                <a:gd name="T18" fmla="*/ 866 w 939"/>
                <a:gd name="T19" fmla="*/ 684 h 1254"/>
                <a:gd name="T20" fmla="*/ 713 w 939"/>
                <a:gd name="T21" fmla="*/ 837 h 1254"/>
                <a:gd name="T22" fmla="*/ 694 w 939"/>
                <a:gd name="T23" fmla="*/ 837 h 1254"/>
                <a:gd name="T24" fmla="*/ 635 w 939"/>
                <a:gd name="T25" fmla="*/ 778 h 1254"/>
                <a:gd name="T26" fmla="*/ 694 w 939"/>
                <a:gd name="T27" fmla="*/ 720 h 1254"/>
                <a:gd name="T28" fmla="*/ 713 w 939"/>
                <a:gd name="T29" fmla="*/ 720 h 1254"/>
                <a:gd name="T30" fmla="*/ 748 w 939"/>
                <a:gd name="T31" fmla="*/ 684 h 1254"/>
                <a:gd name="T32" fmla="*/ 748 w 939"/>
                <a:gd name="T33" fmla="*/ 430 h 1254"/>
                <a:gd name="T34" fmla="*/ 713 w 939"/>
                <a:gd name="T35" fmla="*/ 394 h 1254"/>
                <a:gd name="T36" fmla="*/ 226 w 939"/>
                <a:gd name="T37" fmla="*/ 394 h 1254"/>
                <a:gd name="T38" fmla="*/ 190 w 939"/>
                <a:gd name="T39" fmla="*/ 430 h 1254"/>
                <a:gd name="T40" fmla="*/ 190 w 939"/>
                <a:gd name="T41" fmla="*/ 684 h 1254"/>
                <a:gd name="T42" fmla="*/ 226 w 939"/>
                <a:gd name="T43" fmla="*/ 720 h 1254"/>
                <a:gd name="T44" fmla="*/ 415 w 939"/>
                <a:gd name="T45" fmla="*/ 720 h 1254"/>
                <a:gd name="T46" fmla="*/ 458 w 939"/>
                <a:gd name="T47" fmla="*/ 739 h 1254"/>
                <a:gd name="T48" fmla="*/ 634 w 939"/>
                <a:gd name="T49" fmla="*/ 931 h 1254"/>
                <a:gd name="T50" fmla="*/ 630 w 939"/>
                <a:gd name="T51" fmla="*/ 1014 h 1254"/>
                <a:gd name="T52" fmla="*/ 591 w 939"/>
                <a:gd name="T53" fmla="*/ 1029 h 1254"/>
                <a:gd name="T54" fmla="*/ 547 w 939"/>
                <a:gd name="T55" fmla="*/ 1010 h 1254"/>
                <a:gd name="T56" fmla="*/ 389 w 939"/>
                <a:gd name="T57" fmla="*/ 837 h 1254"/>
                <a:gd name="T58" fmla="*/ 226 w 939"/>
                <a:gd name="T59" fmla="*/ 837 h 1254"/>
                <a:gd name="T60" fmla="*/ 72 w 939"/>
                <a:gd name="T61" fmla="*/ 684 h 1254"/>
                <a:gd name="T62" fmla="*/ 72 w 939"/>
                <a:gd name="T63" fmla="*/ 430 h 1254"/>
                <a:gd name="T64" fmla="*/ 226 w 939"/>
                <a:gd name="T65" fmla="*/ 276 h 1254"/>
                <a:gd name="T66" fmla="*/ 713 w 939"/>
                <a:gd name="T67" fmla="*/ 276 h 1254"/>
                <a:gd name="T68" fmla="*/ 866 w 939"/>
                <a:gd name="T69" fmla="*/ 430 h 1254"/>
                <a:gd name="T70" fmla="*/ 866 w 939"/>
                <a:gd name="T71" fmla="*/ 68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39" h="1254">
                  <a:moveTo>
                    <a:pt x="469" y="0"/>
                  </a:moveTo>
                  <a:lnTo>
                    <a:pt x="469" y="0"/>
                  </a:lnTo>
                  <a:cubicBezTo>
                    <a:pt x="262" y="0"/>
                    <a:pt x="84" y="42"/>
                    <a:pt x="0" y="103"/>
                  </a:cubicBezTo>
                  <a:cubicBezTo>
                    <a:pt x="0" y="1150"/>
                    <a:pt x="0" y="1150"/>
                    <a:pt x="0" y="1150"/>
                  </a:cubicBezTo>
                  <a:cubicBezTo>
                    <a:pt x="84" y="1211"/>
                    <a:pt x="262" y="1253"/>
                    <a:pt x="469" y="1253"/>
                  </a:cubicBezTo>
                  <a:cubicBezTo>
                    <a:pt x="677" y="1253"/>
                    <a:pt x="854" y="1211"/>
                    <a:pt x="938" y="1150"/>
                  </a:cubicBezTo>
                  <a:cubicBezTo>
                    <a:pt x="938" y="103"/>
                    <a:pt x="938" y="103"/>
                    <a:pt x="938" y="103"/>
                  </a:cubicBezTo>
                  <a:cubicBezTo>
                    <a:pt x="854" y="42"/>
                    <a:pt x="677" y="0"/>
                    <a:pt x="469" y="0"/>
                  </a:cubicBezTo>
                  <a:close/>
                  <a:moveTo>
                    <a:pt x="866" y="684"/>
                  </a:moveTo>
                  <a:lnTo>
                    <a:pt x="866" y="684"/>
                  </a:lnTo>
                  <a:cubicBezTo>
                    <a:pt x="866" y="768"/>
                    <a:pt x="797" y="837"/>
                    <a:pt x="713" y="837"/>
                  </a:cubicBezTo>
                  <a:cubicBezTo>
                    <a:pt x="694" y="837"/>
                    <a:pt x="694" y="837"/>
                    <a:pt x="694" y="837"/>
                  </a:cubicBezTo>
                  <a:cubicBezTo>
                    <a:pt x="662" y="837"/>
                    <a:pt x="635" y="811"/>
                    <a:pt x="635" y="778"/>
                  </a:cubicBezTo>
                  <a:cubicBezTo>
                    <a:pt x="635" y="746"/>
                    <a:pt x="662" y="720"/>
                    <a:pt x="694" y="720"/>
                  </a:cubicBezTo>
                  <a:cubicBezTo>
                    <a:pt x="713" y="720"/>
                    <a:pt x="713" y="720"/>
                    <a:pt x="713" y="720"/>
                  </a:cubicBezTo>
                  <a:cubicBezTo>
                    <a:pt x="732" y="720"/>
                    <a:pt x="748" y="703"/>
                    <a:pt x="748" y="684"/>
                  </a:cubicBezTo>
                  <a:cubicBezTo>
                    <a:pt x="748" y="430"/>
                    <a:pt x="748" y="430"/>
                    <a:pt x="748" y="430"/>
                  </a:cubicBezTo>
                  <a:cubicBezTo>
                    <a:pt x="748" y="410"/>
                    <a:pt x="732" y="394"/>
                    <a:pt x="713" y="394"/>
                  </a:cubicBezTo>
                  <a:cubicBezTo>
                    <a:pt x="226" y="394"/>
                    <a:pt x="226" y="394"/>
                    <a:pt x="226" y="394"/>
                  </a:cubicBezTo>
                  <a:cubicBezTo>
                    <a:pt x="206" y="394"/>
                    <a:pt x="190" y="410"/>
                    <a:pt x="190" y="430"/>
                  </a:cubicBezTo>
                  <a:cubicBezTo>
                    <a:pt x="190" y="684"/>
                    <a:pt x="190" y="684"/>
                    <a:pt x="190" y="684"/>
                  </a:cubicBezTo>
                  <a:cubicBezTo>
                    <a:pt x="190" y="703"/>
                    <a:pt x="206" y="720"/>
                    <a:pt x="226" y="720"/>
                  </a:cubicBezTo>
                  <a:cubicBezTo>
                    <a:pt x="415" y="720"/>
                    <a:pt x="415" y="720"/>
                    <a:pt x="415" y="720"/>
                  </a:cubicBezTo>
                  <a:cubicBezTo>
                    <a:pt x="431" y="720"/>
                    <a:pt x="447" y="727"/>
                    <a:pt x="458" y="739"/>
                  </a:cubicBezTo>
                  <a:cubicBezTo>
                    <a:pt x="634" y="931"/>
                    <a:pt x="634" y="931"/>
                    <a:pt x="634" y="931"/>
                  </a:cubicBezTo>
                  <a:cubicBezTo>
                    <a:pt x="656" y="955"/>
                    <a:pt x="654" y="992"/>
                    <a:pt x="630" y="1014"/>
                  </a:cubicBezTo>
                  <a:cubicBezTo>
                    <a:pt x="619" y="1024"/>
                    <a:pt x="605" y="1029"/>
                    <a:pt x="591" y="1029"/>
                  </a:cubicBezTo>
                  <a:cubicBezTo>
                    <a:pt x="575" y="1029"/>
                    <a:pt x="559" y="1023"/>
                    <a:pt x="547" y="1010"/>
                  </a:cubicBezTo>
                  <a:cubicBezTo>
                    <a:pt x="389" y="837"/>
                    <a:pt x="389" y="837"/>
                    <a:pt x="389" y="837"/>
                  </a:cubicBezTo>
                  <a:cubicBezTo>
                    <a:pt x="226" y="837"/>
                    <a:pt x="226" y="837"/>
                    <a:pt x="226" y="837"/>
                  </a:cubicBezTo>
                  <a:cubicBezTo>
                    <a:pt x="141" y="837"/>
                    <a:pt x="72" y="768"/>
                    <a:pt x="72" y="684"/>
                  </a:cubicBezTo>
                  <a:cubicBezTo>
                    <a:pt x="72" y="430"/>
                    <a:pt x="72" y="430"/>
                    <a:pt x="72" y="430"/>
                  </a:cubicBezTo>
                  <a:cubicBezTo>
                    <a:pt x="72" y="345"/>
                    <a:pt x="141" y="276"/>
                    <a:pt x="226" y="276"/>
                  </a:cubicBezTo>
                  <a:cubicBezTo>
                    <a:pt x="713" y="276"/>
                    <a:pt x="713" y="276"/>
                    <a:pt x="713" y="276"/>
                  </a:cubicBezTo>
                  <a:cubicBezTo>
                    <a:pt x="797" y="276"/>
                    <a:pt x="866" y="345"/>
                    <a:pt x="866" y="430"/>
                  </a:cubicBezTo>
                  <a:lnTo>
                    <a:pt x="866" y="684"/>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54">
              <a:extLst>
                <a:ext uri="{FF2B5EF4-FFF2-40B4-BE49-F238E27FC236}">
                  <a16:creationId xmlns:a16="http://schemas.microsoft.com/office/drawing/2014/main" id="{D70E8AC7-3611-EC49-A4DF-34D6534E97F6}"/>
                </a:ext>
              </a:extLst>
            </p:cNvPr>
            <p:cNvSpPr>
              <a:spLocks noChangeArrowheads="1"/>
            </p:cNvSpPr>
            <p:nvPr/>
          </p:nvSpPr>
          <p:spPr bwMode="auto">
            <a:xfrm>
              <a:off x="5435652" y="5305425"/>
              <a:ext cx="569913" cy="271463"/>
            </a:xfrm>
            <a:custGeom>
              <a:avLst/>
              <a:gdLst>
                <a:gd name="T0" fmla="*/ 15 w 1583"/>
                <a:gd name="T1" fmla="*/ 196 h 752"/>
                <a:gd name="T2" fmla="*/ 103 w 1583"/>
                <a:gd name="T3" fmla="*/ 135 h 752"/>
                <a:gd name="T4" fmla="*/ 196 w 1583"/>
                <a:gd name="T5" fmla="*/ 25 h 752"/>
                <a:gd name="T6" fmla="*/ 45 w 1583"/>
                <a:gd name="T7" fmla="*/ 69 h 752"/>
                <a:gd name="T8" fmla="*/ 98 w 1583"/>
                <a:gd name="T9" fmla="*/ 252 h 752"/>
                <a:gd name="T10" fmla="*/ 374 w 1583"/>
                <a:gd name="T11" fmla="*/ 289 h 752"/>
                <a:gd name="T12" fmla="*/ 230 w 1583"/>
                <a:gd name="T13" fmla="*/ 173 h 752"/>
                <a:gd name="T14" fmla="*/ 332 w 1583"/>
                <a:gd name="T15" fmla="*/ 0 h 752"/>
                <a:gd name="T16" fmla="*/ 418 w 1583"/>
                <a:gd name="T17" fmla="*/ 229 h 752"/>
                <a:gd name="T18" fmla="*/ 412 w 1583"/>
                <a:gd name="T19" fmla="*/ 289 h 752"/>
                <a:gd name="T20" fmla="*/ 394 w 1583"/>
                <a:gd name="T21" fmla="*/ 200 h 752"/>
                <a:gd name="T22" fmla="*/ 332 w 1583"/>
                <a:gd name="T23" fmla="*/ 34 h 752"/>
                <a:gd name="T24" fmla="*/ 328 w 1583"/>
                <a:gd name="T25" fmla="*/ 219 h 752"/>
                <a:gd name="T26" fmla="*/ 477 w 1583"/>
                <a:gd name="T27" fmla="*/ 247 h 752"/>
                <a:gd name="T28" fmla="*/ 477 w 1583"/>
                <a:gd name="T29" fmla="*/ 3 h 752"/>
                <a:gd name="T30" fmla="*/ 514 w 1583"/>
                <a:gd name="T31" fmla="*/ 216 h 752"/>
                <a:gd name="T32" fmla="*/ 642 w 1583"/>
                <a:gd name="T33" fmla="*/ 232 h 752"/>
                <a:gd name="T34" fmla="*/ 551 w 1583"/>
                <a:gd name="T35" fmla="*/ 251 h 752"/>
                <a:gd name="T36" fmla="*/ 28 w 1583"/>
                <a:gd name="T37" fmla="*/ 644 h 752"/>
                <a:gd name="T38" fmla="*/ 28 w 1583"/>
                <a:gd name="T39" fmla="*/ 297 h 752"/>
                <a:gd name="T40" fmla="*/ 303 w 1583"/>
                <a:gd name="T41" fmla="*/ 413 h 752"/>
                <a:gd name="T42" fmla="*/ 79 w 1583"/>
                <a:gd name="T43" fmla="*/ 536 h 752"/>
                <a:gd name="T44" fmla="*/ 28 w 1583"/>
                <a:gd name="T45" fmla="*/ 644 h 752"/>
                <a:gd name="T46" fmla="*/ 246 w 1583"/>
                <a:gd name="T47" fmla="*/ 413 h 752"/>
                <a:gd name="T48" fmla="*/ 80 w 1583"/>
                <a:gd name="T49" fmla="*/ 341 h 752"/>
                <a:gd name="T50" fmla="*/ 236 w 1583"/>
                <a:gd name="T51" fmla="*/ 472 h 752"/>
                <a:gd name="T52" fmla="*/ 341 w 1583"/>
                <a:gd name="T53" fmla="*/ 598 h 752"/>
                <a:gd name="T54" fmla="*/ 457 w 1583"/>
                <a:gd name="T55" fmla="*/ 394 h 752"/>
                <a:gd name="T56" fmla="*/ 476 w 1583"/>
                <a:gd name="T57" fmla="*/ 442 h 752"/>
                <a:gd name="T58" fmla="*/ 396 w 1583"/>
                <a:gd name="T59" fmla="*/ 543 h 752"/>
                <a:gd name="T60" fmla="*/ 346 w 1583"/>
                <a:gd name="T61" fmla="*/ 645 h 752"/>
                <a:gd name="T62" fmla="*/ 505 w 1583"/>
                <a:gd name="T63" fmla="*/ 548 h 752"/>
                <a:gd name="T64" fmla="*/ 728 w 1583"/>
                <a:gd name="T65" fmla="*/ 477 h 752"/>
                <a:gd name="T66" fmla="*/ 617 w 1583"/>
                <a:gd name="T67" fmla="*/ 653 h 752"/>
                <a:gd name="T68" fmla="*/ 673 w 1583"/>
                <a:gd name="T69" fmla="*/ 592 h 752"/>
                <a:gd name="T70" fmla="*/ 560 w 1583"/>
                <a:gd name="T71" fmla="*/ 453 h 752"/>
                <a:gd name="T72" fmla="*/ 673 w 1583"/>
                <a:gd name="T73" fmla="*/ 592 h 752"/>
                <a:gd name="T74" fmla="*/ 766 w 1583"/>
                <a:gd name="T75" fmla="*/ 594 h 752"/>
                <a:gd name="T76" fmla="*/ 880 w 1583"/>
                <a:gd name="T77" fmla="*/ 393 h 752"/>
                <a:gd name="T78" fmla="*/ 1136 w 1583"/>
                <a:gd name="T79" fmla="*/ 477 h 752"/>
                <a:gd name="T80" fmla="*/ 1106 w 1583"/>
                <a:gd name="T81" fmla="*/ 647 h 752"/>
                <a:gd name="T82" fmla="*/ 1023 w 1583"/>
                <a:gd name="T83" fmla="*/ 440 h 752"/>
                <a:gd name="T84" fmla="*/ 976 w 1583"/>
                <a:gd name="T85" fmla="*/ 594 h 752"/>
                <a:gd name="T86" fmla="*/ 927 w 1583"/>
                <a:gd name="T87" fmla="*/ 645 h 752"/>
                <a:gd name="T88" fmla="*/ 926 w 1583"/>
                <a:gd name="T89" fmla="*/ 451 h 752"/>
                <a:gd name="T90" fmla="*/ 821 w 1583"/>
                <a:gd name="T91" fmla="*/ 560 h 752"/>
                <a:gd name="T92" fmla="*/ 773 w 1583"/>
                <a:gd name="T93" fmla="*/ 645 h 752"/>
                <a:gd name="T94" fmla="*/ 1181 w 1583"/>
                <a:gd name="T95" fmla="*/ 699 h 752"/>
                <a:gd name="T96" fmla="*/ 1292 w 1583"/>
                <a:gd name="T97" fmla="*/ 393 h 752"/>
                <a:gd name="T98" fmla="*/ 1387 w 1583"/>
                <a:gd name="T99" fmla="*/ 627 h 752"/>
                <a:gd name="T100" fmla="*/ 1236 w 1583"/>
                <a:gd name="T101" fmla="*/ 749 h 752"/>
                <a:gd name="T102" fmla="*/ 1348 w 1583"/>
                <a:gd name="T103" fmla="*/ 593 h 752"/>
                <a:gd name="T104" fmla="*/ 1292 w 1583"/>
                <a:gd name="T105" fmla="*/ 440 h 752"/>
                <a:gd name="T106" fmla="*/ 1292 w 1583"/>
                <a:gd name="T107" fmla="*/ 606 h 752"/>
                <a:gd name="T108" fmla="*/ 1445 w 1583"/>
                <a:gd name="T109" fmla="*/ 574 h 752"/>
                <a:gd name="T110" fmla="*/ 1475 w 1583"/>
                <a:gd name="T111" fmla="*/ 339 h 752"/>
                <a:gd name="T112" fmla="*/ 1562 w 1583"/>
                <a:gd name="T113" fmla="*/ 404 h 752"/>
                <a:gd name="T114" fmla="*/ 1499 w 1583"/>
                <a:gd name="T115" fmla="*/ 450 h 752"/>
                <a:gd name="T116" fmla="*/ 1573 w 1583"/>
                <a:gd name="T117" fmla="*/ 610 h 752"/>
                <a:gd name="T118" fmla="*/ 1580 w 1583"/>
                <a:gd name="T119" fmla="*/ 64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3" h="752">
                  <a:moveTo>
                    <a:pt x="0" y="226"/>
                  </a:moveTo>
                  <a:lnTo>
                    <a:pt x="0" y="226"/>
                  </a:lnTo>
                  <a:cubicBezTo>
                    <a:pt x="1" y="214"/>
                    <a:pt x="7" y="202"/>
                    <a:pt x="15" y="196"/>
                  </a:cubicBezTo>
                  <a:cubicBezTo>
                    <a:pt x="43" y="211"/>
                    <a:pt x="73" y="218"/>
                    <a:pt x="98" y="218"/>
                  </a:cubicBezTo>
                  <a:cubicBezTo>
                    <a:pt x="127" y="218"/>
                    <a:pt x="164" y="207"/>
                    <a:pt x="164" y="175"/>
                  </a:cubicBezTo>
                  <a:cubicBezTo>
                    <a:pt x="164" y="139"/>
                    <a:pt x="132" y="136"/>
                    <a:pt x="103" y="135"/>
                  </a:cubicBezTo>
                  <a:cubicBezTo>
                    <a:pt x="59" y="132"/>
                    <a:pt x="5" y="126"/>
                    <a:pt x="5" y="69"/>
                  </a:cubicBezTo>
                  <a:cubicBezTo>
                    <a:pt x="5" y="18"/>
                    <a:pt x="58" y="1"/>
                    <a:pt x="105" y="1"/>
                  </a:cubicBezTo>
                  <a:cubicBezTo>
                    <a:pt x="141" y="1"/>
                    <a:pt x="168" y="9"/>
                    <a:pt x="196" y="25"/>
                  </a:cubicBezTo>
                  <a:cubicBezTo>
                    <a:pt x="194" y="36"/>
                    <a:pt x="189" y="47"/>
                    <a:pt x="179" y="53"/>
                  </a:cubicBezTo>
                  <a:cubicBezTo>
                    <a:pt x="153" y="40"/>
                    <a:pt x="130" y="35"/>
                    <a:pt x="105" y="35"/>
                  </a:cubicBezTo>
                  <a:cubicBezTo>
                    <a:pt x="82" y="35"/>
                    <a:pt x="45" y="39"/>
                    <a:pt x="45" y="69"/>
                  </a:cubicBezTo>
                  <a:cubicBezTo>
                    <a:pt x="45" y="103"/>
                    <a:pt x="91" y="99"/>
                    <a:pt x="134" y="105"/>
                  </a:cubicBezTo>
                  <a:cubicBezTo>
                    <a:pt x="170" y="111"/>
                    <a:pt x="204" y="124"/>
                    <a:pt x="204" y="175"/>
                  </a:cubicBezTo>
                  <a:cubicBezTo>
                    <a:pt x="204" y="231"/>
                    <a:pt x="149" y="252"/>
                    <a:pt x="98" y="252"/>
                  </a:cubicBezTo>
                  <a:cubicBezTo>
                    <a:pt x="65" y="252"/>
                    <a:pt x="31" y="243"/>
                    <a:pt x="0" y="226"/>
                  </a:cubicBezTo>
                  <a:close/>
                  <a:moveTo>
                    <a:pt x="374" y="289"/>
                  </a:moveTo>
                  <a:lnTo>
                    <a:pt x="374" y="289"/>
                  </a:lnTo>
                  <a:lnTo>
                    <a:pt x="354" y="250"/>
                  </a:lnTo>
                  <a:cubicBezTo>
                    <a:pt x="347" y="252"/>
                    <a:pt x="340" y="253"/>
                    <a:pt x="332" y="253"/>
                  </a:cubicBezTo>
                  <a:cubicBezTo>
                    <a:pt x="293" y="253"/>
                    <a:pt x="230" y="247"/>
                    <a:pt x="230" y="173"/>
                  </a:cubicBezTo>
                  <a:lnTo>
                    <a:pt x="230" y="141"/>
                  </a:lnTo>
                  <a:cubicBezTo>
                    <a:pt x="230" y="106"/>
                    <a:pt x="233" y="60"/>
                    <a:pt x="246" y="23"/>
                  </a:cubicBezTo>
                  <a:cubicBezTo>
                    <a:pt x="273" y="9"/>
                    <a:pt x="300" y="0"/>
                    <a:pt x="332" y="0"/>
                  </a:cubicBezTo>
                  <a:cubicBezTo>
                    <a:pt x="394" y="0"/>
                    <a:pt x="434" y="18"/>
                    <a:pt x="434" y="79"/>
                  </a:cubicBezTo>
                  <a:lnTo>
                    <a:pt x="434" y="112"/>
                  </a:lnTo>
                  <a:cubicBezTo>
                    <a:pt x="434" y="147"/>
                    <a:pt x="430" y="201"/>
                    <a:pt x="418" y="229"/>
                  </a:cubicBezTo>
                  <a:lnTo>
                    <a:pt x="391" y="241"/>
                  </a:lnTo>
                  <a:lnTo>
                    <a:pt x="400" y="258"/>
                  </a:lnTo>
                  <a:cubicBezTo>
                    <a:pt x="406" y="269"/>
                    <a:pt x="411" y="279"/>
                    <a:pt x="412" y="289"/>
                  </a:cubicBezTo>
                  <a:cubicBezTo>
                    <a:pt x="405" y="290"/>
                    <a:pt x="399" y="291"/>
                    <a:pt x="393" y="291"/>
                  </a:cubicBezTo>
                  <a:cubicBezTo>
                    <a:pt x="387" y="291"/>
                    <a:pt x="381" y="290"/>
                    <a:pt x="374" y="289"/>
                  </a:cubicBezTo>
                  <a:close/>
                  <a:moveTo>
                    <a:pt x="394" y="200"/>
                  </a:moveTo>
                  <a:lnTo>
                    <a:pt x="394" y="200"/>
                  </a:lnTo>
                  <a:lnTo>
                    <a:pt x="394" y="49"/>
                  </a:lnTo>
                  <a:cubicBezTo>
                    <a:pt x="382" y="39"/>
                    <a:pt x="357" y="34"/>
                    <a:pt x="332" y="34"/>
                  </a:cubicBezTo>
                  <a:cubicBezTo>
                    <a:pt x="308" y="34"/>
                    <a:pt x="283" y="39"/>
                    <a:pt x="271" y="49"/>
                  </a:cubicBezTo>
                  <a:lnTo>
                    <a:pt x="271" y="203"/>
                  </a:lnTo>
                  <a:cubicBezTo>
                    <a:pt x="284" y="214"/>
                    <a:pt x="305" y="219"/>
                    <a:pt x="328" y="219"/>
                  </a:cubicBezTo>
                  <a:cubicBezTo>
                    <a:pt x="353" y="219"/>
                    <a:pt x="379" y="212"/>
                    <a:pt x="394" y="200"/>
                  </a:cubicBezTo>
                  <a:close/>
                  <a:moveTo>
                    <a:pt x="477" y="247"/>
                  </a:moveTo>
                  <a:lnTo>
                    <a:pt x="477" y="247"/>
                  </a:lnTo>
                  <a:cubicBezTo>
                    <a:pt x="473" y="234"/>
                    <a:pt x="473" y="221"/>
                    <a:pt x="473" y="207"/>
                  </a:cubicBezTo>
                  <a:lnTo>
                    <a:pt x="473" y="42"/>
                  </a:lnTo>
                  <a:cubicBezTo>
                    <a:pt x="473" y="29"/>
                    <a:pt x="473" y="16"/>
                    <a:pt x="477" y="3"/>
                  </a:cubicBezTo>
                  <a:cubicBezTo>
                    <a:pt x="485" y="2"/>
                    <a:pt x="490" y="1"/>
                    <a:pt x="496" y="1"/>
                  </a:cubicBezTo>
                  <a:cubicBezTo>
                    <a:pt x="502" y="1"/>
                    <a:pt x="507" y="2"/>
                    <a:pt x="514" y="3"/>
                  </a:cubicBezTo>
                  <a:lnTo>
                    <a:pt x="514" y="216"/>
                  </a:lnTo>
                  <a:cubicBezTo>
                    <a:pt x="526" y="217"/>
                    <a:pt x="537" y="217"/>
                    <a:pt x="550" y="217"/>
                  </a:cubicBezTo>
                  <a:lnTo>
                    <a:pt x="640" y="217"/>
                  </a:lnTo>
                  <a:cubicBezTo>
                    <a:pt x="641" y="223"/>
                    <a:pt x="642" y="227"/>
                    <a:pt x="642" y="232"/>
                  </a:cubicBezTo>
                  <a:cubicBezTo>
                    <a:pt x="642" y="237"/>
                    <a:pt x="641" y="242"/>
                    <a:pt x="640" y="248"/>
                  </a:cubicBezTo>
                  <a:cubicBezTo>
                    <a:pt x="629" y="251"/>
                    <a:pt x="617" y="251"/>
                    <a:pt x="606" y="251"/>
                  </a:cubicBezTo>
                  <a:lnTo>
                    <a:pt x="551" y="251"/>
                  </a:lnTo>
                  <a:cubicBezTo>
                    <a:pt x="526" y="251"/>
                    <a:pt x="501" y="251"/>
                    <a:pt x="477" y="247"/>
                  </a:cubicBezTo>
                  <a:close/>
                  <a:moveTo>
                    <a:pt x="28" y="644"/>
                  </a:moveTo>
                  <a:lnTo>
                    <a:pt x="28" y="644"/>
                  </a:lnTo>
                  <a:cubicBezTo>
                    <a:pt x="22" y="612"/>
                    <a:pt x="22" y="596"/>
                    <a:pt x="22" y="484"/>
                  </a:cubicBezTo>
                  <a:lnTo>
                    <a:pt x="22" y="342"/>
                  </a:lnTo>
                  <a:cubicBezTo>
                    <a:pt x="22" y="326"/>
                    <a:pt x="22" y="312"/>
                    <a:pt x="28" y="297"/>
                  </a:cubicBezTo>
                  <a:cubicBezTo>
                    <a:pt x="62" y="290"/>
                    <a:pt x="98" y="286"/>
                    <a:pt x="133" y="286"/>
                  </a:cubicBezTo>
                  <a:cubicBezTo>
                    <a:pt x="189" y="286"/>
                    <a:pt x="242" y="296"/>
                    <a:pt x="283" y="321"/>
                  </a:cubicBezTo>
                  <a:cubicBezTo>
                    <a:pt x="303" y="355"/>
                    <a:pt x="296" y="382"/>
                    <a:pt x="303" y="413"/>
                  </a:cubicBezTo>
                  <a:cubicBezTo>
                    <a:pt x="303" y="473"/>
                    <a:pt x="289" y="476"/>
                    <a:pt x="282" y="507"/>
                  </a:cubicBezTo>
                  <a:cubicBezTo>
                    <a:pt x="240" y="532"/>
                    <a:pt x="193" y="540"/>
                    <a:pt x="142" y="540"/>
                  </a:cubicBezTo>
                  <a:cubicBezTo>
                    <a:pt x="122" y="540"/>
                    <a:pt x="101" y="539"/>
                    <a:pt x="79" y="536"/>
                  </a:cubicBezTo>
                  <a:lnTo>
                    <a:pt x="79" y="644"/>
                  </a:lnTo>
                  <a:cubicBezTo>
                    <a:pt x="70" y="646"/>
                    <a:pt x="62" y="647"/>
                    <a:pt x="54" y="647"/>
                  </a:cubicBezTo>
                  <a:cubicBezTo>
                    <a:pt x="46" y="647"/>
                    <a:pt x="38" y="646"/>
                    <a:pt x="28" y="644"/>
                  </a:cubicBezTo>
                  <a:close/>
                  <a:moveTo>
                    <a:pt x="236" y="472"/>
                  </a:moveTo>
                  <a:lnTo>
                    <a:pt x="236" y="472"/>
                  </a:lnTo>
                  <a:cubicBezTo>
                    <a:pt x="241" y="455"/>
                    <a:pt x="246" y="444"/>
                    <a:pt x="246" y="413"/>
                  </a:cubicBezTo>
                  <a:cubicBezTo>
                    <a:pt x="246" y="383"/>
                    <a:pt x="239" y="375"/>
                    <a:pt x="236" y="356"/>
                  </a:cubicBezTo>
                  <a:cubicBezTo>
                    <a:pt x="212" y="342"/>
                    <a:pt x="178" y="336"/>
                    <a:pt x="141" y="336"/>
                  </a:cubicBezTo>
                  <a:cubicBezTo>
                    <a:pt x="121" y="336"/>
                    <a:pt x="100" y="337"/>
                    <a:pt x="80" y="341"/>
                  </a:cubicBezTo>
                  <a:lnTo>
                    <a:pt x="80" y="487"/>
                  </a:lnTo>
                  <a:cubicBezTo>
                    <a:pt x="100" y="489"/>
                    <a:pt x="121" y="491"/>
                    <a:pt x="142" y="491"/>
                  </a:cubicBezTo>
                  <a:cubicBezTo>
                    <a:pt x="177" y="491"/>
                    <a:pt x="210" y="486"/>
                    <a:pt x="236" y="472"/>
                  </a:cubicBezTo>
                  <a:close/>
                  <a:moveTo>
                    <a:pt x="346" y="645"/>
                  </a:moveTo>
                  <a:lnTo>
                    <a:pt x="346" y="645"/>
                  </a:lnTo>
                  <a:cubicBezTo>
                    <a:pt x="341" y="629"/>
                    <a:pt x="341" y="614"/>
                    <a:pt x="341" y="598"/>
                  </a:cubicBezTo>
                  <a:lnTo>
                    <a:pt x="341" y="548"/>
                  </a:lnTo>
                  <a:cubicBezTo>
                    <a:pt x="341" y="513"/>
                    <a:pt x="342" y="455"/>
                    <a:pt x="358" y="418"/>
                  </a:cubicBezTo>
                  <a:cubicBezTo>
                    <a:pt x="389" y="403"/>
                    <a:pt x="422" y="394"/>
                    <a:pt x="457" y="394"/>
                  </a:cubicBezTo>
                  <a:cubicBezTo>
                    <a:pt x="466" y="394"/>
                    <a:pt x="476" y="395"/>
                    <a:pt x="485" y="396"/>
                  </a:cubicBezTo>
                  <a:cubicBezTo>
                    <a:pt x="485" y="400"/>
                    <a:pt x="486" y="404"/>
                    <a:pt x="486" y="408"/>
                  </a:cubicBezTo>
                  <a:cubicBezTo>
                    <a:pt x="486" y="420"/>
                    <a:pt x="483" y="432"/>
                    <a:pt x="476" y="442"/>
                  </a:cubicBezTo>
                  <a:cubicBezTo>
                    <a:pt x="469" y="441"/>
                    <a:pt x="463" y="441"/>
                    <a:pt x="456" y="441"/>
                  </a:cubicBezTo>
                  <a:cubicBezTo>
                    <a:pt x="439" y="441"/>
                    <a:pt x="422" y="444"/>
                    <a:pt x="405" y="451"/>
                  </a:cubicBezTo>
                  <a:cubicBezTo>
                    <a:pt x="397" y="478"/>
                    <a:pt x="396" y="521"/>
                    <a:pt x="396" y="543"/>
                  </a:cubicBezTo>
                  <a:lnTo>
                    <a:pt x="396" y="645"/>
                  </a:lnTo>
                  <a:cubicBezTo>
                    <a:pt x="387" y="646"/>
                    <a:pt x="380" y="647"/>
                    <a:pt x="372" y="647"/>
                  </a:cubicBezTo>
                  <a:cubicBezTo>
                    <a:pt x="365" y="647"/>
                    <a:pt x="357" y="646"/>
                    <a:pt x="346" y="645"/>
                  </a:cubicBezTo>
                  <a:close/>
                  <a:moveTo>
                    <a:pt x="505" y="568"/>
                  </a:moveTo>
                  <a:lnTo>
                    <a:pt x="505" y="568"/>
                  </a:lnTo>
                  <a:lnTo>
                    <a:pt x="505" y="548"/>
                  </a:lnTo>
                  <a:cubicBezTo>
                    <a:pt x="505" y="511"/>
                    <a:pt x="507" y="454"/>
                    <a:pt x="522" y="418"/>
                  </a:cubicBezTo>
                  <a:cubicBezTo>
                    <a:pt x="558" y="400"/>
                    <a:pt x="588" y="393"/>
                    <a:pt x="617" y="393"/>
                  </a:cubicBezTo>
                  <a:cubicBezTo>
                    <a:pt x="679" y="393"/>
                    <a:pt x="728" y="409"/>
                    <a:pt x="728" y="477"/>
                  </a:cubicBezTo>
                  <a:lnTo>
                    <a:pt x="728" y="498"/>
                  </a:lnTo>
                  <a:cubicBezTo>
                    <a:pt x="728" y="509"/>
                    <a:pt x="728" y="586"/>
                    <a:pt x="712" y="627"/>
                  </a:cubicBezTo>
                  <a:cubicBezTo>
                    <a:pt x="685" y="644"/>
                    <a:pt x="653" y="653"/>
                    <a:pt x="617" y="653"/>
                  </a:cubicBezTo>
                  <a:cubicBezTo>
                    <a:pt x="557" y="653"/>
                    <a:pt x="505" y="638"/>
                    <a:pt x="505" y="568"/>
                  </a:cubicBezTo>
                  <a:close/>
                  <a:moveTo>
                    <a:pt x="673" y="592"/>
                  </a:moveTo>
                  <a:lnTo>
                    <a:pt x="673" y="592"/>
                  </a:lnTo>
                  <a:cubicBezTo>
                    <a:pt x="673" y="453"/>
                    <a:pt x="673" y="499"/>
                    <a:pt x="673" y="453"/>
                  </a:cubicBezTo>
                  <a:cubicBezTo>
                    <a:pt x="661" y="444"/>
                    <a:pt x="639" y="439"/>
                    <a:pt x="616" y="439"/>
                  </a:cubicBezTo>
                  <a:cubicBezTo>
                    <a:pt x="594" y="439"/>
                    <a:pt x="572" y="444"/>
                    <a:pt x="560" y="453"/>
                  </a:cubicBezTo>
                  <a:cubicBezTo>
                    <a:pt x="560" y="592"/>
                    <a:pt x="560" y="546"/>
                    <a:pt x="560" y="592"/>
                  </a:cubicBezTo>
                  <a:cubicBezTo>
                    <a:pt x="571" y="601"/>
                    <a:pt x="594" y="606"/>
                    <a:pt x="616" y="606"/>
                  </a:cubicBezTo>
                  <a:cubicBezTo>
                    <a:pt x="639" y="606"/>
                    <a:pt x="662" y="601"/>
                    <a:pt x="673" y="592"/>
                  </a:cubicBezTo>
                  <a:close/>
                  <a:moveTo>
                    <a:pt x="773" y="645"/>
                  </a:moveTo>
                  <a:lnTo>
                    <a:pt x="773" y="645"/>
                  </a:lnTo>
                  <a:cubicBezTo>
                    <a:pt x="766" y="628"/>
                    <a:pt x="766" y="610"/>
                    <a:pt x="766" y="594"/>
                  </a:cubicBezTo>
                  <a:lnTo>
                    <a:pt x="766" y="536"/>
                  </a:lnTo>
                  <a:cubicBezTo>
                    <a:pt x="766" y="509"/>
                    <a:pt x="770" y="453"/>
                    <a:pt x="783" y="418"/>
                  </a:cubicBezTo>
                  <a:cubicBezTo>
                    <a:pt x="818" y="400"/>
                    <a:pt x="851" y="393"/>
                    <a:pt x="880" y="393"/>
                  </a:cubicBezTo>
                  <a:cubicBezTo>
                    <a:pt x="909" y="393"/>
                    <a:pt x="935" y="397"/>
                    <a:pt x="954" y="409"/>
                  </a:cubicBezTo>
                  <a:cubicBezTo>
                    <a:pt x="979" y="397"/>
                    <a:pt x="1001" y="393"/>
                    <a:pt x="1022" y="393"/>
                  </a:cubicBezTo>
                  <a:cubicBezTo>
                    <a:pt x="1085" y="393"/>
                    <a:pt x="1136" y="409"/>
                    <a:pt x="1136" y="477"/>
                  </a:cubicBezTo>
                  <a:lnTo>
                    <a:pt x="1136" y="594"/>
                  </a:lnTo>
                  <a:cubicBezTo>
                    <a:pt x="1136" y="610"/>
                    <a:pt x="1136" y="626"/>
                    <a:pt x="1129" y="645"/>
                  </a:cubicBezTo>
                  <a:cubicBezTo>
                    <a:pt x="1122" y="647"/>
                    <a:pt x="1114" y="647"/>
                    <a:pt x="1106" y="647"/>
                  </a:cubicBezTo>
                  <a:cubicBezTo>
                    <a:pt x="1097" y="647"/>
                    <a:pt x="1087" y="646"/>
                    <a:pt x="1079" y="645"/>
                  </a:cubicBezTo>
                  <a:lnTo>
                    <a:pt x="1079" y="477"/>
                  </a:lnTo>
                  <a:cubicBezTo>
                    <a:pt x="1079" y="444"/>
                    <a:pt x="1050" y="440"/>
                    <a:pt x="1023" y="440"/>
                  </a:cubicBezTo>
                  <a:cubicBezTo>
                    <a:pt x="1008" y="440"/>
                    <a:pt x="991" y="443"/>
                    <a:pt x="975" y="451"/>
                  </a:cubicBezTo>
                  <a:cubicBezTo>
                    <a:pt x="976" y="475"/>
                    <a:pt x="976" y="501"/>
                    <a:pt x="976" y="524"/>
                  </a:cubicBezTo>
                  <a:lnTo>
                    <a:pt x="976" y="594"/>
                  </a:lnTo>
                  <a:cubicBezTo>
                    <a:pt x="976" y="610"/>
                    <a:pt x="976" y="625"/>
                    <a:pt x="973" y="645"/>
                  </a:cubicBezTo>
                  <a:cubicBezTo>
                    <a:pt x="966" y="647"/>
                    <a:pt x="958" y="648"/>
                    <a:pt x="951" y="648"/>
                  </a:cubicBezTo>
                  <a:cubicBezTo>
                    <a:pt x="943" y="648"/>
                    <a:pt x="935" y="647"/>
                    <a:pt x="927" y="645"/>
                  </a:cubicBezTo>
                  <a:cubicBezTo>
                    <a:pt x="924" y="628"/>
                    <a:pt x="924" y="611"/>
                    <a:pt x="924" y="594"/>
                  </a:cubicBezTo>
                  <a:cubicBezTo>
                    <a:pt x="924" y="525"/>
                    <a:pt x="924" y="548"/>
                    <a:pt x="924" y="525"/>
                  </a:cubicBezTo>
                  <a:cubicBezTo>
                    <a:pt x="924" y="499"/>
                    <a:pt x="925" y="476"/>
                    <a:pt x="926" y="451"/>
                  </a:cubicBezTo>
                  <a:cubicBezTo>
                    <a:pt x="915" y="443"/>
                    <a:pt x="897" y="439"/>
                    <a:pt x="880" y="439"/>
                  </a:cubicBezTo>
                  <a:cubicBezTo>
                    <a:pt x="863" y="439"/>
                    <a:pt x="846" y="442"/>
                    <a:pt x="830" y="449"/>
                  </a:cubicBezTo>
                  <a:cubicBezTo>
                    <a:pt x="820" y="486"/>
                    <a:pt x="821" y="533"/>
                    <a:pt x="821" y="560"/>
                  </a:cubicBezTo>
                  <a:lnTo>
                    <a:pt x="821" y="645"/>
                  </a:lnTo>
                  <a:cubicBezTo>
                    <a:pt x="814" y="647"/>
                    <a:pt x="806" y="648"/>
                    <a:pt x="797" y="648"/>
                  </a:cubicBezTo>
                  <a:cubicBezTo>
                    <a:pt x="790" y="648"/>
                    <a:pt x="781" y="647"/>
                    <a:pt x="773" y="645"/>
                  </a:cubicBezTo>
                  <a:close/>
                  <a:moveTo>
                    <a:pt x="1186" y="749"/>
                  </a:moveTo>
                  <a:lnTo>
                    <a:pt x="1186" y="749"/>
                  </a:lnTo>
                  <a:cubicBezTo>
                    <a:pt x="1181" y="733"/>
                    <a:pt x="1181" y="716"/>
                    <a:pt x="1181" y="699"/>
                  </a:cubicBezTo>
                  <a:cubicBezTo>
                    <a:pt x="1181" y="545"/>
                    <a:pt x="1181" y="596"/>
                    <a:pt x="1181" y="545"/>
                  </a:cubicBezTo>
                  <a:cubicBezTo>
                    <a:pt x="1181" y="510"/>
                    <a:pt x="1182" y="455"/>
                    <a:pt x="1198" y="418"/>
                  </a:cubicBezTo>
                  <a:cubicBezTo>
                    <a:pt x="1233" y="400"/>
                    <a:pt x="1263" y="393"/>
                    <a:pt x="1292" y="393"/>
                  </a:cubicBezTo>
                  <a:cubicBezTo>
                    <a:pt x="1354" y="393"/>
                    <a:pt x="1403" y="409"/>
                    <a:pt x="1403" y="477"/>
                  </a:cubicBezTo>
                  <a:lnTo>
                    <a:pt x="1403" y="498"/>
                  </a:lnTo>
                  <a:cubicBezTo>
                    <a:pt x="1403" y="509"/>
                    <a:pt x="1403" y="586"/>
                    <a:pt x="1387" y="627"/>
                  </a:cubicBezTo>
                  <a:cubicBezTo>
                    <a:pt x="1360" y="644"/>
                    <a:pt x="1328" y="653"/>
                    <a:pt x="1292" y="653"/>
                  </a:cubicBezTo>
                  <a:cubicBezTo>
                    <a:pt x="1270" y="653"/>
                    <a:pt x="1248" y="649"/>
                    <a:pt x="1236" y="637"/>
                  </a:cubicBezTo>
                  <a:cubicBezTo>
                    <a:pt x="1236" y="749"/>
                    <a:pt x="1236" y="712"/>
                    <a:pt x="1236" y="749"/>
                  </a:cubicBezTo>
                  <a:cubicBezTo>
                    <a:pt x="1226" y="750"/>
                    <a:pt x="1219" y="751"/>
                    <a:pt x="1211" y="751"/>
                  </a:cubicBezTo>
                  <a:cubicBezTo>
                    <a:pt x="1204" y="751"/>
                    <a:pt x="1196" y="750"/>
                    <a:pt x="1186" y="749"/>
                  </a:cubicBezTo>
                  <a:close/>
                  <a:moveTo>
                    <a:pt x="1348" y="593"/>
                  </a:moveTo>
                  <a:lnTo>
                    <a:pt x="1348" y="593"/>
                  </a:lnTo>
                  <a:cubicBezTo>
                    <a:pt x="1348" y="453"/>
                    <a:pt x="1348" y="500"/>
                    <a:pt x="1348" y="453"/>
                  </a:cubicBezTo>
                  <a:cubicBezTo>
                    <a:pt x="1337" y="444"/>
                    <a:pt x="1315" y="440"/>
                    <a:pt x="1292" y="440"/>
                  </a:cubicBezTo>
                  <a:cubicBezTo>
                    <a:pt x="1270" y="440"/>
                    <a:pt x="1247" y="444"/>
                    <a:pt x="1236" y="453"/>
                  </a:cubicBezTo>
                  <a:cubicBezTo>
                    <a:pt x="1236" y="593"/>
                    <a:pt x="1236" y="546"/>
                    <a:pt x="1236" y="593"/>
                  </a:cubicBezTo>
                  <a:cubicBezTo>
                    <a:pt x="1248" y="601"/>
                    <a:pt x="1270" y="606"/>
                    <a:pt x="1292" y="606"/>
                  </a:cubicBezTo>
                  <a:cubicBezTo>
                    <a:pt x="1314" y="606"/>
                    <a:pt x="1336" y="601"/>
                    <a:pt x="1348" y="593"/>
                  </a:cubicBezTo>
                  <a:close/>
                  <a:moveTo>
                    <a:pt x="1445" y="574"/>
                  </a:moveTo>
                  <a:lnTo>
                    <a:pt x="1445" y="574"/>
                  </a:lnTo>
                  <a:lnTo>
                    <a:pt x="1445" y="414"/>
                  </a:lnTo>
                  <a:cubicBezTo>
                    <a:pt x="1445" y="391"/>
                    <a:pt x="1445" y="366"/>
                    <a:pt x="1450" y="343"/>
                  </a:cubicBezTo>
                  <a:cubicBezTo>
                    <a:pt x="1458" y="340"/>
                    <a:pt x="1466" y="339"/>
                    <a:pt x="1475" y="339"/>
                  </a:cubicBezTo>
                  <a:cubicBezTo>
                    <a:pt x="1483" y="339"/>
                    <a:pt x="1491" y="340"/>
                    <a:pt x="1499" y="342"/>
                  </a:cubicBezTo>
                  <a:lnTo>
                    <a:pt x="1499" y="404"/>
                  </a:lnTo>
                  <a:cubicBezTo>
                    <a:pt x="1562" y="404"/>
                    <a:pt x="1541" y="404"/>
                    <a:pt x="1562" y="404"/>
                  </a:cubicBezTo>
                  <a:cubicBezTo>
                    <a:pt x="1564" y="412"/>
                    <a:pt x="1566" y="419"/>
                    <a:pt x="1566" y="427"/>
                  </a:cubicBezTo>
                  <a:cubicBezTo>
                    <a:pt x="1566" y="435"/>
                    <a:pt x="1564" y="443"/>
                    <a:pt x="1562" y="450"/>
                  </a:cubicBezTo>
                  <a:cubicBezTo>
                    <a:pt x="1499" y="450"/>
                    <a:pt x="1520" y="450"/>
                    <a:pt x="1499" y="450"/>
                  </a:cubicBezTo>
                  <a:lnTo>
                    <a:pt x="1499" y="571"/>
                  </a:lnTo>
                  <a:cubicBezTo>
                    <a:pt x="1499" y="601"/>
                    <a:pt x="1517" y="611"/>
                    <a:pt x="1551" y="611"/>
                  </a:cubicBezTo>
                  <a:cubicBezTo>
                    <a:pt x="1558" y="611"/>
                    <a:pt x="1565" y="611"/>
                    <a:pt x="1573" y="610"/>
                  </a:cubicBezTo>
                  <a:cubicBezTo>
                    <a:pt x="1576" y="615"/>
                    <a:pt x="1579" y="614"/>
                    <a:pt x="1581" y="625"/>
                  </a:cubicBezTo>
                  <a:cubicBezTo>
                    <a:pt x="1581" y="628"/>
                    <a:pt x="1582" y="631"/>
                    <a:pt x="1582" y="633"/>
                  </a:cubicBezTo>
                  <a:cubicBezTo>
                    <a:pt x="1582" y="639"/>
                    <a:pt x="1581" y="640"/>
                    <a:pt x="1580" y="643"/>
                  </a:cubicBezTo>
                  <a:cubicBezTo>
                    <a:pt x="1572" y="646"/>
                    <a:pt x="1555" y="653"/>
                    <a:pt x="1523" y="653"/>
                  </a:cubicBezTo>
                  <a:cubicBezTo>
                    <a:pt x="1497" y="653"/>
                    <a:pt x="1445" y="640"/>
                    <a:pt x="1445" y="57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5" name="Group 4">
            <a:extLst>
              <a:ext uri="{FF2B5EF4-FFF2-40B4-BE49-F238E27FC236}">
                <a16:creationId xmlns:a16="http://schemas.microsoft.com/office/drawing/2014/main" id="{CE122999-186B-1C47-A049-1727FA65E771}"/>
              </a:ext>
            </a:extLst>
          </p:cNvPr>
          <p:cNvGrpSpPr/>
          <p:nvPr/>
        </p:nvGrpSpPr>
        <p:grpSpPr>
          <a:xfrm>
            <a:off x="336602" y="192088"/>
            <a:ext cx="2276475" cy="450850"/>
            <a:chOff x="336602" y="192088"/>
            <a:chExt cx="2276475" cy="450850"/>
          </a:xfrm>
        </p:grpSpPr>
        <p:sp>
          <p:nvSpPr>
            <p:cNvPr id="65" name="Freeform 20">
              <a:extLst>
                <a:ext uri="{FF2B5EF4-FFF2-40B4-BE49-F238E27FC236}">
                  <a16:creationId xmlns:a16="http://schemas.microsoft.com/office/drawing/2014/main" id="{206E2D25-7AEC-7645-B9E7-C8A424A3A35C}"/>
                </a:ext>
              </a:extLst>
            </p:cNvPr>
            <p:cNvSpPr>
              <a:spLocks noChangeArrowheads="1"/>
            </p:cNvSpPr>
            <p:nvPr/>
          </p:nvSpPr>
          <p:spPr bwMode="auto">
            <a:xfrm>
              <a:off x="336602" y="192088"/>
              <a:ext cx="338138" cy="450850"/>
            </a:xfrm>
            <a:custGeom>
              <a:avLst/>
              <a:gdLst>
                <a:gd name="T0" fmla="*/ 714 w 940"/>
                <a:gd name="T1" fmla="*/ 569 h 1253"/>
                <a:gd name="T2" fmla="*/ 363 w 940"/>
                <a:gd name="T3" fmla="*/ 560 h 1253"/>
                <a:gd name="T4" fmla="*/ 486 w 940"/>
                <a:gd name="T5" fmla="*/ 689 h 1253"/>
                <a:gd name="T6" fmla="*/ 714 w 940"/>
                <a:gd name="T7" fmla="*/ 683 h 1253"/>
                <a:gd name="T8" fmla="*/ 714 w 940"/>
                <a:gd name="T9" fmla="*/ 569 h 1253"/>
                <a:gd name="T10" fmla="*/ 661 w 940"/>
                <a:gd name="T11" fmla="*/ 875 h 1253"/>
                <a:gd name="T12" fmla="*/ 714 w 940"/>
                <a:gd name="T13" fmla="*/ 869 h 1253"/>
                <a:gd name="T14" fmla="*/ 714 w 940"/>
                <a:gd name="T15" fmla="*/ 759 h 1253"/>
                <a:gd name="T16" fmla="*/ 561 w 940"/>
                <a:gd name="T17" fmla="*/ 768 h 1253"/>
                <a:gd name="T18" fmla="*/ 661 w 940"/>
                <a:gd name="T19" fmla="*/ 875 h 1253"/>
                <a:gd name="T20" fmla="*/ 0 w 940"/>
                <a:gd name="T21" fmla="*/ 944 h 1253"/>
                <a:gd name="T22" fmla="*/ 570 w 940"/>
                <a:gd name="T23" fmla="*/ 884 h 1253"/>
                <a:gd name="T24" fmla="*/ 461 w 940"/>
                <a:gd name="T25" fmla="*/ 774 h 1253"/>
                <a:gd name="T26" fmla="*/ 0 w 940"/>
                <a:gd name="T27" fmla="*/ 800 h 1253"/>
                <a:gd name="T28" fmla="*/ 0 w 940"/>
                <a:gd name="T29" fmla="*/ 944 h 1253"/>
                <a:gd name="T30" fmla="*/ 247 w 940"/>
                <a:gd name="T31" fmla="*/ 558 h 1253"/>
                <a:gd name="T32" fmla="*/ 0 w 940"/>
                <a:gd name="T33" fmla="*/ 551 h 1253"/>
                <a:gd name="T34" fmla="*/ 0 w 940"/>
                <a:gd name="T35" fmla="*/ 701 h 1253"/>
                <a:gd name="T36" fmla="*/ 380 w 940"/>
                <a:gd name="T37" fmla="*/ 691 h 1253"/>
                <a:gd name="T38" fmla="*/ 247 w 940"/>
                <a:gd name="T39" fmla="*/ 558 h 1253"/>
                <a:gd name="T40" fmla="*/ 276 w 940"/>
                <a:gd name="T41" fmla="*/ 468 h 1253"/>
                <a:gd name="T42" fmla="*/ 714 w 940"/>
                <a:gd name="T43" fmla="*/ 493 h 1253"/>
                <a:gd name="T44" fmla="*/ 714 w 940"/>
                <a:gd name="T45" fmla="*/ 383 h 1253"/>
                <a:gd name="T46" fmla="*/ 138 w 940"/>
                <a:gd name="T47" fmla="*/ 323 h 1253"/>
                <a:gd name="T48" fmla="*/ 276 w 940"/>
                <a:gd name="T49" fmla="*/ 468 h 1253"/>
                <a:gd name="T50" fmla="*/ 0 w 940"/>
                <a:gd name="T51" fmla="*/ 308 h 1253"/>
                <a:gd name="T52" fmla="*/ 0 w 940"/>
                <a:gd name="T53" fmla="*/ 452 h 1253"/>
                <a:gd name="T54" fmla="*/ 151 w 940"/>
                <a:gd name="T55" fmla="*/ 461 h 1253"/>
                <a:gd name="T56" fmla="*/ 0 w 940"/>
                <a:gd name="T57" fmla="*/ 308 h 1253"/>
                <a:gd name="T58" fmla="*/ 745 w 940"/>
                <a:gd name="T59" fmla="*/ 950 h 1253"/>
                <a:gd name="T60" fmla="*/ 745 w 940"/>
                <a:gd name="T61" fmla="*/ 950 h 1253"/>
                <a:gd name="T62" fmla="*/ 775 w 940"/>
                <a:gd name="T63" fmla="*/ 904 h 1253"/>
                <a:gd name="T64" fmla="*/ 775 w 940"/>
                <a:gd name="T65" fmla="*/ 348 h 1253"/>
                <a:gd name="T66" fmla="*/ 745 w 940"/>
                <a:gd name="T67" fmla="*/ 302 h 1253"/>
                <a:gd name="T68" fmla="*/ 0 w 940"/>
                <a:gd name="T69" fmla="*/ 196 h 1253"/>
                <a:gd name="T70" fmla="*/ 0 w 940"/>
                <a:gd name="T71" fmla="*/ 102 h 1253"/>
                <a:gd name="T72" fmla="*/ 470 w 940"/>
                <a:gd name="T73" fmla="*/ 0 h 1253"/>
                <a:gd name="T74" fmla="*/ 939 w 940"/>
                <a:gd name="T75" fmla="*/ 102 h 1253"/>
                <a:gd name="T76" fmla="*/ 939 w 940"/>
                <a:gd name="T77" fmla="*/ 1150 h 1253"/>
                <a:gd name="T78" fmla="*/ 470 w 940"/>
                <a:gd name="T79" fmla="*/ 1252 h 1253"/>
                <a:gd name="T80" fmla="*/ 0 w 940"/>
                <a:gd name="T81" fmla="*/ 1150 h 1253"/>
                <a:gd name="T82" fmla="*/ 0 w 940"/>
                <a:gd name="T83" fmla="*/ 1056 h 1253"/>
                <a:gd name="T84" fmla="*/ 745 w 940"/>
                <a:gd name="T85" fmla="*/ 95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253">
                  <a:moveTo>
                    <a:pt x="714" y="569"/>
                  </a:moveTo>
                  <a:lnTo>
                    <a:pt x="363" y="560"/>
                  </a:lnTo>
                  <a:lnTo>
                    <a:pt x="486" y="689"/>
                  </a:lnTo>
                  <a:lnTo>
                    <a:pt x="714" y="683"/>
                  </a:lnTo>
                  <a:lnTo>
                    <a:pt x="714" y="569"/>
                  </a:lnTo>
                  <a:close/>
                  <a:moveTo>
                    <a:pt x="661" y="875"/>
                  </a:moveTo>
                  <a:lnTo>
                    <a:pt x="714" y="869"/>
                  </a:lnTo>
                  <a:lnTo>
                    <a:pt x="714" y="759"/>
                  </a:lnTo>
                  <a:lnTo>
                    <a:pt x="561" y="768"/>
                  </a:lnTo>
                  <a:lnTo>
                    <a:pt x="661" y="875"/>
                  </a:lnTo>
                  <a:close/>
                  <a:moveTo>
                    <a:pt x="0" y="944"/>
                  </a:moveTo>
                  <a:lnTo>
                    <a:pt x="570" y="884"/>
                  </a:lnTo>
                  <a:lnTo>
                    <a:pt x="461" y="774"/>
                  </a:lnTo>
                  <a:lnTo>
                    <a:pt x="0" y="800"/>
                  </a:lnTo>
                  <a:lnTo>
                    <a:pt x="0" y="944"/>
                  </a:lnTo>
                  <a:close/>
                  <a:moveTo>
                    <a:pt x="247" y="558"/>
                  </a:moveTo>
                  <a:lnTo>
                    <a:pt x="0" y="551"/>
                  </a:lnTo>
                  <a:lnTo>
                    <a:pt x="0" y="701"/>
                  </a:lnTo>
                  <a:lnTo>
                    <a:pt x="380" y="691"/>
                  </a:lnTo>
                  <a:lnTo>
                    <a:pt x="247" y="558"/>
                  </a:lnTo>
                  <a:close/>
                  <a:moveTo>
                    <a:pt x="276" y="468"/>
                  </a:moveTo>
                  <a:lnTo>
                    <a:pt x="714" y="493"/>
                  </a:lnTo>
                  <a:lnTo>
                    <a:pt x="714" y="383"/>
                  </a:lnTo>
                  <a:lnTo>
                    <a:pt x="138" y="323"/>
                  </a:lnTo>
                  <a:lnTo>
                    <a:pt x="276" y="468"/>
                  </a:lnTo>
                  <a:close/>
                  <a:moveTo>
                    <a:pt x="0" y="308"/>
                  </a:moveTo>
                  <a:lnTo>
                    <a:pt x="0" y="452"/>
                  </a:lnTo>
                  <a:lnTo>
                    <a:pt x="151" y="461"/>
                  </a:lnTo>
                  <a:lnTo>
                    <a:pt x="0" y="308"/>
                  </a:lnTo>
                  <a:close/>
                  <a:moveTo>
                    <a:pt x="745" y="950"/>
                  </a:moveTo>
                  <a:lnTo>
                    <a:pt x="745" y="950"/>
                  </a:lnTo>
                  <a:cubicBezTo>
                    <a:pt x="759" y="948"/>
                    <a:pt x="775" y="931"/>
                    <a:pt x="775" y="904"/>
                  </a:cubicBezTo>
                  <a:lnTo>
                    <a:pt x="775" y="348"/>
                  </a:lnTo>
                  <a:cubicBezTo>
                    <a:pt x="775" y="322"/>
                    <a:pt x="759" y="304"/>
                    <a:pt x="745" y="302"/>
                  </a:cubicBezTo>
                  <a:lnTo>
                    <a:pt x="0" y="196"/>
                  </a:lnTo>
                  <a:lnTo>
                    <a:pt x="0" y="102"/>
                  </a:lnTo>
                  <a:cubicBezTo>
                    <a:pt x="85" y="42"/>
                    <a:pt x="263" y="0"/>
                    <a:pt x="470" y="0"/>
                  </a:cubicBezTo>
                  <a:cubicBezTo>
                    <a:pt x="676" y="0"/>
                    <a:pt x="855" y="42"/>
                    <a:pt x="939" y="102"/>
                  </a:cubicBezTo>
                  <a:lnTo>
                    <a:pt x="939" y="1150"/>
                  </a:lnTo>
                  <a:cubicBezTo>
                    <a:pt x="855" y="1210"/>
                    <a:pt x="676" y="1252"/>
                    <a:pt x="470" y="1252"/>
                  </a:cubicBezTo>
                  <a:cubicBezTo>
                    <a:pt x="263" y="1252"/>
                    <a:pt x="85" y="1210"/>
                    <a:pt x="0" y="1150"/>
                  </a:cubicBezTo>
                  <a:cubicBezTo>
                    <a:pt x="0" y="1056"/>
                    <a:pt x="0" y="1087"/>
                    <a:pt x="0" y="1056"/>
                  </a:cubicBezTo>
                  <a:lnTo>
                    <a:pt x="745" y="950"/>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55">
              <a:extLst>
                <a:ext uri="{FF2B5EF4-FFF2-40B4-BE49-F238E27FC236}">
                  <a16:creationId xmlns:a16="http://schemas.microsoft.com/office/drawing/2014/main" id="{E22E6ACF-385B-9F4D-B957-F8E5F931E041}"/>
                </a:ext>
              </a:extLst>
            </p:cNvPr>
            <p:cNvSpPr>
              <a:spLocks noChangeArrowheads="1"/>
            </p:cNvSpPr>
            <p:nvPr/>
          </p:nvSpPr>
          <p:spPr bwMode="auto">
            <a:xfrm>
              <a:off x="804915" y="290513"/>
              <a:ext cx="1808162" cy="296862"/>
            </a:xfrm>
            <a:custGeom>
              <a:avLst/>
              <a:gdLst>
                <a:gd name="T0" fmla="*/ 278 w 5024"/>
                <a:gd name="T1" fmla="*/ 615 h 824"/>
                <a:gd name="T2" fmla="*/ 297 w 5024"/>
                <a:gd name="T3" fmla="*/ 2 h 824"/>
                <a:gd name="T4" fmla="*/ 127 w 5024"/>
                <a:gd name="T5" fmla="*/ 197 h 824"/>
                <a:gd name="T6" fmla="*/ 0 w 5024"/>
                <a:gd name="T7" fmla="*/ 639 h 824"/>
                <a:gd name="T8" fmla="*/ 916 w 5024"/>
                <a:gd name="T9" fmla="*/ 715 h 824"/>
                <a:gd name="T10" fmla="*/ 916 w 5024"/>
                <a:gd name="T11" fmla="*/ 0 h 824"/>
                <a:gd name="T12" fmla="*/ 1083 w 5024"/>
                <a:gd name="T13" fmla="*/ 681 h 824"/>
                <a:gd name="T14" fmla="*/ 1034 w 5024"/>
                <a:gd name="T15" fmla="*/ 817 h 824"/>
                <a:gd name="T16" fmla="*/ 916 w 5024"/>
                <a:gd name="T17" fmla="*/ 96 h 824"/>
                <a:gd name="T18" fmla="*/ 1090 w 5024"/>
                <a:gd name="T19" fmla="*/ 566 h 824"/>
                <a:gd name="T20" fmla="*/ 1292 w 5024"/>
                <a:gd name="T21" fmla="*/ 120 h 824"/>
                <a:gd name="T22" fmla="*/ 1407 w 5024"/>
                <a:gd name="T23" fmla="*/ 609 h 824"/>
                <a:gd name="T24" fmla="*/ 1762 w 5024"/>
                <a:gd name="T25" fmla="*/ 700 h 824"/>
                <a:gd name="T26" fmla="*/ 2117 w 5024"/>
                <a:gd name="T27" fmla="*/ 704 h 824"/>
                <a:gd name="T28" fmla="*/ 1987 w 5024"/>
                <a:gd name="T29" fmla="*/ 112 h 824"/>
                <a:gd name="T30" fmla="*/ 2432 w 5024"/>
                <a:gd name="T31" fmla="*/ 9 h 824"/>
                <a:gd name="T32" fmla="*/ 2226 w 5024"/>
                <a:gd name="T33" fmla="*/ 112 h 824"/>
                <a:gd name="T34" fmla="*/ 2117 w 5024"/>
                <a:gd name="T35" fmla="*/ 704 h 824"/>
                <a:gd name="T36" fmla="*/ 2392 w 5024"/>
                <a:gd name="T37" fmla="*/ 258 h 824"/>
                <a:gd name="T38" fmla="*/ 2765 w 5024"/>
                <a:gd name="T39" fmla="*/ 670 h 824"/>
                <a:gd name="T40" fmla="*/ 2687 w 5024"/>
                <a:gd name="T41" fmla="*/ 602 h 824"/>
                <a:gd name="T42" fmla="*/ 2466 w 5024"/>
                <a:gd name="T43" fmla="*/ 602 h 824"/>
                <a:gd name="T44" fmla="*/ 2851 w 5024"/>
                <a:gd name="T45" fmla="*/ 555 h 824"/>
                <a:gd name="T46" fmla="*/ 3287 w 5024"/>
                <a:gd name="T47" fmla="*/ 374 h 824"/>
                <a:gd name="T48" fmla="*/ 2851 w 5024"/>
                <a:gd name="T49" fmla="*/ 555 h 824"/>
                <a:gd name="T50" fmla="*/ 3068 w 5024"/>
                <a:gd name="T51" fmla="*/ 301 h 824"/>
                <a:gd name="T52" fmla="*/ 3179 w 5024"/>
                <a:gd name="T53" fmla="*/ 602 h 824"/>
                <a:gd name="T54" fmla="*/ 3367 w 5024"/>
                <a:gd name="T55" fmla="*/ 107 h 824"/>
                <a:gd name="T56" fmla="*/ 3474 w 5024"/>
                <a:gd name="T57" fmla="*/ 108 h 824"/>
                <a:gd name="T58" fmla="*/ 3372 w 5024"/>
                <a:gd name="T59" fmla="*/ 705 h 824"/>
                <a:gd name="T60" fmla="*/ 3574 w 5024"/>
                <a:gd name="T61" fmla="*/ 9 h 824"/>
                <a:gd name="T62" fmla="*/ 3782 w 5024"/>
                <a:gd name="T63" fmla="*/ 209 h 824"/>
                <a:gd name="T64" fmla="*/ 3782 w 5024"/>
                <a:gd name="T65" fmla="*/ 721 h 824"/>
                <a:gd name="T66" fmla="*/ 3894 w 5024"/>
                <a:gd name="T67" fmla="*/ 328 h 824"/>
                <a:gd name="T68" fmla="*/ 3781 w 5024"/>
                <a:gd name="T69" fmla="*/ 628 h 824"/>
                <a:gd name="T70" fmla="*/ 4055 w 5024"/>
                <a:gd name="T71" fmla="*/ 490 h 824"/>
                <a:gd name="T72" fmla="*/ 4464 w 5024"/>
                <a:gd name="T73" fmla="*/ 509 h 824"/>
                <a:gd name="T74" fmla="*/ 4294 w 5024"/>
                <a:gd name="T75" fmla="*/ 629 h 824"/>
                <a:gd name="T76" fmla="*/ 4275 w 5024"/>
                <a:gd name="T77" fmla="*/ 721 h 824"/>
                <a:gd name="T78" fmla="*/ 4382 w 5024"/>
                <a:gd name="T79" fmla="*/ 377 h 824"/>
                <a:gd name="T80" fmla="*/ 4277 w 5024"/>
                <a:gd name="T81" fmla="*/ 439 h 824"/>
                <a:gd name="T82" fmla="*/ 4557 w 5024"/>
                <a:gd name="T83" fmla="*/ 608 h 824"/>
                <a:gd name="T84" fmla="*/ 4655 w 5024"/>
                <a:gd name="T85" fmla="*/ 9 h 824"/>
                <a:gd name="T86" fmla="*/ 4613 w 5024"/>
                <a:gd name="T87" fmla="*/ 710 h 824"/>
                <a:gd name="T88" fmla="*/ 4754 w 5024"/>
                <a:gd name="T89" fmla="*/ 251 h 824"/>
                <a:gd name="T90" fmla="*/ 4861 w 5024"/>
                <a:gd name="T91" fmla="*/ 231 h 824"/>
                <a:gd name="T92" fmla="*/ 4861 w 5024"/>
                <a:gd name="T93" fmla="*/ 322 h 824"/>
                <a:gd name="T94" fmla="*/ 5021 w 5024"/>
                <a:gd name="T95" fmla="*/ 666 h 824"/>
                <a:gd name="T96" fmla="*/ 4754 w 5024"/>
                <a:gd name="T97" fmla="*/ 566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24" h="824">
                  <a:moveTo>
                    <a:pt x="0" y="639"/>
                  </a:moveTo>
                  <a:lnTo>
                    <a:pt x="0" y="639"/>
                  </a:lnTo>
                  <a:cubicBezTo>
                    <a:pt x="3" y="605"/>
                    <a:pt x="20" y="570"/>
                    <a:pt x="43" y="554"/>
                  </a:cubicBezTo>
                  <a:cubicBezTo>
                    <a:pt x="121" y="596"/>
                    <a:pt x="207" y="615"/>
                    <a:pt x="278" y="615"/>
                  </a:cubicBezTo>
                  <a:cubicBezTo>
                    <a:pt x="358" y="615"/>
                    <a:pt x="463" y="586"/>
                    <a:pt x="463" y="493"/>
                  </a:cubicBezTo>
                  <a:cubicBezTo>
                    <a:pt x="463" y="393"/>
                    <a:pt x="373" y="385"/>
                    <a:pt x="292" y="380"/>
                  </a:cubicBezTo>
                  <a:cubicBezTo>
                    <a:pt x="169" y="372"/>
                    <a:pt x="14" y="357"/>
                    <a:pt x="14" y="197"/>
                  </a:cubicBezTo>
                  <a:cubicBezTo>
                    <a:pt x="14" y="51"/>
                    <a:pt x="164" y="2"/>
                    <a:pt x="297" y="2"/>
                  </a:cubicBezTo>
                  <a:cubicBezTo>
                    <a:pt x="399" y="2"/>
                    <a:pt x="474" y="26"/>
                    <a:pt x="553" y="70"/>
                  </a:cubicBezTo>
                  <a:cubicBezTo>
                    <a:pt x="549" y="103"/>
                    <a:pt x="535" y="133"/>
                    <a:pt x="506" y="151"/>
                  </a:cubicBezTo>
                  <a:cubicBezTo>
                    <a:pt x="434" y="113"/>
                    <a:pt x="368" y="100"/>
                    <a:pt x="297" y="100"/>
                  </a:cubicBezTo>
                  <a:cubicBezTo>
                    <a:pt x="234" y="100"/>
                    <a:pt x="127" y="112"/>
                    <a:pt x="127" y="197"/>
                  </a:cubicBezTo>
                  <a:cubicBezTo>
                    <a:pt x="127" y="290"/>
                    <a:pt x="258" y="279"/>
                    <a:pt x="378" y="297"/>
                  </a:cubicBezTo>
                  <a:cubicBezTo>
                    <a:pt x="482" y="313"/>
                    <a:pt x="577" y="350"/>
                    <a:pt x="577" y="493"/>
                  </a:cubicBezTo>
                  <a:cubicBezTo>
                    <a:pt x="577" y="654"/>
                    <a:pt x="422" y="711"/>
                    <a:pt x="278" y="711"/>
                  </a:cubicBezTo>
                  <a:cubicBezTo>
                    <a:pt x="185" y="711"/>
                    <a:pt x="89" y="688"/>
                    <a:pt x="0" y="639"/>
                  </a:cubicBezTo>
                  <a:close/>
                  <a:moveTo>
                    <a:pt x="1034" y="817"/>
                  </a:moveTo>
                  <a:lnTo>
                    <a:pt x="1034" y="817"/>
                  </a:lnTo>
                  <a:lnTo>
                    <a:pt x="978" y="708"/>
                  </a:lnTo>
                  <a:cubicBezTo>
                    <a:pt x="958" y="712"/>
                    <a:pt x="937" y="715"/>
                    <a:pt x="916" y="715"/>
                  </a:cubicBezTo>
                  <a:cubicBezTo>
                    <a:pt x="805" y="715"/>
                    <a:pt x="627" y="699"/>
                    <a:pt x="627" y="489"/>
                  </a:cubicBezTo>
                  <a:lnTo>
                    <a:pt x="627" y="398"/>
                  </a:lnTo>
                  <a:cubicBezTo>
                    <a:pt x="627" y="301"/>
                    <a:pt x="634" y="170"/>
                    <a:pt x="671" y="67"/>
                  </a:cubicBezTo>
                  <a:cubicBezTo>
                    <a:pt x="749" y="27"/>
                    <a:pt x="826" y="0"/>
                    <a:pt x="916" y="0"/>
                  </a:cubicBezTo>
                  <a:cubicBezTo>
                    <a:pt x="1090" y="0"/>
                    <a:pt x="1204" y="51"/>
                    <a:pt x="1204" y="223"/>
                  </a:cubicBezTo>
                  <a:lnTo>
                    <a:pt x="1204" y="316"/>
                  </a:lnTo>
                  <a:cubicBezTo>
                    <a:pt x="1204" y="414"/>
                    <a:pt x="1194" y="569"/>
                    <a:pt x="1159" y="648"/>
                  </a:cubicBezTo>
                  <a:cubicBezTo>
                    <a:pt x="1134" y="659"/>
                    <a:pt x="1109" y="671"/>
                    <a:pt x="1083" y="681"/>
                  </a:cubicBezTo>
                  <a:lnTo>
                    <a:pt x="1109" y="728"/>
                  </a:lnTo>
                  <a:cubicBezTo>
                    <a:pt x="1124" y="759"/>
                    <a:pt x="1138" y="789"/>
                    <a:pt x="1141" y="817"/>
                  </a:cubicBezTo>
                  <a:cubicBezTo>
                    <a:pt x="1121" y="821"/>
                    <a:pt x="1105" y="823"/>
                    <a:pt x="1089" y="823"/>
                  </a:cubicBezTo>
                  <a:cubicBezTo>
                    <a:pt x="1072" y="823"/>
                    <a:pt x="1055" y="821"/>
                    <a:pt x="1034" y="817"/>
                  </a:cubicBezTo>
                  <a:close/>
                  <a:moveTo>
                    <a:pt x="1090" y="566"/>
                  </a:moveTo>
                  <a:lnTo>
                    <a:pt x="1090" y="566"/>
                  </a:lnTo>
                  <a:lnTo>
                    <a:pt x="1090" y="138"/>
                  </a:lnTo>
                  <a:cubicBezTo>
                    <a:pt x="1056" y="110"/>
                    <a:pt x="986" y="96"/>
                    <a:pt x="916" y="96"/>
                  </a:cubicBezTo>
                  <a:cubicBezTo>
                    <a:pt x="846" y="96"/>
                    <a:pt x="777" y="110"/>
                    <a:pt x="742" y="138"/>
                  </a:cubicBezTo>
                  <a:lnTo>
                    <a:pt x="742" y="574"/>
                  </a:lnTo>
                  <a:cubicBezTo>
                    <a:pt x="778" y="604"/>
                    <a:pt x="840" y="618"/>
                    <a:pt x="904" y="618"/>
                  </a:cubicBezTo>
                  <a:cubicBezTo>
                    <a:pt x="975" y="618"/>
                    <a:pt x="1048" y="600"/>
                    <a:pt x="1090" y="566"/>
                  </a:cubicBezTo>
                  <a:close/>
                  <a:moveTo>
                    <a:pt x="1303" y="697"/>
                  </a:moveTo>
                  <a:lnTo>
                    <a:pt x="1303" y="697"/>
                  </a:lnTo>
                  <a:cubicBezTo>
                    <a:pt x="1292" y="660"/>
                    <a:pt x="1292" y="623"/>
                    <a:pt x="1292" y="585"/>
                  </a:cubicBezTo>
                  <a:lnTo>
                    <a:pt x="1292" y="120"/>
                  </a:lnTo>
                  <a:cubicBezTo>
                    <a:pt x="1292" y="83"/>
                    <a:pt x="1292" y="45"/>
                    <a:pt x="1303" y="8"/>
                  </a:cubicBezTo>
                  <a:cubicBezTo>
                    <a:pt x="1324" y="5"/>
                    <a:pt x="1340" y="3"/>
                    <a:pt x="1356" y="3"/>
                  </a:cubicBezTo>
                  <a:cubicBezTo>
                    <a:pt x="1372" y="3"/>
                    <a:pt x="1388" y="5"/>
                    <a:pt x="1407" y="8"/>
                  </a:cubicBezTo>
                  <a:lnTo>
                    <a:pt x="1407" y="609"/>
                  </a:lnTo>
                  <a:cubicBezTo>
                    <a:pt x="1439" y="613"/>
                    <a:pt x="1471" y="613"/>
                    <a:pt x="1509" y="613"/>
                  </a:cubicBezTo>
                  <a:lnTo>
                    <a:pt x="1762" y="613"/>
                  </a:lnTo>
                  <a:cubicBezTo>
                    <a:pt x="1765" y="629"/>
                    <a:pt x="1767" y="642"/>
                    <a:pt x="1767" y="657"/>
                  </a:cubicBezTo>
                  <a:cubicBezTo>
                    <a:pt x="1767" y="669"/>
                    <a:pt x="1765" y="683"/>
                    <a:pt x="1762" y="700"/>
                  </a:cubicBezTo>
                  <a:cubicBezTo>
                    <a:pt x="1730" y="710"/>
                    <a:pt x="1697" y="710"/>
                    <a:pt x="1666" y="710"/>
                  </a:cubicBezTo>
                  <a:cubicBezTo>
                    <a:pt x="1512" y="710"/>
                    <a:pt x="1563" y="710"/>
                    <a:pt x="1512" y="710"/>
                  </a:cubicBezTo>
                  <a:cubicBezTo>
                    <a:pt x="1441" y="710"/>
                    <a:pt x="1369" y="709"/>
                    <a:pt x="1303" y="697"/>
                  </a:cubicBezTo>
                  <a:close/>
                  <a:moveTo>
                    <a:pt x="2117" y="704"/>
                  </a:moveTo>
                  <a:lnTo>
                    <a:pt x="2117" y="704"/>
                  </a:lnTo>
                  <a:cubicBezTo>
                    <a:pt x="2112" y="660"/>
                    <a:pt x="2111" y="617"/>
                    <a:pt x="2111" y="572"/>
                  </a:cubicBezTo>
                  <a:lnTo>
                    <a:pt x="2111" y="112"/>
                  </a:lnTo>
                  <a:lnTo>
                    <a:pt x="1987" y="112"/>
                  </a:lnTo>
                  <a:cubicBezTo>
                    <a:pt x="1959" y="112"/>
                    <a:pt x="1932" y="112"/>
                    <a:pt x="1905" y="102"/>
                  </a:cubicBezTo>
                  <a:cubicBezTo>
                    <a:pt x="1903" y="84"/>
                    <a:pt x="1901" y="68"/>
                    <a:pt x="1901" y="53"/>
                  </a:cubicBezTo>
                  <a:cubicBezTo>
                    <a:pt x="1901" y="38"/>
                    <a:pt x="1903" y="24"/>
                    <a:pt x="1905" y="9"/>
                  </a:cubicBezTo>
                  <a:lnTo>
                    <a:pt x="2432" y="9"/>
                  </a:lnTo>
                  <a:cubicBezTo>
                    <a:pt x="2435" y="25"/>
                    <a:pt x="2437" y="40"/>
                    <a:pt x="2437" y="55"/>
                  </a:cubicBezTo>
                  <a:cubicBezTo>
                    <a:pt x="2437" y="69"/>
                    <a:pt x="2435" y="85"/>
                    <a:pt x="2432" y="102"/>
                  </a:cubicBezTo>
                  <a:cubicBezTo>
                    <a:pt x="2406" y="112"/>
                    <a:pt x="2378" y="112"/>
                    <a:pt x="2351" y="112"/>
                  </a:cubicBezTo>
                  <a:lnTo>
                    <a:pt x="2226" y="112"/>
                  </a:lnTo>
                  <a:lnTo>
                    <a:pt x="2226" y="572"/>
                  </a:lnTo>
                  <a:cubicBezTo>
                    <a:pt x="2226" y="614"/>
                    <a:pt x="2226" y="656"/>
                    <a:pt x="2220" y="704"/>
                  </a:cubicBezTo>
                  <a:cubicBezTo>
                    <a:pt x="2205" y="708"/>
                    <a:pt x="2188" y="709"/>
                    <a:pt x="2171" y="709"/>
                  </a:cubicBezTo>
                  <a:cubicBezTo>
                    <a:pt x="2153" y="709"/>
                    <a:pt x="2134" y="708"/>
                    <a:pt x="2117" y="704"/>
                  </a:cubicBezTo>
                  <a:close/>
                  <a:moveTo>
                    <a:pt x="2359" y="555"/>
                  </a:moveTo>
                  <a:lnTo>
                    <a:pt x="2359" y="555"/>
                  </a:lnTo>
                  <a:lnTo>
                    <a:pt x="2359" y="514"/>
                  </a:lnTo>
                  <a:cubicBezTo>
                    <a:pt x="2359" y="442"/>
                    <a:pt x="2361" y="330"/>
                    <a:pt x="2392" y="258"/>
                  </a:cubicBezTo>
                  <a:cubicBezTo>
                    <a:pt x="2461" y="224"/>
                    <a:pt x="2521" y="209"/>
                    <a:pt x="2578" y="209"/>
                  </a:cubicBezTo>
                  <a:cubicBezTo>
                    <a:pt x="2699" y="209"/>
                    <a:pt x="2796" y="241"/>
                    <a:pt x="2796" y="374"/>
                  </a:cubicBezTo>
                  <a:lnTo>
                    <a:pt x="2796" y="414"/>
                  </a:lnTo>
                  <a:cubicBezTo>
                    <a:pt x="2796" y="437"/>
                    <a:pt x="2796" y="590"/>
                    <a:pt x="2765" y="670"/>
                  </a:cubicBezTo>
                  <a:cubicBezTo>
                    <a:pt x="2711" y="703"/>
                    <a:pt x="2649" y="721"/>
                    <a:pt x="2578" y="721"/>
                  </a:cubicBezTo>
                  <a:cubicBezTo>
                    <a:pt x="2460" y="721"/>
                    <a:pt x="2359" y="692"/>
                    <a:pt x="2359" y="555"/>
                  </a:cubicBezTo>
                  <a:close/>
                  <a:moveTo>
                    <a:pt x="2687" y="602"/>
                  </a:moveTo>
                  <a:lnTo>
                    <a:pt x="2687" y="602"/>
                  </a:lnTo>
                  <a:lnTo>
                    <a:pt x="2687" y="327"/>
                  </a:lnTo>
                  <a:cubicBezTo>
                    <a:pt x="2664" y="309"/>
                    <a:pt x="2621" y="301"/>
                    <a:pt x="2577" y="301"/>
                  </a:cubicBezTo>
                  <a:cubicBezTo>
                    <a:pt x="2533" y="301"/>
                    <a:pt x="2490" y="309"/>
                    <a:pt x="2466" y="327"/>
                  </a:cubicBezTo>
                  <a:lnTo>
                    <a:pt x="2466" y="602"/>
                  </a:lnTo>
                  <a:cubicBezTo>
                    <a:pt x="2488" y="619"/>
                    <a:pt x="2532" y="628"/>
                    <a:pt x="2577" y="628"/>
                  </a:cubicBezTo>
                  <a:cubicBezTo>
                    <a:pt x="2621" y="628"/>
                    <a:pt x="2665" y="619"/>
                    <a:pt x="2687" y="602"/>
                  </a:cubicBezTo>
                  <a:close/>
                  <a:moveTo>
                    <a:pt x="2851" y="555"/>
                  </a:moveTo>
                  <a:lnTo>
                    <a:pt x="2851" y="555"/>
                  </a:lnTo>
                  <a:lnTo>
                    <a:pt x="2851" y="514"/>
                  </a:lnTo>
                  <a:cubicBezTo>
                    <a:pt x="2851" y="442"/>
                    <a:pt x="2854" y="330"/>
                    <a:pt x="2883" y="258"/>
                  </a:cubicBezTo>
                  <a:cubicBezTo>
                    <a:pt x="2953" y="224"/>
                    <a:pt x="3013" y="209"/>
                    <a:pt x="3069" y="209"/>
                  </a:cubicBezTo>
                  <a:cubicBezTo>
                    <a:pt x="3191" y="209"/>
                    <a:pt x="3287" y="241"/>
                    <a:pt x="3287" y="374"/>
                  </a:cubicBezTo>
                  <a:lnTo>
                    <a:pt x="3287" y="414"/>
                  </a:lnTo>
                  <a:cubicBezTo>
                    <a:pt x="3287" y="437"/>
                    <a:pt x="3287" y="590"/>
                    <a:pt x="3256" y="670"/>
                  </a:cubicBezTo>
                  <a:cubicBezTo>
                    <a:pt x="3203" y="703"/>
                    <a:pt x="3141" y="721"/>
                    <a:pt x="3069" y="721"/>
                  </a:cubicBezTo>
                  <a:cubicBezTo>
                    <a:pt x="2951" y="721"/>
                    <a:pt x="2851" y="692"/>
                    <a:pt x="2851" y="555"/>
                  </a:cubicBezTo>
                  <a:close/>
                  <a:moveTo>
                    <a:pt x="3179" y="602"/>
                  </a:moveTo>
                  <a:lnTo>
                    <a:pt x="3179" y="602"/>
                  </a:lnTo>
                  <a:lnTo>
                    <a:pt x="3179" y="327"/>
                  </a:lnTo>
                  <a:cubicBezTo>
                    <a:pt x="3156" y="309"/>
                    <a:pt x="3113" y="301"/>
                    <a:pt x="3068" y="301"/>
                  </a:cubicBezTo>
                  <a:cubicBezTo>
                    <a:pt x="3025" y="301"/>
                    <a:pt x="2982" y="309"/>
                    <a:pt x="2958" y="327"/>
                  </a:cubicBezTo>
                  <a:lnTo>
                    <a:pt x="2958" y="602"/>
                  </a:lnTo>
                  <a:cubicBezTo>
                    <a:pt x="2980" y="619"/>
                    <a:pt x="3024" y="628"/>
                    <a:pt x="3068" y="628"/>
                  </a:cubicBezTo>
                  <a:cubicBezTo>
                    <a:pt x="3113" y="628"/>
                    <a:pt x="3157" y="619"/>
                    <a:pt x="3179" y="602"/>
                  </a:cubicBezTo>
                  <a:close/>
                  <a:moveTo>
                    <a:pt x="3372" y="705"/>
                  </a:moveTo>
                  <a:lnTo>
                    <a:pt x="3372" y="705"/>
                  </a:lnTo>
                  <a:cubicBezTo>
                    <a:pt x="3368" y="673"/>
                    <a:pt x="3367" y="640"/>
                    <a:pt x="3367" y="608"/>
                  </a:cubicBezTo>
                  <a:lnTo>
                    <a:pt x="3367" y="107"/>
                  </a:lnTo>
                  <a:cubicBezTo>
                    <a:pt x="3367" y="74"/>
                    <a:pt x="3367" y="41"/>
                    <a:pt x="3377" y="9"/>
                  </a:cubicBezTo>
                  <a:cubicBezTo>
                    <a:pt x="3395" y="5"/>
                    <a:pt x="3408" y="4"/>
                    <a:pt x="3422" y="4"/>
                  </a:cubicBezTo>
                  <a:cubicBezTo>
                    <a:pt x="3434" y="4"/>
                    <a:pt x="3447" y="5"/>
                    <a:pt x="3465" y="9"/>
                  </a:cubicBezTo>
                  <a:cubicBezTo>
                    <a:pt x="3474" y="41"/>
                    <a:pt x="3474" y="75"/>
                    <a:pt x="3474" y="108"/>
                  </a:cubicBezTo>
                  <a:lnTo>
                    <a:pt x="3474" y="607"/>
                  </a:lnTo>
                  <a:cubicBezTo>
                    <a:pt x="3474" y="639"/>
                    <a:pt x="3475" y="668"/>
                    <a:pt x="3469" y="705"/>
                  </a:cubicBezTo>
                  <a:cubicBezTo>
                    <a:pt x="3455" y="708"/>
                    <a:pt x="3439" y="710"/>
                    <a:pt x="3422" y="710"/>
                  </a:cubicBezTo>
                  <a:cubicBezTo>
                    <a:pt x="3405" y="710"/>
                    <a:pt x="3388" y="708"/>
                    <a:pt x="3372" y="705"/>
                  </a:cubicBezTo>
                  <a:close/>
                  <a:moveTo>
                    <a:pt x="3563" y="560"/>
                  </a:moveTo>
                  <a:lnTo>
                    <a:pt x="3563" y="560"/>
                  </a:lnTo>
                  <a:lnTo>
                    <a:pt x="3563" y="98"/>
                  </a:lnTo>
                  <a:cubicBezTo>
                    <a:pt x="3563" y="59"/>
                    <a:pt x="3563" y="48"/>
                    <a:pt x="3574" y="9"/>
                  </a:cubicBezTo>
                  <a:cubicBezTo>
                    <a:pt x="3590" y="4"/>
                    <a:pt x="3607" y="2"/>
                    <a:pt x="3623" y="2"/>
                  </a:cubicBezTo>
                  <a:cubicBezTo>
                    <a:pt x="3640" y="2"/>
                    <a:pt x="3656" y="4"/>
                    <a:pt x="3671" y="9"/>
                  </a:cubicBezTo>
                  <a:lnTo>
                    <a:pt x="3671" y="232"/>
                  </a:lnTo>
                  <a:cubicBezTo>
                    <a:pt x="3707" y="217"/>
                    <a:pt x="3747" y="209"/>
                    <a:pt x="3782" y="209"/>
                  </a:cubicBezTo>
                  <a:cubicBezTo>
                    <a:pt x="3904" y="209"/>
                    <a:pt x="4001" y="241"/>
                    <a:pt x="3999" y="374"/>
                  </a:cubicBezTo>
                  <a:lnTo>
                    <a:pt x="3999" y="438"/>
                  </a:lnTo>
                  <a:cubicBezTo>
                    <a:pt x="3998" y="475"/>
                    <a:pt x="3995" y="602"/>
                    <a:pt x="3969" y="670"/>
                  </a:cubicBezTo>
                  <a:cubicBezTo>
                    <a:pt x="3915" y="703"/>
                    <a:pt x="3854" y="721"/>
                    <a:pt x="3782" y="721"/>
                  </a:cubicBezTo>
                  <a:cubicBezTo>
                    <a:pt x="3666" y="721"/>
                    <a:pt x="3566" y="692"/>
                    <a:pt x="3563" y="560"/>
                  </a:cubicBezTo>
                  <a:close/>
                  <a:moveTo>
                    <a:pt x="3894" y="602"/>
                  </a:moveTo>
                  <a:lnTo>
                    <a:pt x="3894" y="602"/>
                  </a:lnTo>
                  <a:lnTo>
                    <a:pt x="3894" y="328"/>
                  </a:lnTo>
                  <a:cubicBezTo>
                    <a:pt x="3870" y="309"/>
                    <a:pt x="3826" y="301"/>
                    <a:pt x="3782" y="301"/>
                  </a:cubicBezTo>
                  <a:cubicBezTo>
                    <a:pt x="3738" y="301"/>
                    <a:pt x="3692" y="310"/>
                    <a:pt x="3671" y="328"/>
                  </a:cubicBezTo>
                  <a:lnTo>
                    <a:pt x="3671" y="602"/>
                  </a:lnTo>
                  <a:cubicBezTo>
                    <a:pt x="3692" y="619"/>
                    <a:pt x="3737" y="628"/>
                    <a:pt x="3781" y="628"/>
                  </a:cubicBezTo>
                  <a:cubicBezTo>
                    <a:pt x="3827" y="628"/>
                    <a:pt x="3871" y="619"/>
                    <a:pt x="3894" y="602"/>
                  </a:cubicBezTo>
                  <a:close/>
                  <a:moveTo>
                    <a:pt x="4055" y="555"/>
                  </a:moveTo>
                  <a:lnTo>
                    <a:pt x="4055" y="555"/>
                  </a:lnTo>
                  <a:lnTo>
                    <a:pt x="4055" y="490"/>
                  </a:lnTo>
                  <a:cubicBezTo>
                    <a:pt x="4055" y="422"/>
                    <a:pt x="4068" y="324"/>
                    <a:pt x="4095" y="260"/>
                  </a:cubicBezTo>
                  <a:cubicBezTo>
                    <a:pt x="4158" y="226"/>
                    <a:pt x="4219" y="209"/>
                    <a:pt x="4276" y="209"/>
                  </a:cubicBezTo>
                  <a:cubicBezTo>
                    <a:pt x="4399" y="209"/>
                    <a:pt x="4486" y="247"/>
                    <a:pt x="4486" y="374"/>
                  </a:cubicBezTo>
                  <a:cubicBezTo>
                    <a:pt x="4486" y="407"/>
                    <a:pt x="4478" y="474"/>
                    <a:pt x="4464" y="509"/>
                  </a:cubicBezTo>
                  <a:cubicBezTo>
                    <a:pt x="4422" y="514"/>
                    <a:pt x="4365" y="521"/>
                    <a:pt x="4312" y="521"/>
                  </a:cubicBezTo>
                  <a:cubicBezTo>
                    <a:pt x="4272" y="521"/>
                    <a:pt x="4208" y="519"/>
                    <a:pt x="4162" y="510"/>
                  </a:cubicBezTo>
                  <a:lnTo>
                    <a:pt x="4162" y="552"/>
                  </a:lnTo>
                  <a:cubicBezTo>
                    <a:pt x="4162" y="625"/>
                    <a:pt x="4233" y="629"/>
                    <a:pt x="4294" y="629"/>
                  </a:cubicBezTo>
                  <a:cubicBezTo>
                    <a:pt x="4336" y="629"/>
                    <a:pt x="4398" y="622"/>
                    <a:pt x="4446" y="605"/>
                  </a:cubicBezTo>
                  <a:cubicBezTo>
                    <a:pt x="4459" y="622"/>
                    <a:pt x="4465" y="640"/>
                    <a:pt x="4465" y="658"/>
                  </a:cubicBezTo>
                  <a:cubicBezTo>
                    <a:pt x="4465" y="663"/>
                    <a:pt x="4465" y="669"/>
                    <a:pt x="4464" y="674"/>
                  </a:cubicBezTo>
                  <a:cubicBezTo>
                    <a:pt x="4410" y="704"/>
                    <a:pt x="4347" y="721"/>
                    <a:pt x="4275" y="721"/>
                  </a:cubicBezTo>
                  <a:cubicBezTo>
                    <a:pt x="4158" y="721"/>
                    <a:pt x="4055" y="692"/>
                    <a:pt x="4055" y="555"/>
                  </a:cubicBezTo>
                  <a:close/>
                  <a:moveTo>
                    <a:pt x="4375" y="431"/>
                  </a:moveTo>
                  <a:lnTo>
                    <a:pt x="4375" y="431"/>
                  </a:lnTo>
                  <a:cubicBezTo>
                    <a:pt x="4381" y="413"/>
                    <a:pt x="4382" y="395"/>
                    <a:pt x="4382" y="377"/>
                  </a:cubicBezTo>
                  <a:cubicBezTo>
                    <a:pt x="4382" y="314"/>
                    <a:pt x="4330" y="302"/>
                    <a:pt x="4275" y="302"/>
                  </a:cubicBezTo>
                  <a:cubicBezTo>
                    <a:pt x="4243" y="302"/>
                    <a:pt x="4213" y="310"/>
                    <a:pt x="4181" y="326"/>
                  </a:cubicBezTo>
                  <a:cubicBezTo>
                    <a:pt x="4172" y="354"/>
                    <a:pt x="4165" y="393"/>
                    <a:pt x="4163" y="428"/>
                  </a:cubicBezTo>
                  <a:cubicBezTo>
                    <a:pt x="4206" y="439"/>
                    <a:pt x="4241" y="439"/>
                    <a:pt x="4277" y="439"/>
                  </a:cubicBezTo>
                  <a:cubicBezTo>
                    <a:pt x="4318" y="439"/>
                    <a:pt x="4348" y="437"/>
                    <a:pt x="4375" y="431"/>
                  </a:cubicBezTo>
                  <a:close/>
                  <a:moveTo>
                    <a:pt x="4563" y="705"/>
                  </a:moveTo>
                  <a:lnTo>
                    <a:pt x="4563" y="705"/>
                  </a:lnTo>
                  <a:cubicBezTo>
                    <a:pt x="4558" y="673"/>
                    <a:pt x="4557" y="640"/>
                    <a:pt x="4557" y="608"/>
                  </a:cubicBezTo>
                  <a:lnTo>
                    <a:pt x="4557" y="107"/>
                  </a:lnTo>
                  <a:cubicBezTo>
                    <a:pt x="4557" y="74"/>
                    <a:pt x="4557" y="41"/>
                    <a:pt x="4568" y="9"/>
                  </a:cubicBezTo>
                  <a:cubicBezTo>
                    <a:pt x="4585" y="5"/>
                    <a:pt x="4599" y="4"/>
                    <a:pt x="4612" y="4"/>
                  </a:cubicBezTo>
                  <a:cubicBezTo>
                    <a:pt x="4624" y="4"/>
                    <a:pt x="4637" y="5"/>
                    <a:pt x="4655" y="9"/>
                  </a:cubicBezTo>
                  <a:cubicBezTo>
                    <a:pt x="4665" y="41"/>
                    <a:pt x="4665" y="75"/>
                    <a:pt x="4665" y="108"/>
                  </a:cubicBezTo>
                  <a:lnTo>
                    <a:pt x="4665" y="607"/>
                  </a:lnTo>
                  <a:cubicBezTo>
                    <a:pt x="4665" y="639"/>
                    <a:pt x="4666" y="668"/>
                    <a:pt x="4659" y="705"/>
                  </a:cubicBezTo>
                  <a:cubicBezTo>
                    <a:pt x="4645" y="708"/>
                    <a:pt x="4629" y="710"/>
                    <a:pt x="4613" y="710"/>
                  </a:cubicBezTo>
                  <a:cubicBezTo>
                    <a:pt x="4596" y="710"/>
                    <a:pt x="4579" y="708"/>
                    <a:pt x="4563" y="705"/>
                  </a:cubicBezTo>
                  <a:close/>
                  <a:moveTo>
                    <a:pt x="4754" y="566"/>
                  </a:moveTo>
                  <a:lnTo>
                    <a:pt x="4754" y="566"/>
                  </a:lnTo>
                  <a:lnTo>
                    <a:pt x="4754" y="251"/>
                  </a:lnTo>
                  <a:cubicBezTo>
                    <a:pt x="4754" y="206"/>
                    <a:pt x="4754" y="156"/>
                    <a:pt x="4765" y="111"/>
                  </a:cubicBezTo>
                  <a:cubicBezTo>
                    <a:pt x="4780" y="106"/>
                    <a:pt x="4796" y="103"/>
                    <a:pt x="4813" y="103"/>
                  </a:cubicBezTo>
                  <a:cubicBezTo>
                    <a:pt x="4828" y="103"/>
                    <a:pt x="4844" y="106"/>
                    <a:pt x="4861" y="110"/>
                  </a:cubicBezTo>
                  <a:lnTo>
                    <a:pt x="4861" y="231"/>
                  </a:lnTo>
                  <a:lnTo>
                    <a:pt x="4984" y="231"/>
                  </a:lnTo>
                  <a:cubicBezTo>
                    <a:pt x="4989" y="246"/>
                    <a:pt x="4991" y="261"/>
                    <a:pt x="4991" y="276"/>
                  </a:cubicBezTo>
                  <a:cubicBezTo>
                    <a:pt x="4991" y="292"/>
                    <a:pt x="4989" y="307"/>
                    <a:pt x="4984" y="322"/>
                  </a:cubicBezTo>
                  <a:lnTo>
                    <a:pt x="4861" y="322"/>
                  </a:lnTo>
                  <a:lnTo>
                    <a:pt x="4861" y="560"/>
                  </a:lnTo>
                  <a:cubicBezTo>
                    <a:pt x="4861" y="620"/>
                    <a:pt x="4896" y="640"/>
                    <a:pt x="4963" y="640"/>
                  </a:cubicBezTo>
                  <a:cubicBezTo>
                    <a:pt x="4976" y="640"/>
                    <a:pt x="4990" y="639"/>
                    <a:pt x="5006" y="638"/>
                  </a:cubicBezTo>
                  <a:cubicBezTo>
                    <a:pt x="5011" y="647"/>
                    <a:pt x="5017" y="644"/>
                    <a:pt x="5021" y="666"/>
                  </a:cubicBezTo>
                  <a:cubicBezTo>
                    <a:pt x="5022" y="673"/>
                    <a:pt x="5023" y="677"/>
                    <a:pt x="5023" y="682"/>
                  </a:cubicBezTo>
                  <a:cubicBezTo>
                    <a:pt x="5023" y="694"/>
                    <a:pt x="5021" y="695"/>
                    <a:pt x="5020" y="701"/>
                  </a:cubicBezTo>
                  <a:cubicBezTo>
                    <a:pt x="5005" y="708"/>
                    <a:pt x="4970" y="721"/>
                    <a:pt x="4908" y="721"/>
                  </a:cubicBezTo>
                  <a:cubicBezTo>
                    <a:pt x="4855" y="721"/>
                    <a:pt x="4754" y="696"/>
                    <a:pt x="4754" y="56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0" name="Group 9">
            <a:extLst>
              <a:ext uri="{FF2B5EF4-FFF2-40B4-BE49-F238E27FC236}">
                <a16:creationId xmlns:a16="http://schemas.microsoft.com/office/drawing/2014/main" id="{CBE714AE-5253-5E4E-857D-07EE7E953F14}"/>
              </a:ext>
            </a:extLst>
          </p:cNvPr>
          <p:cNvGrpSpPr/>
          <p:nvPr/>
        </p:nvGrpSpPr>
        <p:grpSpPr>
          <a:xfrm>
            <a:off x="338190" y="2751138"/>
            <a:ext cx="2292350" cy="450850"/>
            <a:chOff x="338190" y="2751138"/>
            <a:chExt cx="2292350" cy="450850"/>
          </a:xfrm>
        </p:grpSpPr>
        <p:sp>
          <p:nvSpPr>
            <p:cNvPr id="58" name="Freeform 13">
              <a:extLst>
                <a:ext uri="{FF2B5EF4-FFF2-40B4-BE49-F238E27FC236}">
                  <a16:creationId xmlns:a16="http://schemas.microsoft.com/office/drawing/2014/main" id="{C06DF09F-6CE5-2F4B-B413-DC5B1A92CFAB}"/>
                </a:ext>
              </a:extLst>
            </p:cNvPr>
            <p:cNvSpPr>
              <a:spLocks noChangeArrowheads="1"/>
            </p:cNvSpPr>
            <p:nvPr/>
          </p:nvSpPr>
          <p:spPr bwMode="auto">
            <a:xfrm>
              <a:off x="338190" y="2751138"/>
              <a:ext cx="338137" cy="450850"/>
            </a:xfrm>
            <a:custGeom>
              <a:avLst/>
              <a:gdLst>
                <a:gd name="T0" fmla="*/ 524 w 940"/>
                <a:gd name="T1" fmla="*/ 383 h 1253"/>
                <a:gd name="T2" fmla="*/ 524 w 940"/>
                <a:gd name="T3" fmla="*/ 383 h 1253"/>
                <a:gd name="T4" fmla="*/ 524 w 940"/>
                <a:gd name="T5" fmla="*/ 389 h 1253"/>
                <a:gd name="T6" fmla="*/ 465 w 940"/>
                <a:gd name="T7" fmla="*/ 448 h 1253"/>
                <a:gd name="T8" fmla="*/ 406 w 940"/>
                <a:gd name="T9" fmla="*/ 389 h 1253"/>
                <a:gd name="T10" fmla="*/ 406 w 940"/>
                <a:gd name="T11" fmla="*/ 386 h 1253"/>
                <a:gd name="T12" fmla="*/ 221 w 940"/>
                <a:gd name="T13" fmla="*/ 626 h 1253"/>
                <a:gd name="T14" fmla="*/ 470 w 940"/>
                <a:gd name="T15" fmla="*/ 876 h 1253"/>
                <a:gd name="T16" fmla="*/ 718 w 940"/>
                <a:gd name="T17" fmla="*/ 626 h 1253"/>
                <a:gd name="T18" fmla="*/ 524 w 940"/>
                <a:gd name="T19" fmla="*/ 383 h 1253"/>
                <a:gd name="T20" fmla="*/ 470 w 940"/>
                <a:gd name="T21" fmla="*/ 731 h 1253"/>
                <a:gd name="T22" fmla="*/ 470 w 940"/>
                <a:gd name="T23" fmla="*/ 731 h 1253"/>
                <a:gd name="T24" fmla="*/ 366 w 940"/>
                <a:gd name="T25" fmla="*/ 626 h 1253"/>
                <a:gd name="T26" fmla="*/ 470 w 940"/>
                <a:gd name="T27" fmla="*/ 522 h 1253"/>
                <a:gd name="T28" fmla="*/ 575 w 940"/>
                <a:gd name="T29" fmla="*/ 626 h 1253"/>
                <a:gd name="T30" fmla="*/ 470 w 940"/>
                <a:gd name="T31" fmla="*/ 731 h 1253"/>
                <a:gd name="T32" fmla="*/ 470 w 940"/>
                <a:gd name="T33" fmla="*/ 0 h 1253"/>
                <a:gd name="T34" fmla="*/ 470 w 940"/>
                <a:gd name="T35" fmla="*/ 0 h 1253"/>
                <a:gd name="T36" fmla="*/ 0 w 940"/>
                <a:gd name="T37" fmla="*/ 102 h 1253"/>
                <a:gd name="T38" fmla="*/ 0 w 940"/>
                <a:gd name="T39" fmla="*/ 1150 h 1253"/>
                <a:gd name="T40" fmla="*/ 470 w 940"/>
                <a:gd name="T41" fmla="*/ 1252 h 1253"/>
                <a:gd name="T42" fmla="*/ 939 w 940"/>
                <a:gd name="T43" fmla="*/ 1150 h 1253"/>
                <a:gd name="T44" fmla="*/ 939 w 940"/>
                <a:gd name="T45" fmla="*/ 102 h 1253"/>
                <a:gd name="T46" fmla="*/ 470 w 940"/>
                <a:gd name="T47" fmla="*/ 0 h 1253"/>
                <a:gd name="T48" fmla="*/ 470 w 940"/>
                <a:gd name="T49" fmla="*/ 992 h 1253"/>
                <a:gd name="T50" fmla="*/ 470 w 940"/>
                <a:gd name="T51" fmla="*/ 992 h 1253"/>
                <a:gd name="T52" fmla="*/ 104 w 940"/>
                <a:gd name="T53" fmla="*/ 626 h 1253"/>
                <a:gd name="T54" fmla="*/ 470 w 940"/>
                <a:gd name="T55" fmla="*/ 260 h 1253"/>
                <a:gd name="T56" fmla="*/ 836 w 940"/>
                <a:gd name="T57" fmla="*/ 626 h 1253"/>
                <a:gd name="T58" fmla="*/ 470 w 940"/>
                <a:gd name="T59" fmla="*/ 992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40" h="1253">
                  <a:moveTo>
                    <a:pt x="524" y="383"/>
                  </a:moveTo>
                  <a:lnTo>
                    <a:pt x="524" y="383"/>
                  </a:lnTo>
                  <a:lnTo>
                    <a:pt x="524" y="389"/>
                  </a:lnTo>
                  <a:cubicBezTo>
                    <a:pt x="524" y="421"/>
                    <a:pt x="498" y="448"/>
                    <a:pt x="465" y="448"/>
                  </a:cubicBezTo>
                  <a:cubicBezTo>
                    <a:pt x="433" y="448"/>
                    <a:pt x="406" y="421"/>
                    <a:pt x="406" y="389"/>
                  </a:cubicBezTo>
                  <a:cubicBezTo>
                    <a:pt x="406" y="386"/>
                    <a:pt x="406" y="387"/>
                    <a:pt x="406" y="386"/>
                  </a:cubicBezTo>
                  <a:cubicBezTo>
                    <a:pt x="300" y="414"/>
                    <a:pt x="221" y="511"/>
                    <a:pt x="221" y="626"/>
                  </a:cubicBezTo>
                  <a:cubicBezTo>
                    <a:pt x="221" y="764"/>
                    <a:pt x="333" y="876"/>
                    <a:pt x="470" y="876"/>
                  </a:cubicBezTo>
                  <a:cubicBezTo>
                    <a:pt x="607" y="876"/>
                    <a:pt x="718" y="764"/>
                    <a:pt x="718" y="626"/>
                  </a:cubicBezTo>
                  <a:cubicBezTo>
                    <a:pt x="718" y="508"/>
                    <a:pt x="635" y="408"/>
                    <a:pt x="524" y="383"/>
                  </a:cubicBezTo>
                  <a:close/>
                  <a:moveTo>
                    <a:pt x="470" y="731"/>
                  </a:moveTo>
                  <a:lnTo>
                    <a:pt x="470" y="731"/>
                  </a:lnTo>
                  <a:cubicBezTo>
                    <a:pt x="412" y="731"/>
                    <a:pt x="366" y="684"/>
                    <a:pt x="366" y="626"/>
                  </a:cubicBezTo>
                  <a:cubicBezTo>
                    <a:pt x="366" y="569"/>
                    <a:pt x="412" y="522"/>
                    <a:pt x="470" y="522"/>
                  </a:cubicBezTo>
                  <a:cubicBezTo>
                    <a:pt x="528" y="522"/>
                    <a:pt x="575" y="569"/>
                    <a:pt x="575" y="626"/>
                  </a:cubicBezTo>
                  <a:cubicBezTo>
                    <a:pt x="575" y="684"/>
                    <a:pt x="528" y="731"/>
                    <a:pt x="470" y="731"/>
                  </a:cubicBezTo>
                  <a:close/>
                  <a:moveTo>
                    <a:pt x="470" y="0"/>
                  </a:moveTo>
                  <a:lnTo>
                    <a:pt x="470" y="0"/>
                  </a:lnTo>
                  <a:cubicBezTo>
                    <a:pt x="263" y="0"/>
                    <a:pt x="85" y="42"/>
                    <a:pt x="0" y="102"/>
                  </a:cubicBezTo>
                  <a:lnTo>
                    <a:pt x="0" y="1150"/>
                  </a:lnTo>
                  <a:cubicBezTo>
                    <a:pt x="85" y="1210"/>
                    <a:pt x="263" y="1252"/>
                    <a:pt x="470" y="1252"/>
                  </a:cubicBezTo>
                  <a:cubicBezTo>
                    <a:pt x="676" y="1252"/>
                    <a:pt x="855" y="1210"/>
                    <a:pt x="939" y="1150"/>
                  </a:cubicBezTo>
                  <a:lnTo>
                    <a:pt x="939" y="102"/>
                  </a:lnTo>
                  <a:cubicBezTo>
                    <a:pt x="855" y="42"/>
                    <a:pt x="676" y="0"/>
                    <a:pt x="470" y="0"/>
                  </a:cubicBezTo>
                  <a:close/>
                  <a:moveTo>
                    <a:pt x="470" y="992"/>
                  </a:moveTo>
                  <a:lnTo>
                    <a:pt x="470" y="992"/>
                  </a:lnTo>
                  <a:cubicBezTo>
                    <a:pt x="268" y="992"/>
                    <a:pt x="104" y="829"/>
                    <a:pt x="104" y="626"/>
                  </a:cubicBezTo>
                  <a:cubicBezTo>
                    <a:pt x="104" y="424"/>
                    <a:pt x="268" y="260"/>
                    <a:pt x="470" y="260"/>
                  </a:cubicBezTo>
                  <a:cubicBezTo>
                    <a:pt x="671" y="260"/>
                    <a:pt x="836" y="424"/>
                    <a:pt x="836" y="626"/>
                  </a:cubicBezTo>
                  <a:cubicBezTo>
                    <a:pt x="836" y="829"/>
                    <a:pt x="671" y="992"/>
                    <a:pt x="470" y="992"/>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56">
              <a:extLst>
                <a:ext uri="{FF2B5EF4-FFF2-40B4-BE49-F238E27FC236}">
                  <a16:creationId xmlns:a16="http://schemas.microsoft.com/office/drawing/2014/main" id="{11CB2E14-0542-3B48-A3B6-FCBAADC5D06F}"/>
                </a:ext>
              </a:extLst>
            </p:cNvPr>
            <p:cNvSpPr>
              <a:spLocks noChangeArrowheads="1"/>
            </p:cNvSpPr>
            <p:nvPr/>
          </p:nvSpPr>
          <p:spPr bwMode="auto">
            <a:xfrm>
              <a:off x="806502" y="2847975"/>
              <a:ext cx="1824038" cy="330200"/>
            </a:xfrm>
            <a:custGeom>
              <a:avLst/>
              <a:gdLst>
                <a:gd name="T0" fmla="*/ 43 w 5068"/>
                <a:gd name="T1" fmla="*/ 555 h 916"/>
                <a:gd name="T2" fmla="*/ 292 w 5068"/>
                <a:gd name="T3" fmla="*/ 382 h 916"/>
                <a:gd name="T4" fmla="*/ 553 w 5068"/>
                <a:gd name="T5" fmla="*/ 71 h 916"/>
                <a:gd name="T6" fmla="*/ 127 w 5068"/>
                <a:gd name="T7" fmla="*/ 198 h 916"/>
                <a:gd name="T8" fmla="*/ 278 w 5068"/>
                <a:gd name="T9" fmla="*/ 712 h 916"/>
                <a:gd name="T10" fmla="*/ 1048 w 5068"/>
                <a:gd name="T11" fmla="*/ 818 h 916"/>
                <a:gd name="T12" fmla="*/ 641 w 5068"/>
                <a:gd name="T13" fmla="*/ 491 h 916"/>
                <a:gd name="T14" fmla="*/ 930 w 5068"/>
                <a:gd name="T15" fmla="*/ 0 h 916"/>
                <a:gd name="T16" fmla="*/ 1173 w 5068"/>
                <a:gd name="T17" fmla="*/ 650 h 916"/>
                <a:gd name="T18" fmla="*/ 1155 w 5068"/>
                <a:gd name="T19" fmla="*/ 818 h 916"/>
                <a:gd name="T20" fmla="*/ 1104 w 5068"/>
                <a:gd name="T21" fmla="*/ 568 h 916"/>
                <a:gd name="T22" fmla="*/ 930 w 5068"/>
                <a:gd name="T23" fmla="*/ 97 h 916"/>
                <a:gd name="T24" fmla="*/ 918 w 5068"/>
                <a:gd name="T25" fmla="*/ 620 h 916"/>
                <a:gd name="T26" fmla="*/ 1331 w 5068"/>
                <a:gd name="T27" fmla="*/ 698 h 916"/>
                <a:gd name="T28" fmla="*/ 1331 w 5068"/>
                <a:gd name="T29" fmla="*/ 9 h 916"/>
                <a:gd name="T30" fmla="*/ 1435 w 5068"/>
                <a:gd name="T31" fmla="*/ 611 h 916"/>
                <a:gd name="T32" fmla="*/ 1795 w 5068"/>
                <a:gd name="T33" fmla="*/ 658 h 916"/>
                <a:gd name="T34" fmla="*/ 1540 w 5068"/>
                <a:gd name="T35" fmla="*/ 711 h 916"/>
                <a:gd name="T36" fmla="*/ 2608 w 5068"/>
                <a:gd name="T37" fmla="*/ 508 h 916"/>
                <a:gd name="T38" fmla="*/ 2062 w 5068"/>
                <a:gd name="T39" fmla="*/ 695 h 916"/>
                <a:gd name="T40" fmla="*/ 2062 w 5068"/>
                <a:gd name="T41" fmla="*/ 20 h 916"/>
                <a:gd name="T42" fmla="*/ 2578 w 5068"/>
                <a:gd name="T43" fmla="*/ 212 h 916"/>
                <a:gd name="T44" fmla="*/ 2166 w 5068"/>
                <a:gd name="T45" fmla="*/ 307 h 916"/>
                <a:gd name="T46" fmla="*/ 2464 w 5068"/>
                <a:gd name="T47" fmla="*/ 212 h 916"/>
                <a:gd name="T48" fmla="*/ 2166 w 5068"/>
                <a:gd name="T49" fmla="*/ 107 h 916"/>
                <a:gd name="T50" fmla="*/ 2498 w 5068"/>
                <a:gd name="T51" fmla="*/ 503 h 916"/>
                <a:gd name="T52" fmla="*/ 2166 w 5068"/>
                <a:gd name="T53" fmla="*/ 608 h 916"/>
                <a:gd name="T54" fmla="*/ 2497 w 5068"/>
                <a:gd name="T55" fmla="*/ 527 h 916"/>
                <a:gd name="T56" fmla="*/ 2674 w 5068"/>
                <a:gd name="T57" fmla="*/ 553 h 916"/>
                <a:gd name="T58" fmla="*/ 2893 w 5068"/>
                <a:gd name="T59" fmla="*/ 210 h 916"/>
                <a:gd name="T60" fmla="*/ 3102 w 5068"/>
                <a:gd name="T61" fmla="*/ 706 h 916"/>
                <a:gd name="T62" fmla="*/ 3008 w 5068"/>
                <a:gd name="T63" fmla="*/ 659 h 916"/>
                <a:gd name="T64" fmla="*/ 3001 w 5068"/>
                <a:gd name="T65" fmla="*/ 576 h 916"/>
                <a:gd name="T66" fmla="*/ 2891 w 5068"/>
                <a:gd name="T67" fmla="*/ 302 h 916"/>
                <a:gd name="T68" fmla="*/ 2867 w 5068"/>
                <a:gd name="T69" fmla="*/ 623 h 916"/>
                <a:gd name="T70" fmla="*/ 3174 w 5068"/>
                <a:gd name="T71" fmla="*/ 556 h 916"/>
                <a:gd name="T72" fmla="*/ 3393 w 5068"/>
                <a:gd name="T73" fmla="*/ 210 h 916"/>
                <a:gd name="T74" fmla="*/ 3396 w 5068"/>
                <a:gd name="T75" fmla="*/ 302 h 916"/>
                <a:gd name="T76" fmla="*/ 3282 w 5068"/>
                <a:gd name="T77" fmla="*/ 551 h 916"/>
                <a:gd name="T78" fmla="*/ 3545 w 5068"/>
                <a:gd name="T79" fmla="*/ 689 h 916"/>
                <a:gd name="T80" fmla="*/ 3950 w 5068"/>
                <a:gd name="T81" fmla="*/ 706 h 916"/>
                <a:gd name="T82" fmla="*/ 3724 w 5068"/>
                <a:gd name="T83" fmla="*/ 559 h 916"/>
                <a:gd name="T84" fmla="*/ 3626 w 5068"/>
                <a:gd name="T85" fmla="*/ 706 h 916"/>
                <a:gd name="T86" fmla="*/ 3626 w 5068"/>
                <a:gd name="T87" fmla="*/ 10 h 916"/>
                <a:gd name="T88" fmla="*/ 3724 w 5068"/>
                <a:gd name="T89" fmla="*/ 439 h 916"/>
                <a:gd name="T90" fmla="*/ 3973 w 5068"/>
                <a:gd name="T91" fmla="*/ 227 h 916"/>
                <a:gd name="T92" fmla="*/ 4030 w 5068"/>
                <a:gd name="T93" fmla="*/ 625 h 916"/>
                <a:gd name="T94" fmla="*/ 3950 w 5068"/>
                <a:gd name="T95" fmla="*/ 706 h 916"/>
                <a:gd name="T96" fmla="*/ 4106 w 5068"/>
                <a:gd name="T97" fmla="*/ 353 h 916"/>
                <a:gd name="T98" fmla="*/ 4214 w 5068"/>
                <a:gd name="T99" fmla="*/ 231 h 916"/>
                <a:gd name="T100" fmla="*/ 4417 w 5068"/>
                <a:gd name="T101" fmla="*/ 609 h 916"/>
                <a:gd name="T102" fmla="*/ 4485 w 5068"/>
                <a:gd name="T103" fmla="*/ 225 h 916"/>
                <a:gd name="T104" fmla="*/ 4512 w 5068"/>
                <a:gd name="T105" fmla="*/ 672 h 916"/>
                <a:gd name="T106" fmla="*/ 4641 w 5068"/>
                <a:gd name="T107" fmla="*/ 910 h 916"/>
                <a:gd name="T108" fmla="*/ 4631 w 5068"/>
                <a:gd name="T109" fmla="*/ 510 h 916"/>
                <a:gd name="T110" fmla="*/ 5067 w 5068"/>
                <a:gd name="T111" fmla="*/ 376 h 916"/>
                <a:gd name="T112" fmla="*/ 4849 w 5068"/>
                <a:gd name="T113" fmla="*/ 722 h 916"/>
                <a:gd name="T114" fmla="*/ 4690 w 5068"/>
                <a:gd name="T115" fmla="*/ 915 h 916"/>
                <a:gd name="T116" fmla="*/ 4959 w 5068"/>
                <a:gd name="T117" fmla="*/ 605 h 916"/>
                <a:gd name="T118" fmla="*/ 4738 w 5068"/>
                <a:gd name="T119" fmla="*/ 329 h 916"/>
                <a:gd name="T120" fmla="*/ 4959 w 5068"/>
                <a:gd name="T121" fmla="*/ 605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68" h="916">
                  <a:moveTo>
                    <a:pt x="0" y="640"/>
                  </a:moveTo>
                  <a:lnTo>
                    <a:pt x="0" y="640"/>
                  </a:lnTo>
                  <a:cubicBezTo>
                    <a:pt x="3" y="606"/>
                    <a:pt x="20" y="572"/>
                    <a:pt x="43" y="555"/>
                  </a:cubicBezTo>
                  <a:cubicBezTo>
                    <a:pt x="121" y="598"/>
                    <a:pt x="207" y="617"/>
                    <a:pt x="278" y="617"/>
                  </a:cubicBezTo>
                  <a:cubicBezTo>
                    <a:pt x="358" y="617"/>
                    <a:pt x="463" y="588"/>
                    <a:pt x="463" y="495"/>
                  </a:cubicBezTo>
                  <a:cubicBezTo>
                    <a:pt x="463" y="395"/>
                    <a:pt x="373" y="386"/>
                    <a:pt x="292" y="382"/>
                  </a:cubicBezTo>
                  <a:cubicBezTo>
                    <a:pt x="168" y="374"/>
                    <a:pt x="14" y="358"/>
                    <a:pt x="14" y="198"/>
                  </a:cubicBezTo>
                  <a:cubicBezTo>
                    <a:pt x="14" y="52"/>
                    <a:pt x="164" y="3"/>
                    <a:pt x="297" y="3"/>
                  </a:cubicBezTo>
                  <a:cubicBezTo>
                    <a:pt x="399" y="3"/>
                    <a:pt x="473" y="27"/>
                    <a:pt x="553" y="71"/>
                  </a:cubicBezTo>
                  <a:cubicBezTo>
                    <a:pt x="549" y="104"/>
                    <a:pt x="535" y="133"/>
                    <a:pt x="506" y="151"/>
                  </a:cubicBezTo>
                  <a:cubicBezTo>
                    <a:pt x="434" y="114"/>
                    <a:pt x="368" y="100"/>
                    <a:pt x="297" y="100"/>
                  </a:cubicBezTo>
                  <a:cubicBezTo>
                    <a:pt x="234" y="100"/>
                    <a:pt x="127" y="113"/>
                    <a:pt x="127" y="198"/>
                  </a:cubicBezTo>
                  <a:cubicBezTo>
                    <a:pt x="127" y="291"/>
                    <a:pt x="258" y="280"/>
                    <a:pt x="378" y="298"/>
                  </a:cubicBezTo>
                  <a:cubicBezTo>
                    <a:pt x="481" y="314"/>
                    <a:pt x="577" y="352"/>
                    <a:pt x="577" y="495"/>
                  </a:cubicBezTo>
                  <a:cubicBezTo>
                    <a:pt x="577" y="655"/>
                    <a:pt x="421" y="712"/>
                    <a:pt x="278" y="712"/>
                  </a:cubicBezTo>
                  <a:cubicBezTo>
                    <a:pt x="185" y="712"/>
                    <a:pt x="89" y="689"/>
                    <a:pt x="0" y="640"/>
                  </a:cubicBezTo>
                  <a:close/>
                  <a:moveTo>
                    <a:pt x="1048" y="818"/>
                  </a:moveTo>
                  <a:lnTo>
                    <a:pt x="1048" y="818"/>
                  </a:lnTo>
                  <a:lnTo>
                    <a:pt x="992" y="708"/>
                  </a:lnTo>
                  <a:cubicBezTo>
                    <a:pt x="972" y="713"/>
                    <a:pt x="951" y="716"/>
                    <a:pt x="930" y="716"/>
                  </a:cubicBezTo>
                  <a:cubicBezTo>
                    <a:pt x="819" y="716"/>
                    <a:pt x="641" y="700"/>
                    <a:pt x="641" y="491"/>
                  </a:cubicBezTo>
                  <a:lnTo>
                    <a:pt x="641" y="400"/>
                  </a:lnTo>
                  <a:cubicBezTo>
                    <a:pt x="641" y="302"/>
                    <a:pt x="648" y="171"/>
                    <a:pt x="685" y="67"/>
                  </a:cubicBezTo>
                  <a:cubicBezTo>
                    <a:pt x="763" y="28"/>
                    <a:pt x="840" y="0"/>
                    <a:pt x="930" y="0"/>
                  </a:cubicBezTo>
                  <a:cubicBezTo>
                    <a:pt x="1104" y="0"/>
                    <a:pt x="1218" y="51"/>
                    <a:pt x="1218" y="224"/>
                  </a:cubicBezTo>
                  <a:lnTo>
                    <a:pt x="1218" y="317"/>
                  </a:lnTo>
                  <a:cubicBezTo>
                    <a:pt x="1218" y="416"/>
                    <a:pt x="1208" y="571"/>
                    <a:pt x="1173" y="650"/>
                  </a:cubicBezTo>
                  <a:cubicBezTo>
                    <a:pt x="1148" y="660"/>
                    <a:pt x="1123" y="672"/>
                    <a:pt x="1097" y="682"/>
                  </a:cubicBezTo>
                  <a:lnTo>
                    <a:pt x="1123" y="729"/>
                  </a:lnTo>
                  <a:cubicBezTo>
                    <a:pt x="1138" y="760"/>
                    <a:pt x="1152" y="790"/>
                    <a:pt x="1155" y="818"/>
                  </a:cubicBezTo>
                  <a:cubicBezTo>
                    <a:pt x="1135" y="822"/>
                    <a:pt x="1119" y="824"/>
                    <a:pt x="1103" y="824"/>
                  </a:cubicBezTo>
                  <a:cubicBezTo>
                    <a:pt x="1086" y="824"/>
                    <a:pt x="1069" y="822"/>
                    <a:pt x="1048" y="818"/>
                  </a:cubicBezTo>
                  <a:close/>
                  <a:moveTo>
                    <a:pt x="1104" y="568"/>
                  </a:moveTo>
                  <a:lnTo>
                    <a:pt x="1104" y="568"/>
                  </a:lnTo>
                  <a:cubicBezTo>
                    <a:pt x="1104" y="139"/>
                    <a:pt x="1104" y="282"/>
                    <a:pt x="1104" y="139"/>
                  </a:cubicBezTo>
                  <a:cubicBezTo>
                    <a:pt x="1070" y="111"/>
                    <a:pt x="1000" y="97"/>
                    <a:pt x="930" y="97"/>
                  </a:cubicBezTo>
                  <a:cubicBezTo>
                    <a:pt x="860" y="97"/>
                    <a:pt x="791" y="111"/>
                    <a:pt x="757" y="139"/>
                  </a:cubicBezTo>
                  <a:lnTo>
                    <a:pt x="757" y="576"/>
                  </a:lnTo>
                  <a:cubicBezTo>
                    <a:pt x="792" y="606"/>
                    <a:pt x="854" y="620"/>
                    <a:pt x="918" y="620"/>
                  </a:cubicBezTo>
                  <a:cubicBezTo>
                    <a:pt x="989" y="620"/>
                    <a:pt x="1062" y="602"/>
                    <a:pt x="1104" y="568"/>
                  </a:cubicBezTo>
                  <a:close/>
                  <a:moveTo>
                    <a:pt x="1331" y="698"/>
                  </a:moveTo>
                  <a:lnTo>
                    <a:pt x="1331" y="698"/>
                  </a:lnTo>
                  <a:cubicBezTo>
                    <a:pt x="1320" y="662"/>
                    <a:pt x="1320" y="625"/>
                    <a:pt x="1320" y="587"/>
                  </a:cubicBezTo>
                  <a:lnTo>
                    <a:pt x="1320" y="121"/>
                  </a:lnTo>
                  <a:cubicBezTo>
                    <a:pt x="1320" y="83"/>
                    <a:pt x="1320" y="46"/>
                    <a:pt x="1331" y="9"/>
                  </a:cubicBezTo>
                  <a:cubicBezTo>
                    <a:pt x="1352" y="6"/>
                    <a:pt x="1368" y="4"/>
                    <a:pt x="1384" y="4"/>
                  </a:cubicBezTo>
                  <a:cubicBezTo>
                    <a:pt x="1400" y="4"/>
                    <a:pt x="1416" y="6"/>
                    <a:pt x="1435" y="9"/>
                  </a:cubicBezTo>
                  <a:lnTo>
                    <a:pt x="1435" y="611"/>
                  </a:lnTo>
                  <a:cubicBezTo>
                    <a:pt x="1467" y="615"/>
                    <a:pt x="1500" y="615"/>
                    <a:pt x="1537" y="615"/>
                  </a:cubicBezTo>
                  <a:lnTo>
                    <a:pt x="1790" y="615"/>
                  </a:lnTo>
                  <a:cubicBezTo>
                    <a:pt x="1793" y="631"/>
                    <a:pt x="1795" y="644"/>
                    <a:pt x="1795" y="658"/>
                  </a:cubicBezTo>
                  <a:cubicBezTo>
                    <a:pt x="1795" y="670"/>
                    <a:pt x="1793" y="684"/>
                    <a:pt x="1790" y="701"/>
                  </a:cubicBezTo>
                  <a:cubicBezTo>
                    <a:pt x="1758" y="711"/>
                    <a:pt x="1725" y="711"/>
                    <a:pt x="1694" y="711"/>
                  </a:cubicBezTo>
                  <a:lnTo>
                    <a:pt x="1540" y="711"/>
                  </a:lnTo>
                  <a:cubicBezTo>
                    <a:pt x="1469" y="711"/>
                    <a:pt x="1398" y="710"/>
                    <a:pt x="1331" y="698"/>
                  </a:cubicBezTo>
                  <a:close/>
                  <a:moveTo>
                    <a:pt x="2608" y="508"/>
                  </a:moveTo>
                  <a:lnTo>
                    <a:pt x="2608" y="508"/>
                  </a:lnTo>
                  <a:cubicBezTo>
                    <a:pt x="2608" y="554"/>
                    <a:pt x="2598" y="603"/>
                    <a:pt x="2581" y="647"/>
                  </a:cubicBezTo>
                  <a:cubicBezTo>
                    <a:pt x="2500" y="697"/>
                    <a:pt x="2390" y="716"/>
                    <a:pt x="2277" y="716"/>
                  </a:cubicBezTo>
                  <a:cubicBezTo>
                    <a:pt x="2204" y="716"/>
                    <a:pt x="2129" y="707"/>
                    <a:pt x="2062" y="695"/>
                  </a:cubicBezTo>
                  <a:cubicBezTo>
                    <a:pt x="2051" y="666"/>
                    <a:pt x="2051" y="636"/>
                    <a:pt x="2051" y="606"/>
                  </a:cubicBezTo>
                  <a:cubicBezTo>
                    <a:pt x="2051" y="110"/>
                    <a:pt x="2051" y="275"/>
                    <a:pt x="2051" y="110"/>
                  </a:cubicBezTo>
                  <a:cubicBezTo>
                    <a:pt x="2051" y="80"/>
                    <a:pt x="2051" y="49"/>
                    <a:pt x="2062" y="20"/>
                  </a:cubicBezTo>
                  <a:cubicBezTo>
                    <a:pt x="2147" y="4"/>
                    <a:pt x="2223" y="0"/>
                    <a:pt x="2296" y="0"/>
                  </a:cubicBezTo>
                  <a:cubicBezTo>
                    <a:pt x="2409" y="0"/>
                    <a:pt x="2477" y="30"/>
                    <a:pt x="2539" y="68"/>
                  </a:cubicBezTo>
                  <a:cubicBezTo>
                    <a:pt x="2577" y="134"/>
                    <a:pt x="2565" y="164"/>
                    <a:pt x="2578" y="212"/>
                  </a:cubicBezTo>
                  <a:cubicBezTo>
                    <a:pt x="2577" y="282"/>
                    <a:pt x="2522" y="330"/>
                    <a:pt x="2501" y="342"/>
                  </a:cubicBezTo>
                  <a:cubicBezTo>
                    <a:pt x="2578" y="364"/>
                    <a:pt x="2608" y="431"/>
                    <a:pt x="2608" y="508"/>
                  </a:cubicBezTo>
                  <a:close/>
                  <a:moveTo>
                    <a:pt x="2166" y="307"/>
                  </a:moveTo>
                  <a:lnTo>
                    <a:pt x="2166" y="307"/>
                  </a:lnTo>
                  <a:lnTo>
                    <a:pt x="2357" y="307"/>
                  </a:lnTo>
                  <a:cubicBezTo>
                    <a:pt x="2469" y="307"/>
                    <a:pt x="2428" y="243"/>
                    <a:pt x="2464" y="212"/>
                  </a:cubicBezTo>
                  <a:cubicBezTo>
                    <a:pt x="2464" y="151"/>
                    <a:pt x="2450" y="154"/>
                    <a:pt x="2443" y="126"/>
                  </a:cubicBezTo>
                  <a:cubicBezTo>
                    <a:pt x="2396" y="104"/>
                    <a:pt x="2335" y="99"/>
                    <a:pt x="2281" y="99"/>
                  </a:cubicBezTo>
                  <a:cubicBezTo>
                    <a:pt x="2218" y="99"/>
                    <a:pt x="2204" y="104"/>
                    <a:pt x="2166" y="107"/>
                  </a:cubicBezTo>
                  <a:lnTo>
                    <a:pt x="2166" y="307"/>
                  </a:lnTo>
                  <a:close/>
                  <a:moveTo>
                    <a:pt x="2498" y="503"/>
                  </a:moveTo>
                  <a:lnTo>
                    <a:pt x="2498" y="503"/>
                  </a:lnTo>
                  <a:cubicBezTo>
                    <a:pt x="2498" y="410"/>
                    <a:pt x="2432" y="395"/>
                    <a:pt x="2337" y="395"/>
                  </a:cubicBezTo>
                  <a:lnTo>
                    <a:pt x="2166" y="395"/>
                  </a:lnTo>
                  <a:lnTo>
                    <a:pt x="2166" y="608"/>
                  </a:lnTo>
                  <a:cubicBezTo>
                    <a:pt x="2207" y="615"/>
                    <a:pt x="2250" y="620"/>
                    <a:pt x="2294" y="620"/>
                  </a:cubicBezTo>
                  <a:cubicBezTo>
                    <a:pt x="2365" y="620"/>
                    <a:pt x="2436" y="608"/>
                    <a:pt x="2488" y="579"/>
                  </a:cubicBezTo>
                  <a:cubicBezTo>
                    <a:pt x="2492" y="563"/>
                    <a:pt x="2495" y="545"/>
                    <a:pt x="2497" y="527"/>
                  </a:cubicBezTo>
                  <a:cubicBezTo>
                    <a:pt x="2498" y="519"/>
                    <a:pt x="2498" y="510"/>
                    <a:pt x="2498" y="503"/>
                  </a:cubicBezTo>
                  <a:close/>
                  <a:moveTo>
                    <a:pt x="2674" y="553"/>
                  </a:moveTo>
                  <a:lnTo>
                    <a:pt x="2674" y="553"/>
                  </a:lnTo>
                  <a:lnTo>
                    <a:pt x="2674" y="516"/>
                  </a:lnTo>
                  <a:cubicBezTo>
                    <a:pt x="2674" y="444"/>
                    <a:pt x="2677" y="331"/>
                    <a:pt x="2707" y="259"/>
                  </a:cubicBezTo>
                  <a:cubicBezTo>
                    <a:pt x="2777" y="225"/>
                    <a:pt x="2836" y="210"/>
                    <a:pt x="2893" y="210"/>
                  </a:cubicBezTo>
                  <a:cubicBezTo>
                    <a:pt x="3014" y="210"/>
                    <a:pt x="3110" y="242"/>
                    <a:pt x="3110" y="376"/>
                  </a:cubicBezTo>
                  <a:lnTo>
                    <a:pt x="3110" y="575"/>
                  </a:lnTo>
                  <a:cubicBezTo>
                    <a:pt x="3110" y="627"/>
                    <a:pt x="3106" y="675"/>
                    <a:pt x="3102" y="706"/>
                  </a:cubicBezTo>
                  <a:cubicBezTo>
                    <a:pt x="3088" y="709"/>
                    <a:pt x="3076" y="711"/>
                    <a:pt x="3063" y="711"/>
                  </a:cubicBezTo>
                  <a:cubicBezTo>
                    <a:pt x="3049" y="711"/>
                    <a:pt x="3034" y="709"/>
                    <a:pt x="3016" y="706"/>
                  </a:cubicBezTo>
                  <a:cubicBezTo>
                    <a:pt x="3008" y="659"/>
                    <a:pt x="3010" y="674"/>
                    <a:pt x="3008" y="659"/>
                  </a:cubicBezTo>
                  <a:cubicBezTo>
                    <a:pt x="2974" y="694"/>
                    <a:pt x="2914" y="716"/>
                    <a:pt x="2851" y="716"/>
                  </a:cubicBezTo>
                  <a:cubicBezTo>
                    <a:pt x="2790" y="716"/>
                    <a:pt x="2674" y="689"/>
                    <a:pt x="2674" y="553"/>
                  </a:cubicBezTo>
                  <a:close/>
                  <a:moveTo>
                    <a:pt x="3001" y="576"/>
                  </a:moveTo>
                  <a:lnTo>
                    <a:pt x="3001" y="576"/>
                  </a:lnTo>
                  <a:lnTo>
                    <a:pt x="3001" y="329"/>
                  </a:lnTo>
                  <a:cubicBezTo>
                    <a:pt x="2980" y="311"/>
                    <a:pt x="2935" y="302"/>
                    <a:pt x="2891" y="302"/>
                  </a:cubicBezTo>
                  <a:cubicBezTo>
                    <a:pt x="2847" y="302"/>
                    <a:pt x="2802" y="311"/>
                    <a:pt x="2781" y="329"/>
                  </a:cubicBezTo>
                  <a:lnTo>
                    <a:pt x="2781" y="595"/>
                  </a:lnTo>
                  <a:cubicBezTo>
                    <a:pt x="2804" y="614"/>
                    <a:pt x="2835" y="623"/>
                    <a:pt x="2867" y="623"/>
                  </a:cubicBezTo>
                  <a:cubicBezTo>
                    <a:pt x="2914" y="623"/>
                    <a:pt x="2965" y="605"/>
                    <a:pt x="3001" y="576"/>
                  </a:cubicBezTo>
                  <a:close/>
                  <a:moveTo>
                    <a:pt x="3174" y="556"/>
                  </a:moveTo>
                  <a:lnTo>
                    <a:pt x="3174" y="556"/>
                  </a:lnTo>
                  <a:cubicBezTo>
                    <a:pt x="3174" y="516"/>
                    <a:pt x="3174" y="529"/>
                    <a:pt x="3174" y="516"/>
                  </a:cubicBezTo>
                  <a:cubicBezTo>
                    <a:pt x="3174" y="444"/>
                    <a:pt x="3177" y="331"/>
                    <a:pt x="3207" y="259"/>
                  </a:cubicBezTo>
                  <a:cubicBezTo>
                    <a:pt x="3277" y="225"/>
                    <a:pt x="3336" y="210"/>
                    <a:pt x="3393" y="210"/>
                  </a:cubicBezTo>
                  <a:cubicBezTo>
                    <a:pt x="3447" y="210"/>
                    <a:pt x="3506" y="221"/>
                    <a:pt x="3543" y="239"/>
                  </a:cubicBezTo>
                  <a:cubicBezTo>
                    <a:pt x="3540" y="271"/>
                    <a:pt x="3530" y="298"/>
                    <a:pt x="3514" y="319"/>
                  </a:cubicBezTo>
                  <a:cubicBezTo>
                    <a:pt x="3470" y="304"/>
                    <a:pt x="3427" y="302"/>
                    <a:pt x="3396" y="302"/>
                  </a:cubicBezTo>
                  <a:cubicBezTo>
                    <a:pt x="3363" y="302"/>
                    <a:pt x="3334" y="308"/>
                    <a:pt x="3301" y="323"/>
                  </a:cubicBezTo>
                  <a:cubicBezTo>
                    <a:pt x="3284" y="375"/>
                    <a:pt x="3282" y="459"/>
                    <a:pt x="3282" y="505"/>
                  </a:cubicBezTo>
                  <a:lnTo>
                    <a:pt x="3282" y="551"/>
                  </a:lnTo>
                  <a:cubicBezTo>
                    <a:pt x="3282" y="618"/>
                    <a:pt x="3337" y="630"/>
                    <a:pt x="3393" y="630"/>
                  </a:cubicBezTo>
                  <a:cubicBezTo>
                    <a:pt x="3420" y="630"/>
                    <a:pt x="3471" y="624"/>
                    <a:pt x="3522" y="608"/>
                  </a:cubicBezTo>
                  <a:cubicBezTo>
                    <a:pt x="3539" y="632"/>
                    <a:pt x="3547" y="658"/>
                    <a:pt x="3545" y="689"/>
                  </a:cubicBezTo>
                  <a:cubicBezTo>
                    <a:pt x="3504" y="707"/>
                    <a:pt x="3447" y="722"/>
                    <a:pt x="3393" y="722"/>
                  </a:cubicBezTo>
                  <a:cubicBezTo>
                    <a:pt x="3275" y="722"/>
                    <a:pt x="3174" y="693"/>
                    <a:pt x="3174" y="556"/>
                  </a:cubicBezTo>
                  <a:close/>
                  <a:moveTo>
                    <a:pt x="3950" y="706"/>
                  </a:moveTo>
                  <a:lnTo>
                    <a:pt x="3950" y="706"/>
                  </a:lnTo>
                  <a:lnTo>
                    <a:pt x="3817" y="483"/>
                  </a:lnTo>
                  <a:lnTo>
                    <a:pt x="3724" y="559"/>
                  </a:lnTo>
                  <a:cubicBezTo>
                    <a:pt x="3724" y="706"/>
                    <a:pt x="3724" y="657"/>
                    <a:pt x="3724" y="706"/>
                  </a:cubicBezTo>
                  <a:cubicBezTo>
                    <a:pt x="3708" y="710"/>
                    <a:pt x="3691" y="712"/>
                    <a:pt x="3675" y="712"/>
                  </a:cubicBezTo>
                  <a:cubicBezTo>
                    <a:pt x="3658" y="712"/>
                    <a:pt x="3641" y="710"/>
                    <a:pt x="3626" y="706"/>
                  </a:cubicBezTo>
                  <a:cubicBezTo>
                    <a:pt x="3617" y="684"/>
                    <a:pt x="3615" y="658"/>
                    <a:pt x="3615" y="625"/>
                  </a:cubicBezTo>
                  <a:lnTo>
                    <a:pt x="3615" y="91"/>
                  </a:lnTo>
                  <a:cubicBezTo>
                    <a:pt x="3615" y="59"/>
                    <a:pt x="3619" y="28"/>
                    <a:pt x="3626" y="10"/>
                  </a:cubicBezTo>
                  <a:cubicBezTo>
                    <a:pt x="3639" y="6"/>
                    <a:pt x="3657" y="3"/>
                    <a:pt x="3676" y="3"/>
                  </a:cubicBezTo>
                  <a:cubicBezTo>
                    <a:pt x="3693" y="3"/>
                    <a:pt x="3710" y="5"/>
                    <a:pt x="3724" y="10"/>
                  </a:cubicBezTo>
                  <a:lnTo>
                    <a:pt x="3724" y="439"/>
                  </a:lnTo>
                  <a:lnTo>
                    <a:pt x="3799" y="377"/>
                  </a:lnTo>
                  <a:cubicBezTo>
                    <a:pt x="3848" y="335"/>
                    <a:pt x="3888" y="294"/>
                    <a:pt x="3918" y="233"/>
                  </a:cubicBezTo>
                  <a:cubicBezTo>
                    <a:pt x="3937" y="229"/>
                    <a:pt x="3955" y="227"/>
                    <a:pt x="3973" y="227"/>
                  </a:cubicBezTo>
                  <a:cubicBezTo>
                    <a:pt x="3992" y="227"/>
                    <a:pt x="4010" y="229"/>
                    <a:pt x="4028" y="233"/>
                  </a:cubicBezTo>
                  <a:cubicBezTo>
                    <a:pt x="4019" y="297"/>
                    <a:pt x="3953" y="369"/>
                    <a:pt x="3899" y="418"/>
                  </a:cubicBezTo>
                  <a:lnTo>
                    <a:pt x="4030" y="625"/>
                  </a:lnTo>
                  <a:cubicBezTo>
                    <a:pt x="4044" y="650"/>
                    <a:pt x="4057" y="681"/>
                    <a:pt x="4062" y="706"/>
                  </a:cubicBezTo>
                  <a:cubicBezTo>
                    <a:pt x="4046" y="710"/>
                    <a:pt x="4028" y="713"/>
                    <a:pt x="4009" y="713"/>
                  </a:cubicBezTo>
                  <a:cubicBezTo>
                    <a:pt x="3988" y="713"/>
                    <a:pt x="3966" y="710"/>
                    <a:pt x="3950" y="706"/>
                  </a:cubicBezTo>
                  <a:close/>
                  <a:moveTo>
                    <a:pt x="4106" y="558"/>
                  </a:moveTo>
                  <a:lnTo>
                    <a:pt x="4106" y="558"/>
                  </a:lnTo>
                  <a:cubicBezTo>
                    <a:pt x="4106" y="353"/>
                    <a:pt x="4106" y="421"/>
                    <a:pt x="4106" y="353"/>
                  </a:cubicBezTo>
                  <a:cubicBezTo>
                    <a:pt x="4106" y="302"/>
                    <a:pt x="4111" y="268"/>
                    <a:pt x="4118" y="231"/>
                  </a:cubicBezTo>
                  <a:cubicBezTo>
                    <a:pt x="4133" y="227"/>
                    <a:pt x="4148" y="225"/>
                    <a:pt x="4164" y="225"/>
                  </a:cubicBezTo>
                  <a:cubicBezTo>
                    <a:pt x="4180" y="225"/>
                    <a:pt x="4197" y="227"/>
                    <a:pt x="4214" y="231"/>
                  </a:cubicBezTo>
                  <a:lnTo>
                    <a:pt x="4214" y="553"/>
                  </a:lnTo>
                  <a:cubicBezTo>
                    <a:pt x="4214" y="618"/>
                    <a:pt x="4272" y="631"/>
                    <a:pt x="4325" y="631"/>
                  </a:cubicBezTo>
                  <a:cubicBezTo>
                    <a:pt x="4355" y="631"/>
                    <a:pt x="4383" y="624"/>
                    <a:pt x="4417" y="609"/>
                  </a:cubicBezTo>
                  <a:cubicBezTo>
                    <a:pt x="4433" y="566"/>
                    <a:pt x="4434" y="471"/>
                    <a:pt x="4434" y="430"/>
                  </a:cubicBezTo>
                  <a:lnTo>
                    <a:pt x="4434" y="231"/>
                  </a:lnTo>
                  <a:cubicBezTo>
                    <a:pt x="4451" y="227"/>
                    <a:pt x="4468" y="225"/>
                    <a:pt x="4485" y="225"/>
                  </a:cubicBezTo>
                  <a:cubicBezTo>
                    <a:pt x="4504" y="225"/>
                    <a:pt x="4524" y="228"/>
                    <a:pt x="4543" y="232"/>
                  </a:cubicBezTo>
                  <a:cubicBezTo>
                    <a:pt x="4543" y="437"/>
                    <a:pt x="4543" y="368"/>
                    <a:pt x="4543" y="437"/>
                  </a:cubicBezTo>
                  <a:cubicBezTo>
                    <a:pt x="4543" y="473"/>
                    <a:pt x="4539" y="603"/>
                    <a:pt x="4512" y="672"/>
                  </a:cubicBezTo>
                  <a:cubicBezTo>
                    <a:pt x="4457" y="704"/>
                    <a:pt x="4398" y="722"/>
                    <a:pt x="4325" y="722"/>
                  </a:cubicBezTo>
                  <a:cubicBezTo>
                    <a:pt x="4208" y="722"/>
                    <a:pt x="4106" y="693"/>
                    <a:pt x="4106" y="558"/>
                  </a:cubicBezTo>
                  <a:close/>
                  <a:moveTo>
                    <a:pt x="4641" y="910"/>
                  </a:moveTo>
                  <a:lnTo>
                    <a:pt x="4641" y="910"/>
                  </a:lnTo>
                  <a:cubicBezTo>
                    <a:pt x="4631" y="878"/>
                    <a:pt x="4631" y="845"/>
                    <a:pt x="4631" y="812"/>
                  </a:cubicBezTo>
                  <a:cubicBezTo>
                    <a:pt x="4631" y="510"/>
                    <a:pt x="4631" y="610"/>
                    <a:pt x="4631" y="510"/>
                  </a:cubicBezTo>
                  <a:cubicBezTo>
                    <a:pt x="4631" y="442"/>
                    <a:pt x="4633" y="332"/>
                    <a:pt x="4664" y="259"/>
                  </a:cubicBezTo>
                  <a:cubicBezTo>
                    <a:pt x="4733" y="225"/>
                    <a:pt x="4792" y="210"/>
                    <a:pt x="4849" y="210"/>
                  </a:cubicBezTo>
                  <a:cubicBezTo>
                    <a:pt x="4971" y="210"/>
                    <a:pt x="5067" y="242"/>
                    <a:pt x="5067" y="376"/>
                  </a:cubicBezTo>
                  <a:lnTo>
                    <a:pt x="5067" y="416"/>
                  </a:lnTo>
                  <a:cubicBezTo>
                    <a:pt x="5067" y="438"/>
                    <a:pt x="5067" y="591"/>
                    <a:pt x="5036" y="671"/>
                  </a:cubicBezTo>
                  <a:cubicBezTo>
                    <a:pt x="4983" y="704"/>
                    <a:pt x="4920" y="722"/>
                    <a:pt x="4849" y="722"/>
                  </a:cubicBezTo>
                  <a:cubicBezTo>
                    <a:pt x="4805" y="722"/>
                    <a:pt x="4763" y="714"/>
                    <a:pt x="4738" y="691"/>
                  </a:cubicBezTo>
                  <a:lnTo>
                    <a:pt x="4738" y="910"/>
                  </a:lnTo>
                  <a:cubicBezTo>
                    <a:pt x="4720" y="913"/>
                    <a:pt x="4705" y="915"/>
                    <a:pt x="4690" y="915"/>
                  </a:cubicBezTo>
                  <a:cubicBezTo>
                    <a:pt x="4676" y="915"/>
                    <a:pt x="4661" y="913"/>
                    <a:pt x="4641" y="910"/>
                  </a:cubicBezTo>
                  <a:close/>
                  <a:moveTo>
                    <a:pt x="4959" y="605"/>
                  </a:moveTo>
                  <a:lnTo>
                    <a:pt x="4959" y="605"/>
                  </a:lnTo>
                  <a:cubicBezTo>
                    <a:pt x="4959" y="329"/>
                    <a:pt x="4959" y="421"/>
                    <a:pt x="4959" y="329"/>
                  </a:cubicBezTo>
                  <a:cubicBezTo>
                    <a:pt x="4937" y="311"/>
                    <a:pt x="4894" y="302"/>
                    <a:pt x="4850" y="302"/>
                  </a:cubicBezTo>
                  <a:cubicBezTo>
                    <a:pt x="4805" y="302"/>
                    <a:pt x="4761" y="311"/>
                    <a:pt x="4738" y="329"/>
                  </a:cubicBezTo>
                  <a:cubicBezTo>
                    <a:pt x="4738" y="605"/>
                    <a:pt x="4738" y="513"/>
                    <a:pt x="4738" y="605"/>
                  </a:cubicBezTo>
                  <a:cubicBezTo>
                    <a:pt x="4763" y="622"/>
                    <a:pt x="4806" y="631"/>
                    <a:pt x="4850" y="631"/>
                  </a:cubicBezTo>
                  <a:cubicBezTo>
                    <a:pt x="4893" y="631"/>
                    <a:pt x="4937" y="622"/>
                    <a:pt x="4959" y="60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03" name="Freeform 1">
            <a:extLst>
              <a:ext uri="{FF2B5EF4-FFF2-40B4-BE49-F238E27FC236}">
                <a16:creationId xmlns:a16="http://schemas.microsoft.com/office/drawing/2014/main" id="{7D490312-D34B-C140-8F36-E39A8F02EBF2}"/>
              </a:ext>
            </a:extLst>
          </p:cNvPr>
          <p:cNvSpPr>
            <a:spLocks noChangeArrowheads="1"/>
          </p:cNvSpPr>
          <p:nvPr/>
        </p:nvSpPr>
        <p:spPr bwMode="auto">
          <a:xfrm>
            <a:off x="7224582" y="698500"/>
            <a:ext cx="338138" cy="450850"/>
          </a:xfrm>
          <a:custGeom>
            <a:avLst/>
            <a:gdLst>
              <a:gd name="T0" fmla="*/ 579 w 940"/>
              <a:gd name="T1" fmla="*/ 824 h 1253"/>
              <a:gd name="T2" fmla="*/ 579 w 940"/>
              <a:gd name="T3" fmla="*/ 824 h 1253"/>
              <a:gd name="T4" fmla="*/ 471 w 940"/>
              <a:gd name="T5" fmla="*/ 843 h 1253"/>
              <a:gd name="T6" fmla="*/ 198 w 940"/>
              <a:gd name="T7" fmla="*/ 687 h 1253"/>
              <a:gd name="T8" fmla="*/ 310 w 940"/>
              <a:gd name="T9" fmla="*/ 254 h 1253"/>
              <a:gd name="T10" fmla="*/ 743 w 940"/>
              <a:gd name="T11" fmla="*/ 366 h 1253"/>
              <a:gd name="T12" fmla="*/ 764 w 940"/>
              <a:gd name="T13" fmla="*/ 644 h 1253"/>
              <a:gd name="T14" fmla="*/ 687 w 940"/>
              <a:gd name="T15" fmla="*/ 677 h 1253"/>
              <a:gd name="T16" fmla="*/ 655 w 940"/>
              <a:gd name="T17" fmla="*/ 600 h 1253"/>
              <a:gd name="T18" fmla="*/ 642 w 940"/>
              <a:gd name="T19" fmla="*/ 425 h 1253"/>
              <a:gd name="T20" fmla="*/ 370 w 940"/>
              <a:gd name="T21" fmla="*/ 355 h 1253"/>
              <a:gd name="T22" fmla="*/ 299 w 940"/>
              <a:gd name="T23" fmla="*/ 627 h 1253"/>
              <a:gd name="T24" fmla="*/ 572 w 940"/>
              <a:gd name="T25" fmla="*/ 697 h 1253"/>
              <a:gd name="T26" fmla="*/ 652 w 940"/>
              <a:gd name="T27" fmla="*/ 718 h 1253"/>
              <a:gd name="T28" fmla="*/ 917 w 940"/>
              <a:gd name="T29" fmla="*/ 1164 h 1253"/>
              <a:gd name="T30" fmla="*/ 939 w 940"/>
              <a:gd name="T31" fmla="*/ 1150 h 1253"/>
              <a:gd name="T32" fmla="*/ 939 w 940"/>
              <a:gd name="T33" fmla="*/ 102 h 1253"/>
              <a:gd name="T34" fmla="*/ 470 w 940"/>
              <a:gd name="T35" fmla="*/ 0 h 1253"/>
              <a:gd name="T36" fmla="*/ 0 w 940"/>
              <a:gd name="T37" fmla="*/ 102 h 1253"/>
              <a:gd name="T38" fmla="*/ 0 w 940"/>
              <a:gd name="T39" fmla="*/ 1150 h 1253"/>
              <a:gd name="T40" fmla="*/ 470 w 940"/>
              <a:gd name="T41" fmla="*/ 1252 h 1253"/>
              <a:gd name="T42" fmla="*/ 807 w 940"/>
              <a:gd name="T43" fmla="*/ 1209 h 1253"/>
              <a:gd name="T44" fmla="*/ 579 w 940"/>
              <a:gd name="T45" fmla="*/ 824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0" h="1253">
                <a:moveTo>
                  <a:pt x="579" y="824"/>
                </a:moveTo>
                <a:lnTo>
                  <a:pt x="579" y="824"/>
                </a:lnTo>
                <a:cubicBezTo>
                  <a:pt x="544" y="836"/>
                  <a:pt x="507" y="843"/>
                  <a:pt x="471" y="843"/>
                </a:cubicBezTo>
                <a:cubicBezTo>
                  <a:pt x="363" y="843"/>
                  <a:pt x="257" y="787"/>
                  <a:pt x="198" y="687"/>
                </a:cubicBezTo>
                <a:cubicBezTo>
                  <a:pt x="109" y="536"/>
                  <a:pt x="159" y="343"/>
                  <a:pt x="310" y="254"/>
                </a:cubicBezTo>
                <a:cubicBezTo>
                  <a:pt x="460" y="165"/>
                  <a:pt x="654" y="215"/>
                  <a:pt x="743" y="366"/>
                </a:cubicBezTo>
                <a:cubicBezTo>
                  <a:pt x="793" y="450"/>
                  <a:pt x="801" y="552"/>
                  <a:pt x="764" y="644"/>
                </a:cubicBezTo>
                <a:cubicBezTo>
                  <a:pt x="752" y="674"/>
                  <a:pt x="718" y="689"/>
                  <a:pt x="687" y="677"/>
                </a:cubicBezTo>
                <a:cubicBezTo>
                  <a:pt x="657" y="665"/>
                  <a:pt x="643" y="630"/>
                  <a:pt x="655" y="600"/>
                </a:cubicBezTo>
                <a:cubicBezTo>
                  <a:pt x="678" y="542"/>
                  <a:pt x="673" y="478"/>
                  <a:pt x="642" y="425"/>
                </a:cubicBezTo>
                <a:cubicBezTo>
                  <a:pt x="587" y="331"/>
                  <a:pt x="464" y="299"/>
                  <a:pt x="370" y="355"/>
                </a:cubicBezTo>
                <a:cubicBezTo>
                  <a:pt x="275" y="411"/>
                  <a:pt x="243" y="532"/>
                  <a:pt x="299" y="627"/>
                </a:cubicBezTo>
                <a:cubicBezTo>
                  <a:pt x="355" y="722"/>
                  <a:pt x="478" y="753"/>
                  <a:pt x="572" y="697"/>
                </a:cubicBezTo>
                <a:cubicBezTo>
                  <a:pt x="599" y="681"/>
                  <a:pt x="635" y="690"/>
                  <a:pt x="652" y="718"/>
                </a:cubicBezTo>
                <a:cubicBezTo>
                  <a:pt x="917" y="1164"/>
                  <a:pt x="917" y="1164"/>
                  <a:pt x="917" y="1164"/>
                </a:cubicBezTo>
                <a:cubicBezTo>
                  <a:pt x="925" y="1160"/>
                  <a:pt x="932" y="1155"/>
                  <a:pt x="939" y="1150"/>
                </a:cubicBezTo>
                <a:cubicBezTo>
                  <a:pt x="939" y="102"/>
                  <a:pt x="939" y="102"/>
                  <a:pt x="939" y="102"/>
                </a:cubicBezTo>
                <a:cubicBezTo>
                  <a:pt x="855" y="42"/>
                  <a:pt x="676" y="0"/>
                  <a:pt x="470" y="0"/>
                </a:cubicBezTo>
                <a:cubicBezTo>
                  <a:pt x="263" y="0"/>
                  <a:pt x="84" y="42"/>
                  <a:pt x="0" y="102"/>
                </a:cubicBezTo>
                <a:cubicBezTo>
                  <a:pt x="0" y="1150"/>
                  <a:pt x="0" y="1150"/>
                  <a:pt x="0" y="1150"/>
                </a:cubicBezTo>
                <a:cubicBezTo>
                  <a:pt x="84" y="1210"/>
                  <a:pt x="263" y="1252"/>
                  <a:pt x="470" y="1252"/>
                </a:cubicBezTo>
                <a:cubicBezTo>
                  <a:pt x="598" y="1252"/>
                  <a:pt x="716" y="1236"/>
                  <a:pt x="807" y="1209"/>
                </a:cubicBezTo>
                <a:lnTo>
                  <a:pt x="579" y="824"/>
                </a:ln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4" name="Freeform 3">
            <a:extLst>
              <a:ext uri="{FF2B5EF4-FFF2-40B4-BE49-F238E27FC236}">
                <a16:creationId xmlns:a16="http://schemas.microsoft.com/office/drawing/2014/main" id="{7D0644C6-58A5-8547-8210-6B99D8C9058B}"/>
              </a:ext>
            </a:extLst>
          </p:cNvPr>
          <p:cNvSpPr>
            <a:spLocks noChangeArrowheads="1"/>
          </p:cNvSpPr>
          <p:nvPr/>
        </p:nvSpPr>
        <p:spPr bwMode="auto">
          <a:xfrm>
            <a:off x="7224582" y="1204913"/>
            <a:ext cx="338138" cy="450850"/>
          </a:xfrm>
          <a:custGeom>
            <a:avLst/>
            <a:gdLst>
              <a:gd name="T0" fmla="*/ 834 w 940"/>
              <a:gd name="T1" fmla="*/ 52 h 1253"/>
              <a:gd name="T2" fmla="*/ 834 w 940"/>
              <a:gd name="T3" fmla="*/ 52 h 1253"/>
              <a:gd name="T4" fmla="*/ 545 w 940"/>
              <a:gd name="T5" fmla="*/ 341 h 1253"/>
              <a:gd name="T6" fmla="*/ 815 w 940"/>
              <a:gd name="T7" fmla="*/ 612 h 1253"/>
              <a:gd name="T8" fmla="*/ 815 w 940"/>
              <a:gd name="T9" fmla="*/ 695 h 1253"/>
              <a:gd name="T10" fmla="*/ 773 w 940"/>
              <a:gd name="T11" fmla="*/ 712 h 1253"/>
              <a:gd name="T12" fmla="*/ 732 w 940"/>
              <a:gd name="T13" fmla="*/ 695 h 1253"/>
              <a:gd name="T14" fmla="*/ 420 w 940"/>
              <a:gd name="T15" fmla="*/ 382 h 1253"/>
              <a:gd name="T16" fmla="*/ 403 w 940"/>
              <a:gd name="T17" fmla="*/ 341 h 1253"/>
              <a:gd name="T18" fmla="*/ 420 w 940"/>
              <a:gd name="T19" fmla="*/ 299 h 1253"/>
              <a:gd name="T20" fmla="*/ 701 w 940"/>
              <a:gd name="T21" fmla="*/ 19 h 1253"/>
              <a:gd name="T22" fmla="*/ 470 w 940"/>
              <a:gd name="T23" fmla="*/ 0 h 1253"/>
              <a:gd name="T24" fmla="*/ 0 w 940"/>
              <a:gd name="T25" fmla="*/ 102 h 1253"/>
              <a:gd name="T26" fmla="*/ 0 w 940"/>
              <a:gd name="T27" fmla="*/ 1150 h 1253"/>
              <a:gd name="T28" fmla="*/ 106 w 940"/>
              <a:gd name="T29" fmla="*/ 1201 h 1253"/>
              <a:gd name="T30" fmla="*/ 396 w 940"/>
              <a:gd name="T31" fmla="*/ 911 h 1253"/>
              <a:gd name="T32" fmla="*/ 125 w 940"/>
              <a:gd name="T33" fmla="*/ 640 h 1253"/>
              <a:gd name="T34" fmla="*/ 125 w 940"/>
              <a:gd name="T35" fmla="*/ 556 h 1253"/>
              <a:gd name="T36" fmla="*/ 208 w 940"/>
              <a:gd name="T37" fmla="*/ 556 h 1253"/>
              <a:gd name="T38" fmla="*/ 520 w 940"/>
              <a:gd name="T39" fmla="*/ 869 h 1253"/>
              <a:gd name="T40" fmla="*/ 538 w 940"/>
              <a:gd name="T41" fmla="*/ 911 h 1253"/>
              <a:gd name="T42" fmla="*/ 520 w 940"/>
              <a:gd name="T43" fmla="*/ 952 h 1253"/>
              <a:gd name="T44" fmla="*/ 239 w 940"/>
              <a:gd name="T45" fmla="*/ 1233 h 1253"/>
              <a:gd name="T46" fmla="*/ 470 w 940"/>
              <a:gd name="T47" fmla="*/ 1252 h 1253"/>
              <a:gd name="T48" fmla="*/ 939 w 940"/>
              <a:gd name="T49" fmla="*/ 1150 h 1253"/>
              <a:gd name="T50" fmla="*/ 939 w 940"/>
              <a:gd name="T51" fmla="*/ 102 h 1253"/>
              <a:gd name="T52" fmla="*/ 834 w 940"/>
              <a:gd name="T53" fmla="*/ 52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0" h="1253">
                <a:moveTo>
                  <a:pt x="834" y="52"/>
                </a:moveTo>
                <a:lnTo>
                  <a:pt x="834" y="52"/>
                </a:lnTo>
                <a:cubicBezTo>
                  <a:pt x="545" y="341"/>
                  <a:pt x="545" y="341"/>
                  <a:pt x="545" y="341"/>
                </a:cubicBezTo>
                <a:cubicBezTo>
                  <a:pt x="815" y="612"/>
                  <a:pt x="815" y="612"/>
                  <a:pt x="815" y="612"/>
                </a:cubicBezTo>
                <a:cubicBezTo>
                  <a:pt x="838" y="635"/>
                  <a:pt x="838" y="672"/>
                  <a:pt x="815" y="695"/>
                </a:cubicBezTo>
                <a:cubicBezTo>
                  <a:pt x="804" y="706"/>
                  <a:pt x="789" y="712"/>
                  <a:pt x="773" y="712"/>
                </a:cubicBezTo>
                <a:cubicBezTo>
                  <a:pt x="758" y="712"/>
                  <a:pt x="743" y="706"/>
                  <a:pt x="732" y="695"/>
                </a:cubicBezTo>
                <a:cubicBezTo>
                  <a:pt x="420" y="382"/>
                  <a:pt x="420" y="382"/>
                  <a:pt x="420" y="382"/>
                </a:cubicBezTo>
                <a:cubicBezTo>
                  <a:pt x="409" y="371"/>
                  <a:pt x="403" y="356"/>
                  <a:pt x="403" y="341"/>
                </a:cubicBezTo>
                <a:cubicBezTo>
                  <a:pt x="403" y="325"/>
                  <a:pt x="409" y="310"/>
                  <a:pt x="420" y="299"/>
                </a:cubicBezTo>
                <a:cubicBezTo>
                  <a:pt x="701" y="19"/>
                  <a:pt x="701" y="19"/>
                  <a:pt x="701" y="19"/>
                </a:cubicBezTo>
                <a:cubicBezTo>
                  <a:pt x="631" y="7"/>
                  <a:pt x="553" y="0"/>
                  <a:pt x="470" y="0"/>
                </a:cubicBezTo>
                <a:cubicBezTo>
                  <a:pt x="263" y="0"/>
                  <a:pt x="85" y="42"/>
                  <a:pt x="0" y="102"/>
                </a:cubicBezTo>
                <a:cubicBezTo>
                  <a:pt x="0" y="1150"/>
                  <a:pt x="0" y="1150"/>
                  <a:pt x="0" y="1150"/>
                </a:cubicBezTo>
                <a:cubicBezTo>
                  <a:pt x="27" y="1169"/>
                  <a:pt x="63" y="1186"/>
                  <a:pt x="106" y="1201"/>
                </a:cubicBezTo>
                <a:cubicBezTo>
                  <a:pt x="396" y="911"/>
                  <a:pt x="396" y="911"/>
                  <a:pt x="396" y="911"/>
                </a:cubicBezTo>
                <a:cubicBezTo>
                  <a:pt x="125" y="640"/>
                  <a:pt x="125" y="640"/>
                  <a:pt x="125" y="640"/>
                </a:cubicBezTo>
                <a:cubicBezTo>
                  <a:pt x="102" y="617"/>
                  <a:pt x="102" y="579"/>
                  <a:pt x="125" y="556"/>
                </a:cubicBezTo>
                <a:cubicBezTo>
                  <a:pt x="148" y="533"/>
                  <a:pt x="185" y="533"/>
                  <a:pt x="208" y="556"/>
                </a:cubicBezTo>
                <a:cubicBezTo>
                  <a:pt x="520" y="869"/>
                  <a:pt x="520" y="869"/>
                  <a:pt x="520" y="869"/>
                </a:cubicBezTo>
                <a:cubicBezTo>
                  <a:pt x="531" y="880"/>
                  <a:pt x="538" y="895"/>
                  <a:pt x="538" y="911"/>
                </a:cubicBezTo>
                <a:cubicBezTo>
                  <a:pt x="538" y="926"/>
                  <a:pt x="531" y="941"/>
                  <a:pt x="520" y="952"/>
                </a:cubicBezTo>
                <a:cubicBezTo>
                  <a:pt x="239" y="1233"/>
                  <a:pt x="239" y="1233"/>
                  <a:pt x="239" y="1233"/>
                </a:cubicBezTo>
                <a:cubicBezTo>
                  <a:pt x="309" y="1245"/>
                  <a:pt x="387" y="1252"/>
                  <a:pt x="470" y="1252"/>
                </a:cubicBezTo>
                <a:cubicBezTo>
                  <a:pt x="676" y="1252"/>
                  <a:pt x="855" y="1210"/>
                  <a:pt x="939" y="1150"/>
                </a:cubicBezTo>
                <a:cubicBezTo>
                  <a:pt x="939" y="102"/>
                  <a:pt x="939" y="102"/>
                  <a:pt x="939" y="102"/>
                </a:cubicBezTo>
                <a:cubicBezTo>
                  <a:pt x="913" y="83"/>
                  <a:pt x="877" y="66"/>
                  <a:pt x="834" y="52"/>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5" name="Freeform 5">
            <a:extLst>
              <a:ext uri="{FF2B5EF4-FFF2-40B4-BE49-F238E27FC236}">
                <a16:creationId xmlns:a16="http://schemas.microsoft.com/office/drawing/2014/main" id="{0AAFF00C-C52F-7F45-9C30-A11A6BD172C2}"/>
              </a:ext>
            </a:extLst>
          </p:cNvPr>
          <p:cNvSpPr>
            <a:spLocks noChangeArrowheads="1"/>
          </p:cNvSpPr>
          <p:nvPr/>
        </p:nvSpPr>
        <p:spPr bwMode="auto">
          <a:xfrm>
            <a:off x="7224582" y="1712913"/>
            <a:ext cx="338138" cy="450850"/>
          </a:xfrm>
          <a:custGeom>
            <a:avLst/>
            <a:gdLst>
              <a:gd name="T0" fmla="*/ 829 w 940"/>
              <a:gd name="T1" fmla="*/ 946 h 1254"/>
              <a:gd name="T2" fmla="*/ 829 w 940"/>
              <a:gd name="T3" fmla="*/ 946 h 1254"/>
              <a:gd name="T4" fmla="*/ 510 w 940"/>
              <a:gd name="T5" fmla="*/ 625 h 1254"/>
              <a:gd name="T6" fmla="*/ 592 w 940"/>
              <a:gd name="T7" fmla="*/ 410 h 1254"/>
              <a:gd name="T8" fmla="*/ 797 w 940"/>
              <a:gd name="T9" fmla="*/ 306 h 1254"/>
              <a:gd name="T10" fmla="*/ 861 w 940"/>
              <a:gd name="T11" fmla="*/ 359 h 1254"/>
              <a:gd name="T12" fmla="*/ 808 w 940"/>
              <a:gd name="T13" fmla="*/ 423 h 1254"/>
              <a:gd name="T14" fmla="*/ 679 w 940"/>
              <a:gd name="T15" fmla="*/ 489 h 1254"/>
              <a:gd name="T16" fmla="*/ 626 w 940"/>
              <a:gd name="T17" fmla="*/ 625 h 1254"/>
              <a:gd name="T18" fmla="*/ 829 w 940"/>
              <a:gd name="T19" fmla="*/ 828 h 1254"/>
              <a:gd name="T20" fmla="*/ 939 w 940"/>
              <a:gd name="T21" fmla="*/ 828 h 1254"/>
              <a:gd name="T22" fmla="*/ 939 w 940"/>
              <a:gd name="T23" fmla="*/ 103 h 1254"/>
              <a:gd name="T24" fmla="*/ 470 w 940"/>
              <a:gd name="T25" fmla="*/ 0 h 1254"/>
              <a:gd name="T26" fmla="*/ 0 w 940"/>
              <a:gd name="T27" fmla="*/ 103 h 1254"/>
              <a:gd name="T28" fmla="*/ 0 w 940"/>
              <a:gd name="T29" fmla="*/ 306 h 1254"/>
              <a:gd name="T30" fmla="*/ 110 w 940"/>
              <a:gd name="T31" fmla="*/ 306 h 1254"/>
              <a:gd name="T32" fmla="*/ 431 w 940"/>
              <a:gd name="T33" fmla="*/ 627 h 1254"/>
              <a:gd name="T34" fmla="*/ 348 w 940"/>
              <a:gd name="T35" fmla="*/ 842 h 1254"/>
              <a:gd name="T36" fmla="*/ 143 w 940"/>
              <a:gd name="T37" fmla="*/ 946 h 1254"/>
              <a:gd name="T38" fmla="*/ 137 w 940"/>
              <a:gd name="T39" fmla="*/ 946 h 1254"/>
              <a:gd name="T40" fmla="*/ 79 w 940"/>
              <a:gd name="T41" fmla="*/ 893 h 1254"/>
              <a:gd name="T42" fmla="*/ 131 w 940"/>
              <a:gd name="T43" fmla="*/ 829 h 1254"/>
              <a:gd name="T44" fmla="*/ 261 w 940"/>
              <a:gd name="T45" fmla="*/ 763 h 1254"/>
              <a:gd name="T46" fmla="*/ 313 w 940"/>
              <a:gd name="T47" fmla="*/ 627 h 1254"/>
              <a:gd name="T48" fmla="*/ 110 w 940"/>
              <a:gd name="T49" fmla="*/ 424 h 1254"/>
              <a:gd name="T50" fmla="*/ 0 w 940"/>
              <a:gd name="T51" fmla="*/ 424 h 1254"/>
              <a:gd name="T52" fmla="*/ 0 w 940"/>
              <a:gd name="T53" fmla="*/ 1150 h 1254"/>
              <a:gd name="T54" fmla="*/ 470 w 940"/>
              <a:gd name="T55" fmla="*/ 1253 h 1254"/>
              <a:gd name="T56" fmla="*/ 939 w 940"/>
              <a:gd name="T57" fmla="*/ 1150 h 1254"/>
              <a:gd name="T58" fmla="*/ 939 w 940"/>
              <a:gd name="T59" fmla="*/ 946 h 1254"/>
              <a:gd name="T60" fmla="*/ 829 w 940"/>
              <a:gd name="T61" fmla="*/ 946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0" h="1254">
                <a:moveTo>
                  <a:pt x="829" y="946"/>
                </a:moveTo>
                <a:lnTo>
                  <a:pt x="829" y="946"/>
                </a:lnTo>
                <a:cubicBezTo>
                  <a:pt x="652" y="946"/>
                  <a:pt x="510" y="802"/>
                  <a:pt x="510" y="625"/>
                </a:cubicBezTo>
                <a:cubicBezTo>
                  <a:pt x="510" y="545"/>
                  <a:pt x="539" y="469"/>
                  <a:pt x="592" y="410"/>
                </a:cubicBezTo>
                <a:cubicBezTo>
                  <a:pt x="645" y="351"/>
                  <a:pt x="718" y="314"/>
                  <a:pt x="797" y="306"/>
                </a:cubicBezTo>
                <a:cubicBezTo>
                  <a:pt x="829" y="303"/>
                  <a:pt x="858" y="327"/>
                  <a:pt x="861" y="359"/>
                </a:cubicBezTo>
                <a:cubicBezTo>
                  <a:pt x="864" y="391"/>
                  <a:pt x="841" y="420"/>
                  <a:pt x="808" y="423"/>
                </a:cubicBezTo>
                <a:cubicBezTo>
                  <a:pt x="759" y="428"/>
                  <a:pt x="713" y="452"/>
                  <a:pt x="679" y="489"/>
                </a:cubicBezTo>
                <a:cubicBezTo>
                  <a:pt x="645" y="526"/>
                  <a:pt x="626" y="575"/>
                  <a:pt x="626" y="625"/>
                </a:cubicBezTo>
                <a:cubicBezTo>
                  <a:pt x="626" y="737"/>
                  <a:pt x="717" y="828"/>
                  <a:pt x="829" y="828"/>
                </a:cubicBezTo>
                <a:cubicBezTo>
                  <a:pt x="939" y="828"/>
                  <a:pt x="939" y="828"/>
                  <a:pt x="939" y="828"/>
                </a:cubicBezTo>
                <a:cubicBezTo>
                  <a:pt x="939" y="103"/>
                  <a:pt x="939" y="103"/>
                  <a:pt x="939" y="103"/>
                </a:cubicBezTo>
                <a:cubicBezTo>
                  <a:pt x="855" y="42"/>
                  <a:pt x="676" y="0"/>
                  <a:pt x="470" y="0"/>
                </a:cubicBezTo>
                <a:cubicBezTo>
                  <a:pt x="263" y="0"/>
                  <a:pt x="85" y="42"/>
                  <a:pt x="0" y="103"/>
                </a:cubicBezTo>
                <a:cubicBezTo>
                  <a:pt x="0" y="306"/>
                  <a:pt x="0" y="306"/>
                  <a:pt x="0" y="306"/>
                </a:cubicBezTo>
                <a:cubicBezTo>
                  <a:pt x="110" y="306"/>
                  <a:pt x="110" y="306"/>
                  <a:pt x="110" y="306"/>
                </a:cubicBezTo>
                <a:cubicBezTo>
                  <a:pt x="287" y="306"/>
                  <a:pt x="431" y="450"/>
                  <a:pt x="431" y="627"/>
                </a:cubicBezTo>
                <a:cubicBezTo>
                  <a:pt x="431" y="707"/>
                  <a:pt x="401" y="783"/>
                  <a:pt x="348" y="842"/>
                </a:cubicBezTo>
                <a:cubicBezTo>
                  <a:pt x="294" y="901"/>
                  <a:pt x="222" y="938"/>
                  <a:pt x="143" y="946"/>
                </a:cubicBezTo>
                <a:cubicBezTo>
                  <a:pt x="141" y="946"/>
                  <a:pt x="139" y="946"/>
                  <a:pt x="137" y="946"/>
                </a:cubicBezTo>
                <a:cubicBezTo>
                  <a:pt x="107" y="946"/>
                  <a:pt x="82" y="923"/>
                  <a:pt x="79" y="893"/>
                </a:cubicBezTo>
                <a:cubicBezTo>
                  <a:pt x="75" y="861"/>
                  <a:pt x="99" y="832"/>
                  <a:pt x="131" y="829"/>
                </a:cubicBezTo>
                <a:cubicBezTo>
                  <a:pt x="181" y="824"/>
                  <a:pt x="227" y="800"/>
                  <a:pt x="261" y="763"/>
                </a:cubicBezTo>
                <a:cubicBezTo>
                  <a:pt x="295" y="726"/>
                  <a:pt x="313" y="677"/>
                  <a:pt x="313" y="627"/>
                </a:cubicBezTo>
                <a:cubicBezTo>
                  <a:pt x="313" y="515"/>
                  <a:pt x="222" y="424"/>
                  <a:pt x="110" y="424"/>
                </a:cubicBezTo>
                <a:cubicBezTo>
                  <a:pt x="0" y="424"/>
                  <a:pt x="0" y="424"/>
                  <a:pt x="0" y="424"/>
                </a:cubicBezTo>
                <a:cubicBezTo>
                  <a:pt x="0" y="1150"/>
                  <a:pt x="0" y="1150"/>
                  <a:pt x="0" y="1150"/>
                </a:cubicBezTo>
                <a:cubicBezTo>
                  <a:pt x="85" y="1211"/>
                  <a:pt x="263" y="1253"/>
                  <a:pt x="470" y="1253"/>
                </a:cubicBezTo>
                <a:cubicBezTo>
                  <a:pt x="676" y="1253"/>
                  <a:pt x="855" y="1211"/>
                  <a:pt x="939" y="1150"/>
                </a:cubicBezTo>
                <a:cubicBezTo>
                  <a:pt x="939" y="946"/>
                  <a:pt x="939" y="946"/>
                  <a:pt x="939" y="946"/>
                </a:cubicBezTo>
                <a:lnTo>
                  <a:pt x="829" y="946"/>
                </a:ln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6" name="Freeform 7">
            <a:extLst>
              <a:ext uri="{FF2B5EF4-FFF2-40B4-BE49-F238E27FC236}">
                <a16:creationId xmlns:a16="http://schemas.microsoft.com/office/drawing/2014/main" id="{31AB2C0F-05FC-E741-B9A3-93FCCB983836}"/>
              </a:ext>
            </a:extLst>
          </p:cNvPr>
          <p:cNvSpPr>
            <a:spLocks noChangeArrowheads="1"/>
          </p:cNvSpPr>
          <p:nvPr/>
        </p:nvSpPr>
        <p:spPr bwMode="auto">
          <a:xfrm>
            <a:off x="7224582" y="2220913"/>
            <a:ext cx="338138" cy="450850"/>
          </a:xfrm>
          <a:custGeom>
            <a:avLst/>
            <a:gdLst>
              <a:gd name="T0" fmla="*/ 380 w 940"/>
              <a:gd name="T1" fmla="*/ 244 h 1253"/>
              <a:gd name="T2" fmla="*/ 380 w 940"/>
              <a:gd name="T3" fmla="*/ 244 h 1253"/>
              <a:gd name="T4" fmla="*/ 939 w 940"/>
              <a:gd name="T5" fmla="*/ 244 h 1253"/>
              <a:gd name="T6" fmla="*/ 939 w 940"/>
              <a:gd name="T7" fmla="*/ 102 h 1253"/>
              <a:gd name="T8" fmla="*/ 470 w 940"/>
              <a:gd name="T9" fmla="*/ 0 h 1253"/>
              <a:gd name="T10" fmla="*/ 0 w 940"/>
              <a:gd name="T11" fmla="*/ 102 h 1253"/>
              <a:gd name="T12" fmla="*/ 0 w 940"/>
              <a:gd name="T13" fmla="*/ 891 h 1253"/>
              <a:gd name="T14" fmla="*/ 560 w 940"/>
              <a:gd name="T15" fmla="*/ 891 h 1253"/>
              <a:gd name="T16" fmla="*/ 674 w 940"/>
              <a:gd name="T17" fmla="*/ 776 h 1253"/>
              <a:gd name="T18" fmla="*/ 674 w 940"/>
              <a:gd name="T19" fmla="*/ 734 h 1253"/>
              <a:gd name="T20" fmla="*/ 560 w 940"/>
              <a:gd name="T21" fmla="*/ 619 h 1253"/>
              <a:gd name="T22" fmla="*/ 540 w 940"/>
              <a:gd name="T23" fmla="*/ 619 h 1253"/>
              <a:gd name="T24" fmla="*/ 481 w 940"/>
              <a:gd name="T25" fmla="*/ 561 h 1253"/>
              <a:gd name="T26" fmla="*/ 540 w 940"/>
              <a:gd name="T27" fmla="*/ 502 h 1253"/>
              <a:gd name="T28" fmla="*/ 560 w 940"/>
              <a:gd name="T29" fmla="*/ 502 h 1253"/>
              <a:gd name="T30" fmla="*/ 792 w 940"/>
              <a:gd name="T31" fmla="*/ 734 h 1253"/>
              <a:gd name="T32" fmla="*/ 792 w 940"/>
              <a:gd name="T33" fmla="*/ 776 h 1253"/>
              <a:gd name="T34" fmla="*/ 560 w 940"/>
              <a:gd name="T35" fmla="*/ 1009 h 1253"/>
              <a:gd name="T36" fmla="*/ 0 w 940"/>
              <a:gd name="T37" fmla="*/ 1009 h 1253"/>
              <a:gd name="T38" fmla="*/ 0 w 940"/>
              <a:gd name="T39" fmla="*/ 1151 h 1253"/>
              <a:gd name="T40" fmla="*/ 470 w 940"/>
              <a:gd name="T41" fmla="*/ 1252 h 1253"/>
              <a:gd name="T42" fmla="*/ 939 w 940"/>
              <a:gd name="T43" fmla="*/ 1151 h 1253"/>
              <a:gd name="T44" fmla="*/ 939 w 940"/>
              <a:gd name="T45" fmla="*/ 361 h 1253"/>
              <a:gd name="T46" fmla="*/ 380 w 940"/>
              <a:gd name="T47" fmla="*/ 361 h 1253"/>
              <a:gd name="T48" fmla="*/ 265 w 940"/>
              <a:gd name="T49" fmla="*/ 476 h 1253"/>
              <a:gd name="T50" fmla="*/ 265 w 940"/>
              <a:gd name="T51" fmla="*/ 518 h 1253"/>
              <a:gd name="T52" fmla="*/ 380 w 940"/>
              <a:gd name="T53" fmla="*/ 633 h 1253"/>
              <a:gd name="T54" fmla="*/ 400 w 940"/>
              <a:gd name="T55" fmla="*/ 633 h 1253"/>
              <a:gd name="T56" fmla="*/ 459 w 940"/>
              <a:gd name="T57" fmla="*/ 692 h 1253"/>
              <a:gd name="T58" fmla="*/ 400 w 940"/>
              <a:gd name="T59" fmla="*/ 751 h 1253"/>
              <a:gd name="T60" fmla="*/ 380 w 940"/>
              <a:gd name="T61" fmla="*/ 751 h 1253"/>
              <a:gd name="T62" fmla="*/ 147 w 940"/>
              <a:gd name="T63" fmla="*/ 518 h 1253"/>
              <a:gd name="T64" fmla="*/ 147 w 940"/>
              <a:gd name="T65" fmla="*/ 476 h 1253"/>
              <a:gd name="T66" fmla="*/ 380 w 940"/>
              <a:gd name="T67" fmla="*/ 244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0" h="1253">
                <a:moveTo>
                  <a:pt x="380" y="244"/>
                </a:moveTo>
                <a:lnTo>
                  <a:pt x="380" y="244"/>
                </a:lnTo>
                <a:cubicBezTo>
                  <a:pt x="939" y="244"/>
                  <a:pt x="939" y="244"/>
                  <a:pt x="939" y="244"/>
                </a:cubicBezTo>
                <a:cubicBezTo>
                  <a:pt x="939" y="102"/>
                  <a:pt x="939" y="102"/>
                  <a:pt x="939" y="102"/>
                </a:cubicBezTo>
                <a:cubicBezTo>
                  <a:pt x="855" y="42"/>
                  <a:pt x="676" y="0"/>
                  <a:pt x="470" y="0"/>
                </a:cubicBezTo>
                <a:cubicBezTo>
                  <a:pt x="263" y="0"/>
                  <a:pt x="85" y="42"/>
                  <a:pt x="0" y="102"/>
                </a:cubicBezTo>
                <a:cubicBezTo>
                  <a:pt x="0" y="891"/>
                  <a:pt x="0" y="891"/>
                  <a:pt x="0" y="891"/>
                </a:cubicBezTo>
                <a:cubicBezTo>
                  <a:pt x="560" y="891"/>
                  <a:pt x="560" y="891"/>
                  <a:pt x="560" y="891"/>
                </a:cubicBezTo>
                <a:cubicBezTo>
                  <a:pt x="623" y="891"/>
                  <a:pt x="674" y="840"/>
                  <a:pt x="674" y="776"/>
                </a:cubicBezTo>
                <a:cubicBezTo>
                  <a:pt x="674" y="734"/>
                  <a:pt x="674" y="734"/>
                  <a:pt x="674" y="734"/>
                </a:cubicBezTo>
                <a:cubicBezTo>
                  <a:pt x="674" y="671"/>
                  <a:pt x="623" y="619"/>
                  <a:pt x="560" y="619"/>
                </a:cubicBezTo>
                <a:cubicBezTo>
                  <a:pt x="540" y="619"/>
                  <a:pt x="540" y="619"/>
                  <a:pt x="540" y="619"/>
                </a:cubicBezTo>
                <a:cubicBezTo>
                  <a:pt x="508" y="619"/>
                  <a:pt x="481" y="593"/>
                  <a:pt x="481" y="561"/>
                </a:cubicBezTo>
                <a:cubicBezTo>
                  <a:pt x="481" y="528"/>
                  <a:pt x="508" y="502"/>
                  <a:pt x="540" y="502"/>
                </a:cubicBezTo>
                <a:cubicBezTo>
                  <a:pt x="560" y="502"/>
                  <a:pt x="560" y="502"/>
                  <a:pt x="560" y="502"/>
                </a:cubicBezTo>
                <a:cubicBezTo>
                  <a:pt x="687" y="502"/>
                  <a:pt x="792" y="606"/>
                  <a:pt x="792" y="734"/>
                </a:cubicBezTo>
                <a:cubicBezTo>
                  <a:pt x="792" y="776"/>
                  <a:pt x="792" y="776"/>
                  <a:pt x="792" y="776"/>
                </a:cubicBezTo>
                <a:cubicBezTo>
                  <a:pt x="792" y="904"/>
                  <a:pt x="687" y="1009"/>
                  <a:pt x="560" y="1009"/>
                </a:cubicBezTo>
                <a:cubicBezTo>
                  <a:pt x="0" y="1009"/>
                  <a:pt x="0" y="1009"/>
                  <a:pt x="0" y="1009"/>
                </a:cubicBezTo>
                <a:cubicBezTo>
                  <a:pt x="0" y="1151"/>
                  <a:pt x="0" y="1151"/>
                  <a:pt x="0" y="1151"/>
                </a:cubicBezTo>
                <a:cubicBezTo>
                  <a:pt x="85" y="1210"/>
                  <a:pt x="263" y="1252"/>
                  <a:pt x="470" y="1252"/>
                </a:cubicBezTo>
                <a:cubicBezTo>
                  <a:pt x="676" y="1252"/>
                  <a:pt x="855" y="1210"/>
                  <a:pt x="939" y="1151"/>
                </a:cubicBezTo>
                <a:cubicBezTo>
                  <a:pt x="939" y="361"/>
                  <a:pt x="939" y="361"/>
                  <a:pt x="939" y="361"/>
                </a:cubicBezTo>
                <a:cubicBezTo>
                  <a:pt x="380" y="361"/>
                  <a:pt x="380" y="361"/>
                  <a:pt x="380" y="361"/>
                </a:cubicBezTo>
                <a:cubicBezTo>
                  <a:pt x="316" y="361"/>
                  <a:pt x="265" y="413"/>
                  <a:pt x="265" y="476"/>
                </a:cubicBezTo>
                <a:cubicBezTo>
                  <a:pt x="265" y="518"/>
                  <a:pt x="265" y="518"/>
                  <a:pt x="265" y="518"/>
                </a:cubicBezTo>
                <a:cubicBezTo>
                  <a:pt x="265" y="582"/>
                  <a:pt x="316" y="633"/>
                  <a:pt x="380" y="633"/>
                </a:cubicBezTo>
                <a:cubicBezTo>
                  <a:pt x="400" y="633"/>
                  <a:pt x="400" y="633"/>
                  <a:pt x="400" y="633"/>
                </a:cubicBezTo>
                <a:cubicBezTo>
                  <a:pt x="432" y="633"/>
                  <a:pt x="459" y="660"/>
                  <a:pt x="459" y="692"/>
                </a:cubicBezTo>
                <a:cubicBezTo>
                  <a:pt x="459" y="725"/>
                  <a:pt x="432" y="751"/>
                  <a:pt x="400" y="751"/>
                </a:cubicBezTo>
                <a:cubicBezTo>
                  <a:pt x="380" y="751"/>
                  <a:pt x="380" y="751"/>
                  <a:pt x="380" y="751"/>
                </a:cubicBezTo>
                <a:cubicBezTo>
                  <a:pt x="252" y="751"/>
                  <a:pt x="147" y="646"/>
                  <a:pt x="147" y="518"/>
                </a:cubicBezTo>
                <a:cubicBezTo>
                  <a:pt x="147" y="476"/>
                  <a:pt x="147" y="476"/>
                  <a:pt x="147" y="476"/>
                </a:cubicBezTo>
                <a:cubicBezTo>
                  <a:pt x="147" y="348"/>
                  <a:pt x="252" y="244"/>
                  <a:pt x="380" y="244"/>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 name="Freeform 9">
            <a:extLst>
              <a:ext uri="{FF2B5EF4-FFF2-40B4-BE49-F238E27FC236}">
                <a16:creationId xmlns:a16="http://schemas.microsoft.com/office/drawing/2014/main" id="{7937CA4C-E156-9C43-B295-836FB8728303}"/>
              </a:ext>
            </a:extLst>
          </p:cNvPr>
          <p:cNvSpPr>
            <a:spLocks noChangeArrowheads="1"/>
          </p:cNvSpPr>
          <p:nvPr/>
        </p:nvSpPr>
        <p:spPr bwMode="auto">
          <a:xfrm>
            <a:off x="7226170" y="3830765"/>
            <a:ext cx="338137" cy="450850"/>
          </a:xfrm>
          <a:custGeom>
            <a:avLst/>
            <a:gdLst>
              <a:gd name="T0" fmla="*/ 372 w 940"/>
              <a:gd name="T1" fmla="*/ 621 h 1252"/>
              <a:gd name="T2" fmla="*/ 580 w 940"/>
              <a:gd name="T3" fmla="*/ 621 h 1252"/>
              <a:gd name="T4" fmla="*/ 372 w 940"/>
              <a:gd name="T5" fmla="*/ 415 h 1252"/>
              <a:gd name="T6" fmla="*/ 372 w 940"/>
              <a:gd name="T7" fmla="*/ 621 h 1252"/>
              <a:gd name="T8" fmla="*/ 637 w 940"/>
              <a:gd name="T9" fmla="*/ 739 h 1252"/>
              <a:gd name="T10" fmla="*/ 637 w 940"/>
              <a:gd name="T11" fmla="*/ 739 h 1252"/>
              <a:gd name="T12" fmla="*/ 313 w 940"/>
              <a:gd name="T13" fmla="*/ 739 h 1252"/>
              <a:gd name="T14" fmla="*/ 254 w 940"/>
              <a:gd name="T15" fmla="*/ 680 h 1252"/>
              <a:gd name="T16" fmla="*/ 254 w 940"/>
              <a:gd name="T17" fmla="*/ 332 h 1252"/>
              <a:gd name="T18" fmla="*/ 0 w 940"/>
              <a:gd name="T19" fmla="*/ 332 h 1252"/>
              <a:gd name="T20" fmla="*/ 0 w 940"/>
              <a:gd name="T21" fmla="*/ 1149 h 1252"/>
              <a:gd name="T22" fmla="*/ 470 w 940"/>
              <a:gd name="T23" fmla="*/ 1251 h 1252"/>
              <a:gd name="T24" fmla="*/ 637 w 940"/>
              <a:gd name="T25" fmla="*/ 1242 h 1252"/>
              <a:gd name="T26" fmla="*/ 637 w 940"/>
              <a:gd name="T27" fmla="*/ 739 h 1252"/>
              <a:gd name="T28" fmla="*/ 470 w 940"/>
              <a:gd name="T29" fmla="*/ 0 h 1252"/>
              <a:gd name="T30" fmla="*/ 470 w 940"/>
              <a:gd name="T31" fmla="*/ 0 h 1252"/>
              <a:gd name="T32" fmla="*/ 0 w 940"/>
              <a:gd name="T33" fmla="*/ 102 h 1252"/>
              <a:gd name="T34" fmla="*/ 0 w 940"/>
              <a:gd name="T35" fmla="*/ 214 h 1252"/>
              <a:gd name="T36" fmla="*/ 313 w 940"/>
              <a:gd name="T37" fmla="*/ 214 h 1252"/>
              <a:gd name="T38" fmla="*/ 354 w 940"/>
              <a:gd name="T39" fmla="*/ 231 h 1252"/>
              <a:gd name="T40" fmla="*/ 738 w 940"/>
              <a:gd name="T41" fmla="*/ 614 h 1252"/>
              <a:gd name="T42" fmla="*/ 755 w 940"/>
              <a:gd name="T43" fmla="*/ 655 h 1252"/>
              <a:gd name="T44" fmla="*/ 755 w 940"/>
              <a:gd name="T45" fmla="*/ 1222 h 1252"/>
              <a:gd name="T46" fmla="*/ 939 w 940"/>
              <a:gd name="T47" fmla="*/ 1149 h 1252"/>
              <a:gd name="T48" fmla="*/ 939 w 940"/>
              <a:gd name="T49" fmla="*/ 102 h 1252"/>
              <a:gd name="T50" fmla="*/ 470 w 940"/>
              <a:gd name="T51" fmla="*/ 0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0" h="1252">
                <a:moveTo>
                  <a:pt x="372" y="621"/>
                </a:moveTo>
                <a:lnTo>
                  <a:pt x="580" y="621"/>
                </a:lnTo>
                <a:lnTo>
                  <a:pt x="372" y="415"/>
                </a:lnTo>
                <a:lnTo>
                  <a:pt x="372" y="621"/>
                </a:lnTo>
                <a:close/>
                <a:moveTo>
                  <a:pt x="637" y="739"/>
                </a:moveTo>
                <a:lnTo>
                  <a:pt x="637" y="739"/>
                </a:lnTo>
                <a:lnTo>
                  <a:pt x="313" y="739"/>
                </a:lnTo>
                <a:cubicBezTo>
                  <a:pt x="280" y="739"/>
                  <a:pt x="254" y="712"/>
                  <a:pt x="254" y="680"/>
                </a:cubicBezTo>
                <a:lnTo>
                  <a:pt x="254" y="332"/>
                </a:lnTo>
                <a:lnTo>
                  <a:pt x="0" y="332"/>
                </a:lnTo>
                <a:lnTo>
                  <a:pt x="0" y="1149"/>
                </a:lnTo>
                <a:cubicBezTo>
                  <a:pt x="85" y="1210"/>
                  <a:pt x="263" y="1251"/>
                  <a:pt x="470" y="1251"/>
                </a:cubicBezTo>
                <a:cubicBezTo>
                  <a:pt x="529" y="1251"/>
                  <a:pt x="585" y="1248"/>
                  <a:pt x="637" y="1242"/>
                </a:cubicBezTo>
                <a:lnTo>
                  <a:pt x="637" y="739"/>
                </a:lnTo>
                <a:close/>
                <a:moveTo>
                  <a:pt x="470" y="0"/>
                </a:moveTo>
                <a:lnTo>
                  <a:pt x="470" y="0"/>
                </a:lnTo>
                <a:cubicBezTo>
                  <a:pt x="263" y="0"/>
                  <a:pt x="85" y="42"/>
                  <a:pt x="0" y="102"/>
                </a:cubicBezTo>
                <a:cubicBezTo>
                  <a:pt x="0" y="214"/>
                  <a:pt x="0" y="176"/>
                  <a:pt x="0" y="214"/>
                </a:cubicBezTo>
                <a:lnTo>
                  <a:pt x="313" y="214"/>
                </a:lnTo>
                <a:cubicBezTo>
                  <a:pt x="328" y="214"/>
                  <a:pt x="343" y="220"/>
                  <a:pt x="354" y="231"/>
                </a:cubicBezTo>
                <a:lnTo>
                  <a:pt x="738" y="614"/>
                </a:lnTo>
                <a:cubicBezTo>
                  <a:pt x="749" y="625"/>
                  <a:pt x="755" y="640"/>
                  <a:pt x="755" y="655"/>
                </a:cubicBezTo>
                <a:lnTo>
                  <a:pt x="755" y="1222"/>
                </a:lnTo>
                <a:cubicBezTo>
                  <a:pt x="834" y="1204"/>
                  <a:pt x="898" y="1179"/>
                  <a:pt x="939" y="1149"/>
                </a:cubicBezTo>
                <a:lnTo>
                  <a:pt x="939" y="102"/>
                </a:lnTo>
                <a:cubicBezTo>
                  <a:pt x="855" y="42"/>
                  <a:pt x="676" y="0"/>
                  <a:pt x="470" y="0"/>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 name="Freeform 11">
            <a:extLst>
              <a:ext uri="{FF2B5EF4-FFF2-40B4-BE49-F238E27FC236}">
                <a16:creationId xmlns:a16="http://schemas.microsoft.com/office/drawing/2014/main" id="{869CB56D-8BD0-E347-A23C-1C9DF5BA760A}"/>
              </a:ext>
            </a:extLst>
          </p:cNvPr>
          <p:cNvSpPr>
            <a:spLocks noChangeArrowheads="1"/>
          </p:cNvSpPr>
          <p:nvPr/>
        </p:nvSpPr>
        <p:spPr bwMode="auto">
          <a:xfrm>
            <a:off x="7226170" y="4940999"/>
            <a:ext cx="338137" cy="450850"/>
          </a:xfrm>
          <a:custGeom>
            <a:avLst/>
            <a:gdLst>
              <a:gd name="T0" fmla="*/ 544 w 940"/>
              <a:gd name="T1" fmla="*/ 1093 h 1253"/>
              <a:gd name="T2" fmla="*/ 544 w 940"/>
              <a:gd name="T3" fmla="*/ 1093 h 1253"/>
              <a:gd name="T4" fmla="*/ 504 w 940"/>
              <a:gd name="T5" fmla="*/ 1115 h 1253"/>
              <a:gd name="T6" fmla="*/ 498 w 940"/>
              <a:gd name="T7" fmla="*/ 1116 h 1253"/>
              <a:gd name="T8" fmla="*/ 461 w 940"/>
              <a:gd name="T9" fmla="*/ 1102 h 1253"/>
              <a:gd name="T10" fmla="*/ 125 w 940"/>
              <a:gd name="T11" fmla="*/ 829 h 1253"/>
              <a:gd name="T12" fmla="*/ 117 w 940"/>
              <a:gd name="T13" fmla="*/ 746 h 1253"/>
              <a:gd name="T14" fmla="*/ 199 w 940"/>
              <a:gd name="T15" fmla="*/ 738 h 1253"/>
              <a:gd name="T16" fmla="*/ 489 w 940"/>
              <a:gd name="T17" fmla="*/ 974 h 1253"/>
              <a:gd name="T18" fmla="*/ 939 w 940"/>
              <a:gd name="T19" fmla="*/ 404 h 1253"/>
              <a:gd name="T20" fmla="*/ 939 w 940"/>
              <a:gd name="T21" fmla="*/ 132 h 1253"/>
              <a:gd name="T22" fmla="*/ 496 w 940"/>
              <a:gd name="T23" fmla="*/ 691 h 1253"/>
              <a:gd name="T24" fmla="*/ 456 w 940"/>
              <a:gd name="T25" fmla="*/ 713 h 1253"/>
              <a:gd name="T26" fmla="*/ 450 w 940"/>
              <a:gd name="T27" fmla="*/ 713 h 1253"/>
              <a:gd name="T28" fmla="*/ 413 w 940"/>
              <a:gd name="T29" fmla="*/ 700 h 1253"/>
              <a:gd name="T30" fmla="*/ 192 w 940"/>
              <a:gd name="T31" fmla="*/ 517 h 1253"/>
              <a:gd name="T32" fmla="*/ 184 w 940"/>
              <a:gd name="T33" fmla="*/ 434 h 1253"/>
              <a:gd name="T34" fmla="*/ 267 w 940"/>
              <a:gd name="T35" fmla="*/ 426 h 1253"/>
              <a:gd name="T36" fmla="*/ 442 w 940"/>
              <a:gd name="T37" fmla="*/ 571 h 1253"/>
              <a:gd name="T38" fmla="*/ 849 w 940"/>
              <a:gd name="T39" fmla="*/ 57 h 1253"/>
              <a:gd name="T40" fmla="*/ 470 w 940"/>
              <a:gd name="T41" fmla="*/ 0 h 1253"/>
              <a:gd name="T42" fmla="*/ 0 w 940"/>
              <a:gd name="T43" fmla="*/ 102 h 1253"/>
              <a:gd name="T44" fmla="*/ 0 w 940"/>
              <a:gd name="T45" fmla="*/ 1150 h 1253"/>
              <a:gd name="T46" fmla="*/ 470 w 940"/>
              <a:gd name="T47" fmla="*/ 1252 h 1253"/>
              <a:gd name="T48" fmla="*/ 939 w 940"/>
              <a:gd name="T49" fmla="*/ 1150 h 1253"/>
              <a:gd name="T50" fmla="*/ 939 w 940"/>
              <a:gd name="T51" fmla="*/ 593 h 1253"/>
              <a:gd name="T52" fmla="*/ 544 w 940"/>
              <a:gd name="T53" fmla="*/ 1093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0" h="1253">
                <a:moveTo>
                  <a:pt x="544" y="1093"/>
                </a:moveTo>
                <a:lnTo>
                  <a:pt x="544" y="1093"/>
                </a:lnTo>
                <a:cubicBezTo>
                  <a:pt x="534" y="1106"/>
                  <a:pt x="520" y="1114"/>
                  <a:pt x="504" y="1115"/>
                </a:cubicBezTo>
                <a:cubicBezTo>
                  <a:pt x="502" y="1116"/>
                  <a:pt x="500" y="1116"/>
                  <a:pt x="498" y="1116"/>
                </a:cubicBezTo>
                <a:cubicBezTo>
                  <a:pt x="484" y="1116"/>
                  <a:pt x="471" y="1111"/>
                  <a:pt x="461" y="1102"/>
                </a:cubicBezTo>
                <a:cubicBezTo>
                  <a:pt x="125" y="829"/>
                  <a:pt x="125" y="829"/>
                  <a:pt x="125" y="829"/>
                </a:cubicBezTo>
                <a:cubicBezTo>
                  <a:pt x="100" y="808"/>
                  <a:pt x="96" y="771"/>
                  <a:pt x="117" y="746"/>
                </a:cubicBezTo>
                <a:cubicBezTo>
                  <a:pt x="137" y="721"/>
                  <a:pt x="174" y="717"/>
                  <a:pt x="199" y="738"/>
                </a:cubicBezTo>
                <a:cubicBezTo>
                  <a:pt x="489" y="974"/>
                  <a:pt x="489" y="974"/>
                  <a:pt x="489" y="974"/>
                </a:cubicBezTo>
                <a:cubicBezTo>
                  <a:pt x="939" y="404"/>
                  <a:pt x="939" y="404"/>
                  <a:pt x="939" y="404"/>
                </a:cubicBezTo>
                <a:cubicBezTo>
                  <a:pt x="939" y="132"/>
                  <a:pt x="939" y="132"/>
                  <a:pt x="939" y="132"/>
                </a:cubicBezTo>
                <a:cubicBezTo>
                  <a:pt x="496" y="691"/>
                  <a:pt x="496" y="691"/>
                  <a:pt x="496" y="691"/>
                </a:cubicBezTo>
                <a:cubicBezTo>
                  <a:pt x="487" y="703"/>
                  <a:pt x="472" y="711"/>
                  <a:pt x="456" y="713"/>
                </a:cubicBezTo>
                <a:cubicBezTo>
                  <a:pt x="454" y="713"/>
                  <a:pt x="452" y="713"/>
                  <a:pt x="450" y="713"/>
                </a:cubicBezTo>
                <a:cubicBezTo>
                  <a:pt x="437" y="713"/>
                  <a:pt x="423" y="708"/>
                  <a:pt x="413" y="700"/>
                </a:cubicBezTo>
                <a:cubicBezTo>
                  <a:pt x="192" y="517"/>
                  <a:pt x="192" y="517"/>
                  <a:pt x="192" y="517"/>
                </a:cubicBezTo>
                <a:cubicBezTo>
                  <a:pt x="167" y="496"/>
                  <a:pt x="163" y="459"/>
                  <a:pt x="184" y="434"/>
                </a:cubicBezTo>
                <a:cubicBezTo>
                  <a:pt x="205" y="409"/>
                  <a:pt x="242" y="405"/>
                  <a:pt x="267" y="426"/>
                </a:cubicBezTo>
                <a:cubicBezTo>
                  <a:pt x="442" y="571"/>
                  <a:pt x="442" y="571"/>
                  <a:pt x="442" y="571"/>
                </a:cubicBezTo>
                <a:cubicBezTo>
                  <a:pt x="849" y="57"/>
                  <a:pt x="849" y="57"/>
                  <a:pt x="849" y="57"/>
                </a:cubicBezTo>
                <a:cubicBezTo>
                  <a:pt x="754" y="22"/>
                  <a:pt x="619" y="0"/>
                  <a:pt x="470" y="0"/>
                </a:cubicBezTo>
                <a:cubicBezTo>
                  <a:pt x="263" y="0"/>
                  <a:pt x="84" y="42"/>
                  <a:pt x="0" y="102"/>
                </a:cubicBezTo>
                <a:cubicBezTo>
                  <a:pt x="0" y="1150"/>
                  <a:pt x="0" y="1150"/>
                  <a:pt x="0" y="1150"/>
                </a:cubicBezTo>
                <a:cubicBezTo>
                  <a:pt x="84" y="1210"/>
                  <a:pt x="263" y="1252"/>
                  <a:pt x="470" y="1252"/>
                </a:cubicBezTo>
                <a:cubicBezTo>
                  <a:pt x="676" y="1252"/>
                  <a:pt x="854" y="1210"/>
                  <a:pt x="939" y="1150"/>
                </a:cubicBezTo>
                <a:cubicBezTo>
                  <a:pt x="939" y="593"/>
                  <a:pt x="939" y="593"/>
                  <a:pt x="939" y="593"/>
                </a:cubicBezTo>
                <a:lnTo>
                  <a:pt x="544" y="1093"/>
                </a:ln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3" name="Freeform 13">
            <a:extLst>
              <a:ext uri="{FF2B5EF4-FFF2-40B4-BE49-F238E27FC236}">
                <a16:creationId xmlns:a16="http://schemas.microsoft.com/office/drawing/2014/main" id="{8C103C2F-060F-4941-86ED-3AC8045B469C}"/>
              </a:ext>
            </a:extLst>
          </p:cNvPr>
          <p:cNvSpPr>
            <a:spLocks noChangeArrowheads="1"/>
          </p:cNvSpPr>
          <p:nvPr/>
        </p:nvSpPr>
        <p:spPr bwMode="auto">
          <a:xfrm>
            <a:off x="7226170" y="2751138"/>
            <a:ext cx="338137" cy="450850"/>
          </a:xfrm>
          <a:custGeom>
            <a:avLst/>
            <a:gdLst>
              <a:gd name="T0" fmla="*/ 524 w 940"/>
              <a:gd name="T1" fmla="*/ 383 h 1253"/>
              <a:gd name="T2" fmla="*/ 524 w 940"/>
              <a:gd name="T3" fmla="*/ 383 h 1253"/>
              <a:gd name="T4" fmla="*/ 524 w 940"/>
              <a:gd name="T5" fmla="*/ 389 h 1253"/>
              <a:gd name="T6" fmla="*/ 465 w 940"/>
              <a:gd name="T7" fmla="*/ 448 h 1253"/>
              <a:gd name="T8" fmla="*/ 406 w 940"/>
              <a:gd name="T9" fmla="*/ 389 h 1253"/>
              <a:gd name="T10" fmla="*/ 406 w 940"/>
              <a:gd name="T11" fmla="*/ 386 h 1253"/>
              <a:gd name="T12" fmla="*/ 221 w 940"/>
              <a:gd name="T13" fmla="*/ 626 h 1253"/>
              <a:gd name="T14" fmla="*/ 470 w 940"/>
              <a:gd name="T15" fmla="*/ 876 h 1253"/>
              <a:gd name="T16" fmla="*/ 718 w 940"/>
              <a:gd name="T17" fmla="*/ 626 h 1253"/>
              <a:gd name="T18" fmla="*/ 524 w 940"/>
              <a:gd name="T19" fmla="*/ 383 h 1253"/>
              <a:gd name="T20" fmla="*/ 470 w 940"/>
              <a:gd name="T21" fmla="*/ 731 h 1253"/>
              <a:gd name="T22" fmla="*/ 470 w 940"/>
              <a:gd name="T23" fmla="*/ 731 h 1253"/>
              <a:gd name="T24" fmla="*/ 366 w 940"/>
              <a:gd name="T25" fmla="*/ 626 h 1253"/>
              <a:gd name="T26" fmla="*/ 470 w 940"/>
              <a:gd name="T27" fmla="*/ 522 h 1253"/>
              <a:gd name="T28" fmla="*/ 575 w 940"/>
              <a:gd name="T29" fmla="*/ 626 h 1253"/>
              <a:gd name="T30" fmla="*/ 470 w 940"/>
              <a:gd name="T31" fmla="*/ 731 h 1253"/>
              <a:gd name="T32" fmla="*/ 470 w 940"/>
              <a:gd name="T33" fmla="*/ 0 h 1253"/>
              <a:gd name="T34" fmla="*/ 470 w 940"/>
              <a:gd name="T35" fmla="*/ 0 h 1253"/>
              <a:gd name="T36" fmla="*/ 0 w 940"/>
              <a:gd name="T37" fmla="*/ 102 h 1253"/>
              <a:gd name="T38" fmla="*/ 0 w 940"/>
              <a:gd name="T39" fmla="*/ 1150 h 1253"/>
              <a:gd name="T40" fmla="*/ 470 w 940"/>
              <a:gd name="T41" fmla="*/ 1252 h 1253"/>
              <a:gd name="T42" fmla="*/ 939 w 940"/>
              <a:gd name="T43" fmla="*/ 1150 h 1253"/>
              <a:gd name="T44" fmla="*/ 939 w 940"/>
              <a:gd name="T45" fmla="*/ 102 h 1253"/>
              <a:gd name="T46" fmla="*/ 470 w 940"/>
              <a:gd name="T47" fmla="*/ 0 h 1253"/>
              <a:gd name="T48" fmla="*/ 470 w 940"/>
              <a:gd name="T49" fmla="*/ 992 h 1253"/>
              <a:gd name="T50" fmla="*/ 470 w 940"/>
              <a:gd name="T51" fmla="*/ 992 h 1253"/>
              <a:gd name="T52" fmla="*/ 104 w 940"/>
              <a:gd name="T53" fmla="*/ 626 h 1253"/>
              <a:gd name="T54" fmla="*/ 470 w 940"/>
              <a:gd name="T55" fmla="*/ 260 h 1253"/>
              <a:gd name="T56" fmla="*/ 836 w 940"/>
              <a:gd name="T57" fmla="*/ 626 h 1253"/>
              <a:gd name="T58" fmla="*/ 470 w 940"/>
              <a:gd name="T59" fmla="*/ 992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40" h="1253">
                <a:moveTo>
                  <a:pt x="524" y="383"/>
                </a:moveTo>
                <a:lnTo>
                  <a:pt x="524" y="383"/>
                </a:lnTo>
                <a:lnTo>
                  <a:pt x="524" y="389"/>
                </a:lnTo>
                <a:cubicBezTo>
                  <a:pt x="524" y="421"/>
                  <a:pt x="498" y="448"/>
                  <a:pt x="465" y="448"/>
                </a:cubicBezTo>
                <a:cubicBezTo>
                  <a:pt x="433" y="448"/>
                  <a:pt x="406" y="421"/>
                  <a:pt x="406" y="389"/>
                </a:cubicBezTo>
                <a:cubicBezTo>
                  <a:pt x="406" y="386"/>
                  <a:pt x="406" y="387"/>
                  <a:pt x="406" y="386"/>
                </a:cubicBezTo>
                <a:cubicBezTo>
                  <a:pt x="300" y="414"/>
                  <a:pt x="221" y="511"/>
                  <a:pt x="221" y="626"/>
                </a:cubicBezTo>
                <a:cubicBezTo>
                  <a:pt x="221" y="764"/>
                  <a:pt x="333" y="876"/>
                  <a:pt x="470" y="876"/>
                </a:cubicBezTo>
                <a:cubicBezTo>
                  <a:pt x="607" y="876"/>
                  <a:pt x="718" y="764"/>
                  <a:pt x="718" y="626"/>
                </a:cubicBezTo>
                <a:cubicBezTo>
                  <a:pt x="718" y="508"/>
                  <a:pt x="635" y="408"/>
                  <a:pt x="524" y="383"/>
                </a:cubicBezTo>
                <a:close/>
                <a:moveTo>
                  <a:pt x="470" y="731"/>
                </a:moveTo>
                <a:lnTo>
                  <a:pt x="470" y="731"/>
                </a:lnTo>
                <a:cubicBezTo>
                  <a:pt x="412" y="731"/>
                  <a:pt x="366" y="684"/>
                  <a:pt x="366" y="626"/>
                </a:cubicBezTo>
                <a:cubicBezTo>
                  <a:pt x="366" y="569"/>
                  <a:pt x="412" y="522"/>
                  <a:pt x="470" y="522"/>
                </a:cubicBezTo>
                <a:cubicBezTo>
                  <a:pt x="528" y="522"/>
                  <a:pt x="575" y="569"/>
                  <a:pt x="575" y="626"/>
                </a:cubicBezTo>
                <a:cubicBezTo>
                  <a:pt x="575" y="684"/>
                  <a:pt x="528" y="731"/>
                  <a:pt x="470" y="731"/>
                </a:cubicBezTo>
                <a:close/>
                <a:moveTo>
                  <a:pt x="470" y="0"/>
                </a:moveTo>
                <a:lnTo>
                  <a:pt x="470" y="0"/>
                </a:lnTo>
                <a:cubicBezTo>
                  <a:pt x="263" y="0"/>
                  <a:pt x="85" y="42"/>
                  <a:pt x="0" y="102"/>
                </a:cubicBezTo>
                <a:lnTo>
                  <a:pt x="0" y="1150"/>
                </a:lnTo>
                <a:cubicBezTo>
                  <a:pt x="85" y="1210"/>
                  <a:pt x="263" y="1252"/>
                  <a:pt x="470" y="1252"/>
                </a:cubicBezTo>
                <a:cubicBezTo>
                  <a:pt x="676" y="1252"/>
                  <a:pt x="855" y="1210"/>
                  <a:pt x="939" y="1150"/>
                </a:cubicBezTo>
                <a:lnTo>
                  <a:pt x="939" y="102"/>
                </a:lnTo>
                <a:cubicBezTo>
                  <a:pt x="855" y="42"/>
                  <a:pt x="676" y="0"/>
                  <a:pt x="470" y="0"/>
                </a:cubicBezTo>
                <a:close/>
                <a:moveTo>
                  <a:pt x="470" y="992"/>
                </a:moveTo>
                <a:lnTo>
                  <a:pt x="470" y="992"/>
                </a:lnTo>
                <a:cubicBezTo>
                  <a:pt x="268" y="992"/>
                  <a:pt x="104" y="829"/>
                  <a:pt x="104" y="626"/>
                </a:cubicBezTo>
                <a:cubicBezTo>
                  <a:pt x="104" y="424"/>
                  <a:pt x="268" y="260"/>
                  <a:pt x="470" y="260"/>
                </a:cubicBezTo>
                <a:cubicBezTo>
                  <a:pt x="671" y="260"/>
                  <a:pt x="836" y="424"/>
                  <a:pt x="836" y="626"/>
                </a:cubicBezTo>
                <a:cubicBezTo>
                  <a:pt x="836" y="829"/>
                  <a:pt x="671" y="992"/>
                  <a:pt x="470" y="992"/>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4" name="Freeform 14">
            <a:extLst>
              <a:ext uri="{FF2B5EF4-FFF2-40B4-BE49-F238E27FC236}">
                <a16:creationId xmlns:a16="http://schemas.microsoft.com/office/drawing/2014/main" id="{E76DF980-B689-AF41-AC2A-6B89E172B062}"/>
              </a:ext>
            </a:extLst>
          </p:cNvPr>
          <p:cNvSpPr>
            <a:spLocks noChangeArrowheads="1"/>
          </p:cNvSpPr>
          <p:nvPr/>
        </p:nvSpPr>
        <p:spPr bwMode="auto">
          <a:xfrm>
            <a:off x="7226170" y="3289364"/>
            <a:ext cx="338137" cy="450850"/>
          </a:xfrm>
          <a:custGeom>
            <a:avLst/>
            <a:gdLst>
              <a:gd name="T0" fmla="*/ 168 w 940"/>
              <a:gd name="T1" fmla="*/ 568 h 1253"/>
              <a:gd name="T2" fmla="*/ 168 w 940"/>
              <a:gd name="T3" fmla="*/ 568 h 1253"/>
              <a:gd name="T4" fmla="*/ 311 w 940"/>
              <a:gd name="T5" fmla="*/ 265 h 1253"/>
              <a:gd name="T6" fmla="*/ 368 w 940"/>
              <a:gd name="T7" fmla="*/ 231 h 1253"/>
              <a:gd name="T8" fmla="*/ 420 w 940"/>
              <a:gd name="T9" fmla="*/ 272 h 1253"/>
              <a:gd name="T10" fmla="*/ 586 w 940"/>
              <a:gd name="T11" fmla="*/ 801 h 1253"/>
              <a:gd name="T12" fmla="*/ 680 w 940"/>
              <a:gd name="T13" fmla="*/ 602 h 1253"/>
              <a:gd name="T14" fmla="*/ 733 w 940"/>
              <a:gd name="T15" fmla="*/ 568 h 1253"/>
              <a:gd name="T16" fmla="*/ 939 w 940"/>
              <a:gd name="T17" fmla="*/ 568 h 1253"/>
              <a:gd name="T18" fmla="*/ 939 w 940"/>
              <a:gd name="T19" fmla="*/ 102 h 1253"/>
              <a:gd name="T20" fmla="*/ 470 w 940"/>
              <a:gd name="T21" fmla="*/ 0 h 1253"/>
              <a:gd name="T22" fmla="*/ 0 w 940"/>
              <a:gd name="T23" fmla="*/ 102 h 1253"/>
              <a:gd name="T24" fmla="*/ 0 w 940"/>
              <a:gd name="T25" fmla="*/ 568 h 1253"/>
              <a:gd name="T26" fmla="*/ 168 w 940"/>
              <a:gd name="T27" fmla="*/ 568 h 1253"/>
              <a:gd name="T28" fmla="*/ 770 w 940"/>
              <a:gd name="T29" fmla="*/ 685 h 1253"/>
              <a:gd name="T30" fmla="*/ 770 w 940"/>
              <a:gd name="T31" fmla="*/ 685 h 1253"/>
              <a:gd name="T32" fmla="*/ 628 w 940"/>
              <a:gd name="T33" fmla="*/ 988 h 1253"/>
              <a:gd name="T34" fmla="*/ 575 w 940"/>
              <a:gd name="T35" fmla="*/ 1021 h 1253"/>
              <a:gd name="T36" fmla="*/ 571 w 940"/>
              <a:gd name="T37" fmla="*/ 1021 h 1253"/>
              <a:gd name="T38" fmla="*/ 519 w 940"/>
              <a:gd name="T39" fmla="*/ 980 h 1253"/>
              <a:gd name="T40" fmla="*/ 353 w 940"/>
              <a:gd name="T41" fmla="*/ 451 h 1253"/>
              <a:gd name="T42" fmla="*/ 258 w 940"/>
              <a:gd name="T43" fmla="*/ 652 h 1253"/>
              <a:gd name="T44" fmla="*/ 205 w 940"/>
              <a:gd name="T45" fmla="*/ 685 h 1253"/>
              <a:gd name="T46" fmla="*/ 0 w 940"/>
              <a:gd name="T47" fmla="*/ 685 h 1253"/>
              <a:gd name="T48" fmla="*/ 0 w 940"/>
              <a:gd name="T49" fmla="*/ 1150 h 1253"/>
              <a:gd name="T50" fmla="*/ 470 w 940"/>
              <a:gd name="T51" fmla="*/ 1252 h 1253"/>
              <a:gd name="T52" fmla="*/ 939 w 940"/>
              <a:gd name="T53" fmla="*/ 1150 h 1253"/>
              <a:gd name="T54" fmla="*/ 939 w 940"/>
              <a:gd name="T55" fmla="*/ 685 h 1253"/>
              <a:gd name="T56" fmla="*/ 770 w 940"/>
              <a:gd name="T57" fmla="*/ 68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0" h="1253">
                <a:moveTo>
                  <a:pt x="168" y="568"/>
                </a:moveTo>
                <a:lnTo>
                  <a:pt x="168" y="568"/>
                </a:lnTo>
                <a:lnTo>
                  <a:pt x="311" y="265"/>
                </a:lnTo>
                <a:cubicBezTo>
                  <a:pt x="321" y="243"/>
                  <a:pt x="344" y="230"/>
                  <a:pt x="368" y="231"/>
                </a:cubicBezTo>
                <a:cubicBezTo>
                  <a:pt x="392" y="233"/>
                  <a:pt x="413" y="249"/>
                  <a:pt x="420" y="272"/>
                </a:cubicBezTo>
                <a:lnTo>
                  <a:pt x="586" y="801"/>
                </a:lnTo>
                <a:lnTo>
                  <a:pt x="680" y="602"/>
                </a:lnTo>
                <a:cubicBezTo>
                  <a:pt x="690" y="581"/>
                  <a:pt x="710" y="568"/>
                  <a:pt x="733" y="568"/>
                </a:cubicBezTo>
                <a:cubicBezTo>
                  <a:pt x="939" y="568"/>
                  <a:pt x="870" y="568"/>
                  <a:pt x="939" y="568"/>
                </a:cubicBezTo>
                <a:lnTo>
                  <a:pt x="939" y="102"/>
                </a:lnTo>
                <a:cubicBezTo>
                  <a:pt x="854" y="42"/>
                  <a:pt x="676" y="0"/>
                  <a:pt x="470" y="0"/>
                </a:cubicBezTo>
                <a:cubicBezTo>
                  <a:pt x="262" y="0"/>
                  <a:pt x="84" y="42"/>
                  <a:pt x="0" y="102"/>
                </a:cubicBezTo>
                <a:lnTo>
                  <a:pt x="0" y="568"/>
                </a:lnTo>
                <a:lnTo>
                  <a:pt x="168" y="568"/>
                </a:lnTo>
                <a:close/>
                <a:moveTo>
                  <a:pt x="770" y="685"/>
                </a:moveTo>
                <a:lnTo>
                  <a:pt x="770" y="685"/>
                </a:lnTo>
                <a:lnTo>
                  <a:pt x="628" y="988"/>
                </a:lnTo>
                <a:cubicBezTo>
                  <a:pt x="618" y="1008"/>
                  <a:pt x="598" y="1021"/>
                  <a:pt x="575" y="1021"/>
                </a:cubicBezTo>
                <a:lnTo>
                  <a:pt x="571" y="1021"/>
                </a:lnTo>
                <a:cubicBezTo>
                  <a:pt x="547" y="1020"/>
                  <a:pt x="527" y="1003"/>
                  <a:pt x="519" y="980"/>
                </a:cubicBezTo>
                <a:lnTo>
                  <a:pt x="353" y="451"/>
                </a:lnTo>
                <a:lnTo>
                  <a:pt x="258" y="652"/>
                </a:lnTo>
                <a:cubicBezTo>
                  <a:pt x="249" y="672"/>
                  <a:pt x="228" y="685"/>
                  <a:pt x="205" y="685"/>
                </a:cubicBezTo>
                <a:lnTo>
                  <a:pt x="0" y="685"/>
                </a:lnTo>
                <a:cubicBezTo>
                  <a:pt x="0" y="1150"/>
                  <a:pt x="0" y="995"/>
                  <a:pt x="0" y="1150"/>
                </a:cubicBezTo>
                <a:cubicBezTo>
                  <a:pt x="84" y="1211"/>
                  <a:pt x="262" y="1252"/>
                  <a:pt x="470" y="1252"/>
                </a:cubicBezTo>
                <a:cubicBezTo>
                  <a:pt x="676" y="1252"/>
                  <a:pt x="854" y="1211"/>
                  <a:pt x="939" y="1150"/>
                </a:cubicBezTo>
                <a:cubicBezTo>
                  <a:pt x="939" y="685"/>
                  <a:pt x="939" y="840"/>
                  <a:pt x="939" y="685"/>
                </a:cubicBezTo>
                <a:lnTo>
                  <a:pt x="770" y="685"/>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5" name="Freeform 16">
            <a:extLst>
              <a:ext uri="{FF2B5EF4-FFF2-40B4-BE49-F238E27FC236}">
                <a16:creationId xmlns:a16="http://schemas.microsoft.com/office/drawing/2014/main" id="{F65D7DD8-C8FA-784E-B63A-5971E76A8797}"/>
              </a:ext>
            </a:extLst>
          </p:cNvPr>
          <p:cNvSpPr>
            <a:spLocks noChangeArrowheads="1"/>
          </p:cNvSpPr>
          <p:nvPr/>
        </p:nvSpPr>
        <p:spPr bwMode="auto">
          <a:xfrm>
            <a:off x="7227757" y="6058408"/>
            <a:ext cx="338138" cy="450850"/>
          </a:xfrm>
          <a:custGeom>
            <a:avLst/>
            <a:gdLst>
              <a:gd name="T0" fmla="*/ 299 w 940"/>
              <a:gd name="T1" fmla="*/ 426 h 1253"/>
              <a:gd name="T2" fmla="*/ 299 w 940"/>
              <a:gd name="T3" fmla="*/ 426 h 1253"/>
              <a:gd name="T4" fmla="*/ 197 w 940"/>
              <a:gd name="T5" fmla="*/ 528 h 1253"/>
              <a:gd name="T6" fmla="*/ 299 w 940"/>
              <a:gd name="T7" fmla="*/ 630 h 1253"/>
              <a:gd name="T8" fmla="*/ 400 w 940"/>
              <a:gd name="T9" fmla="*/ 528 h 1253"/>
              <a:gd name="T10" fmla="*/ 299 w 940"/>
              <a:gd name="T11" fmla="*/ 426 h 1253"/>
              <a:gd name="T12" fmla="*/ 87 w 940"/>
              <a:gd name="T13" fmla="*/ 469 h 1253"/>
              <a:gd name="T14" fmla="*/ 87 w 940"/>
              <a:gd name="T15" fmla="*/ 469 h 1253"/>
              <a:gd name="T16" fmla="*/ 299 w 940"/>
              <a:gd name="T17" fmla="*/ 309 h 1253"/>
              <a:gd name="T18" fmla="*/ 397 w 940"/>
              <a:gd name="T19" fmla="*/ 332 h 1253"/>
              <a:gd name="T20" fmla="*/ 682 w 940"/>
              <a:gd name="T21" fmla="*/ 15 h 1253"/>
              <a:gd name="T22" fmla="*/ 470 w 940"/>
              <a:gd name="T23" fmla="*/ 0 h 1253"/>
              <a:gd name="T24" fmla="*/ 0 w 940"/>
              <a:gd name="T25" fmla="*/ 102 h 1253"/>
              <a:gd name="T26" fmla="*/ 0 w 940"/>
              <a:gd name="T27" fmla="*/ 469 h 1253"/>
              <a:gd name="T28" fmla="*/ 87 w 940"/>
              <a:gd name="T29" fmla="*/ 469 h 1253"/>
              <a:gd name="T30" fmla="*/ 486 w 940"/>
              <a:gd name="T31" fmla="*/ 1132 h 1253"/>
              <a:gd name="T32" fmla="*/ 486 w 940"/>
              <a:gd name="T33" fmla="*/ 1132 h 1253"/>
              <a:gd name="T34" fmla="*/ 539 w 940"/>
              <a:gd name="T35" fmla="*/ 1051 h 1253"/>
              <a:gd name="T36" fmla="*/ 345 w 940"/>
              <a:gd name="T37" fmla="*/ 742 h 1253"/>
              <a:gd name="T38" fmla="*/ 299 w 940"/>
              <a:gd name="T39" fmla="*/ 747 h 1253"/>
              <a:gd name="T40" fmla="*/ 87 w 940"/>
              <a:gd name="T41" fmla="*/ 587 h 1253"/>
              <a:gd name="T42" fmla="*/ 0 w 940"/>
              <a:gd name="T43" fmla="*/ 587 h 1253"/>
              <a:gd name="T44" fmla="*/ 0 w 940"/>
              <a:gd name="T45" fmla="*/ 1150 h 1253"/>
              <a:gd name="T46" fmla="*/ 470 w 940"/>
              <a:gd name="T47" fmla="*/ 1252 h 1253"/>
              <a:gd name="T48" fmla="*/ 476 w 940"/>
              <a:gd name="T49" fmla="*/ 1252 h 1253"/>
              <a:gd name="T50" fmla="*/ 486 w 940"/>
              <a:gd name="T51" fmla="*/ 1132 h 1253"/>
              <a:gd name="T52" fmla="*/ 814 w 940"/>
              <a:gd name="T53" fmla="*/ 45 h 1253"/>
              <a:gd name="T54" fmla="*/ 814 w 940"/>
              <a:gd name="T55" fmla="*/ 45 h 1253"/>
              <a:gd name="T56" fmla="*/ 484 w 940"/>
              <a:gd name="T57" fmla="*/ 411 h 1253"/>
              <a:gd name="T58" fmla="*/ 518 w 940"/>
              <a:gd name="T59" fmla="*/ 528 h 1253"/>
              <a:gd name="T60" fmla="*/ 449 w 940"/>
              <a:gd name="T61" fmla="*/ 687 h 1253"/>
              <a:gd name="T62" fmla="*/ 641 w 940"/>
              <a:gd name="T63" fmla="*/ 995 h 1253"/>
              <a:gd name="T64" fmla="*/ 767 w 940"/>
              <a:gd name="T65" fmla="*/ 1003 h 1253"/>
              <a:gd name="T66" fmla="*/ 889 w 940"/>
              <a:gd name="T67" fmla="*/ 1117 h 1253"/>
              <a:gd name="T68" fmla="*/ 906 w 940"/>
              <a:gd name="T69" fmla="*/ 1171 h 1253"/>
              <a:gd name="T70" fmla="*/ 939 w 940"/>
              <a:gd name="T71" fmla="*/ 1150 h 1253"/>
              <a:gd name="T72" fmla="*/ 939 w 940"/>
              <a:gd name="T73" fmla="*/ 102 h 1253"/>
              <a:gd name="T74" fmla="*/ 814 w 940"/>
              <a:gd name="T75" fmla="*/ 45 h 1253"/>
              <a:gd name="T76" fmla="*/ 783 w 940"/>
              <a:gd name="T77" fmla="*/ 1165 h 1253"/>
              <a:gd name="T78" fmla="*/ 783 w 940"/>
              <a:gd name="T79" fmla="*/ 1165 h 1253"/>
              <a:gd name="T80" fmla="*/ 726 w 940"/>
              <a:gd name="T81" fmla="*/ 1113 h 1253"/>
              <a:gd name="T82" fmla="*/ 690 w 940"/>
              <a:gd name="T83" fmla="*/ 1107 h 1253"/>
              <a:gd name="T84" fmla="*/ 648 w 940"/>
              <a:gd name="T85" fmla="*/ 1116 h 1253"/>
              <a:gd name="T86" fmla="*/ 595 w 940"/>
              <a:gd name="T87" fmla="*/ 1172 h 1253"/>
              <a:gd name="T88" fmla="*/ 596 w 940"/>
              <a:gd name="T89" fmla="*/ 1246 h 1253"/>
              <a:gd name="T90" fmla="*/ 792 w 940"/>
              <a:gd name="T91" fmla="*/ 1213 h 1253"/>
              <a:gd name="T92" fmla="*/ 783 w 940"/>
              <a:gd name="T93" fmla="*/ 1165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0" h="1253">
                <a:moveTo>
                  <a:pt x="299" y="426"/>
                </a:moveTo>
                <a:lnTo>
                  <a:pt x="299" y="426"/>
                </a:lnTo>
                <a:cubicBezTo>
                  <a:pt x="242" y="426"/>
                  <a:pt x="197" y="472"/>
                  <a:pt x="197" y="528"/>
                </a:cubicBezTo>
                <a:cubicBezTo>
                  <a:pt x="197" y="584"/>
                  <a:pt x="242" y="630"/>
                  <a:pt x="299" y="630"/>
                </a:cubicBezTo>
                <a:cubicBezTo>
                  <a:pt x="355" y="630"/>
                  <a:pt x="400" y="584"/>
                  <a:pt x="400" y="528"/>
                </a:cubicBezTo>
                <a:cubicBezTo>
                  <a:pt x="400" y="472"/>
                  <a:pt x="355" y="426"/>
                  <a:pt x="299" y="426"/>
                </a:cubicBezTo>
                <a:close/>
                <a:moveTo>
                  <a:pt x="87" y="469"/>
                </a:moveTo>
                <a:lnTo>
                  <a:pt x="87" y="469"/>
                </a:lnTo>
                <a:cubicBezTo>
                  <a:pt x="113" y="377"/>
                  <a:pt x="198" y="309"/>
                  <a:pt x="299" y="309"/>
                </a:cubicBezTo>
                <a:cubicBezTo>
                  <a:pt x="334" y="309"/>
                  <a:pt x="367" y="317"/>
                  <a:pt x="397" y="332"/>
                </a:cubicBezTo>
                <a:cubicBezTo>
                  <a:pt x="682" y="15"/>
                  <a:pt x="587" y="121"/>
                  <a:pt x="682" y="15"/>
                </a:cubicBezTo>
                <a:cubicBezTo>
                  <a:pt x="617" y="5"/>
                  <a:pt x="546" y="0"/>
                  <a:pt x="470" y="0"/>
                </a:cubicBezTo>
                <a:cubicBezTo>
                  <a:pt x="263" y="0"/>
                  <a:pt x="84" y="41"/>
                  <a:pt x="0" y="102"/>
                </a:cubicBezTo>
                <a:lnTo>
                  <a:pt x="0" y="469"/>
                </a:lnTo>
                <a:lnTo>
                  <a:pt x="87" y="469"/>
                </a:lnTo>
                <a:close/>
                <a:moveTo>
                  <a:pt x="486" y="1132"/>
                </a:moveTo>
                <a:lnTo>
                  <a:pt x="486" y="1132"/>
                </a:lnTo>
                <a:cubicBezTo>
                  <a:pt x="497" y="1101"/>
                  <a:pt x="515" y="1073"/>
                  <a:pt x="539" y="1051"/>
                </a:cubicBezTo>
                <a:cubicBezTo>
                  <a:pt x="345" y="742"/>
                  <a:pt x="410" y="845"/>
                  <a:pt x="345" y="742"/>
                </a:cubicBezTo>
                <a:cubicBezTo>
                  <a:pt x="330" y="745"/>
                  <a:pt x="314" y="747"/>
                  <a:pt x="299" y="747"/>
                </a:cubicBezTo>
                <a:cubicBezTo>
                  <a:pt x="198" y="747"/>
                  <a:pt x="113" y="679"/>
                  <a:pt x="87" y="587"/>
                </a:cubicBezTo>
                <a:lnTo>
                  <a:pt x="0" y="587"/>
                </a:lnTo>
                <a:lnTo>
                  <a:pt x="0" y="1150"/>
                </a:lnTo>
                <a:cubicBezTo>
                  <a:pt x="84" y="1210"/>
                  <a:pt x="263" y="1252"/>
                  <a:pt x="470" y="1252"/>
                </a:cubicBezTo>
                <a:lnTo>
                  <a:pt x="476" y="1252"/>
                </a:lnTo>
                <a:cubicBezTo>
                  <a:pt x="468" y="1212"/>
                  <a:pt x="471" y="1171"/>
                  <a:pt x="486" y="1132"/>
                </a:cubicBezTo>
                <a:close/>
                <a:moveTo>
                  <a:pt x="814" y="45"/>
                </a:moveTo>
                <a:lnTo>
                  <a:pt x="814" y="45"/>
                </a:lnTo>
                <a:lnTo>
                  <a:pt x="484" y="411"/>
                </a:lnTo>
                <a:cubicBezTo>
                  <a:pt x="505" y="445"/>
                  <a:pt x="518" y="485"/>
                  <a:pt x="518" y="528"/>
                </a:cubicBezTo>
                <a:cubicBezTo>
                  <a:pt x="518" y="590"/>
                  <a:pt x="491" y="647"/>
                  <a:pt x="449" y="687"/>
                </a:cubicBezTo>
                <a:lnTo>
                  <a:pt x="641" y="995"/>
                </a:lnTo>
                <a:cubicBezTo>
                  <a:pt x="683" y="985"/>
                  <a:pt x="726" y="988"/>
                  <a:pt x="767" y="1003"/>
                </a:cubicBezTo>
                <a:cubicBezTo>
                  <a:pt x="821" y="1024"/>
                  <a:pt x="865" y="1064"/>
                  <a:pt x="889" y="1117"/>
                </a:cubicBezTo>
                <a:cubicBezTo>
                  <a:pt x="897" y="1135"/>
                  <a:pt x="903" y="1152"/>
                  <a:pt x="906" y="1171"/>
                </a:cubicBezTo>
                <a:cubicBezTo>
                  <a:pt x="918" y="1164"/>
                  <a:pt x="929" y="1157"/>
                  <a:pt x="939" y="1150"/>
                </a:cubicBezTo>
                <a:lnTo>
                  <a:pt x="939" y="102"/>
                </a:lnTo>
                <a:cubicBezTo>
                  <a:pt x="908" y="80"/>
                  <a:pt x="866" y="61"/>
                  <a:pt x="814" y="45"/>
                </a:cubicBezTo>
                <a:close/>
                <a:moveTo>
                  <a:pt x="783" y="1165"/>
                </a:moveTo>
                <a:lnTo>
                  <a:pt x="783" y="1165"/>
                </a:lnTo>
                <a:cubicBezTo>
                  <a:pt x="771" y="1142"/>
                  <a:pt x="751" y="1123"/>
                  <a:pt x="726" y="1113"/>
                </a:cubicBezTo>
                <a:cubicBezTo>
                  <a:pt x="714" y="1109"/>
                  <a:pt x="702" y="1107"/>
                  <a:pt x="690" y="1107"/>
                </a:cubicBezTo>
                <a:cubicBezTo>
                  <a:pt x="676" y="1107"/>
                  <a:pt x="661" y="1110"/>
                  <a:pt x="648" y="1116"/>
                </a:cubicBezTo>
                <a:cubicBezTo>
                  <a:pt x="623" y="1127"/>
                  <a:pt x="604" y="1147"/>
                  <a:pt x="595" y="1172"/>
                </a:cubicBezTo>
                <a:cubicBezTo>
                  <a:pt x="587" y="1196"/>
                  <a:pt x="587" y="1223"/>
                  <a:pt x="596" y="1246"/>
                </a:cubicBezTo>
                <a:cubicBezTo>
                  <a:pt x="668" y="1240"/>
                  <a:pt x="735" y="1229"/>
                  <a:pt x="792" y="1213"/>
                </a:cubicBezTo>
                <a:cubicBezTo>
                  <a:pt x="793" y="1197"/>
                  <a:pt x="789" y="1180"/>
                  <a:pt x="783" y="1165"/>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7" name="Freeform 20">
            <a:extLst>
              <a:ext uri="{FF2B5EF4-FFF2-40B4-BE49-F238E27FC236}">
                <a16:creationId xmlns:a16="http://schemas.microsoft.com/office/drawing/2014/main" id="{76895ADA-F15C-1D4F-859B-7863D853BA41}"/>
              </a:ext>
            </a:extLst>
          </p:cNvPr>
          <p:cNvSpPr>
            <a:spLocks noChangeArrowheads="1"/>
          </p:cNvSpPr>
          <p:nvPr/>
        </p:nvSpPr>
        <p:spPr bwMode="auto">
          <a:xfrm>
            <a:off x="7224582" y="192088"/>
            <a:ext cx="338138" cy="450850"/>
          </a:xfrm>
          <a:custGeom>
            <a:avLst/>
            <a:gdLst>
              <a:gd name="T0" fmla="*/ 714 w 940"/>
              <a:gd name="T1" fmla="*/ 569 h 1253"/>
              <a:gd name="T2" fmla="*/ 363 w 940"/>
              <a:gd name="T3" fmla="*/ 560 h 1253"/>
              <a:gd name="T4" fmla="*/ 486 w 940"/>
              <a:gd name="T5" fmla="*/ 689 h 1253"/>
              <a:gd name="T6" fmla="*/ 714 w 940"/>
              <a:gd name="T7" fmla="*/ 683 h 1253"/>
              <a:gd name="T8" fmla="*/ 714 w 940"/>
              <a:gd name="T9" fmla="*/ 569 h 1253"/>
              <a:gd name="T10" fmla="*/ 661 w 940"/>
              <a:gd name="T11" fmla="*/ 875 h 1253"/>
              <a:gd name="T12" fmla="*/ 714 w 940"/>
              <a:gd name="T13" fmla="*/ 869 h 1253"/>
              <a:gd name="T14" fmla="*/ 714 w 940"/>
              <a:gd name="T15" fmla="*/ 759 h 1253"/>
              <a:gd name="T16" fmla="*/ 561 w 940"/>
              <a:gd name="T17" fmla="*/ 768 h 1253"/>
              <a:gd name="T18" fmla="*/ 661 w 940"/>
              <a:gd name="T19" fmla="*/ 875 h 1253"/>
              <a:gd name="T20" fmla="*/ 0 w 940"/>
              <a:gd name="T21" fmla="*/ 944 h 1253"/>
              <a:gd name="T22" fmla="*/ 570 w 940"/>
              <a:gd name="T23" fmla="*/ 884 h 1253"/>
              <a:gd name="T24" fmla="*/ 461 w 940"/>
              <a:gd name="T25" fmla="*/ 774 h 1253"/>
              <a:gd name="T26" fmla="*/ 0 w 940"/>
              <a:gd name="T27" fmla="*/ 800 h 1253"/>
              <a:gd name="T28" fmla="*/ 0 w 940"/>
              <a:gd name="T29" fmla="*/ 944 h 1253"/>
              <a:gd name="T30" fmla="*/ 247 w 940"/>
              <a:gd name="T31" fmla="*/ 558 h 1253"/>
              <a:gd name="T32" fmla="*/ 0 w 940"/>
              <a:gd name="T33" fmla="*/ 551 h 1253"/>
              <a:gd name="T34" fmla="*/ 0 w 940"/>
              <a:gd name="T35" fmla="*/ 701 h 1253"/>
              <a:gd name="T36" fmla="*/ 380 w 940"/>
              <a:gd name="T37" fmla="*/ 691 h 1253"/>
              <a:gd name="T38" fmla="*/ 247 w 940"/>
              <a:gd name="T39" fmla="*/ 558 h 1253"/>
              <a:gd name="T40" fmla="*/ 276 w 940"/>
              <a:gd name="T41" fmla="*/ 468 h 1253"/>
              <a:gd name="T42" fmla="*/ 714 w 940"/>
              <a:gd name="T43" fmla="*/ 493 h 1253"/>
              <a:gd name="T44" fmla="*/ 714 w 940"/>
              <a:gd name="T45" fmla="*/ 383 h 1253"/>
              <a:gd name="T46" fmla="*/ 138 w 940"/>
              <a:gd name="T47" fmla="*/ 323 h 1253"/>
              <a:gd name="T48" fmla="*/ 276 w 940"/>
              <a:gd name="T49" fmla="*/ 468 h 1253"/>
              <a:gd name="T50" fmla="*/ 0 w 940"/>
              <a:gd name="T51" fmla="*/ 308 h 1253"/>
              <a:gd name="T52" fmla="*/ 0 w 940"/>
              <a:gd name="T53" fmla="*/ 452 h 1253"/>
              <a:gd name="T54" fmla="*/ 151 w 940"/>
              <a:gd name="T55" fmla="*/ 461 h 1253"/>
              <a:gd name="T56" fmla="*/ 0 w 940"/>
              <a:gd name="T57" fmla="*/ 308 h 1253"/>
              <a:gd name="T58" fmla="*/ 745 w 940"/>
              <a:gd name="T59" fmla="*/ 950 h 1253"/>
              <a:gd name="T60" fmla="*/ 745 w 940"/>
              <a:gd name="T61" fmla="*/ 950 h 1253"/>
              <a:gd name="T62" fmla="*/ 775 w 940"/>
              <a:gd name="T63" fmla="*/ 904 h 1253"/>
              <a:gd name="T64" fmla="*/ 775 w 940"/>
              <a:gd name="T65" fmla="*/ 348 h 1253"/>
              <a:gd name="T66" fmla="*/ 745 w 940"/>
              <a:gd name="T67" fmla="*/ 302 h 1253"/>
              <a:gd name="T68" fmla="*/ 0 w 940"/>
              <a:gd name="T69" fmla="*/ 196 h 1253"/>
              <a:gd name="T70" fmla="*/ 0 w 940"/>
              <a:gd name="T71" fmla="*/ 102 h 1253"/>
              <a:gd name="T72" fmla="*/ 470 w 940"/>
              <a:gd name="T73" fmla="*/ 0 h 1253"/>
              <a:gd name="T74" fmla="*/ 939 w 940"/>
              <a:gd name="T75" fmla="*/ 102 h 1253"/>
              <a:gd name="T76" fmla="*/ 939 w 940"/>
              <a:gd name="T77" fmla="*/ 1150 h 1253"/>
              <a:gd name="T78" fmla="*/ 470 w 940"/>
              <a:gd name="T79" fmla="*/ 1252 h 1253"/>
              <a:gd name="T80" fmla="*/ 0 w 940"/>
              <a:gd name="T81" fmla="*/ 1150 h 1253"/>
              <a:gd name="T82" fmla="*/ 0 w 940"/>
              <a:gd name="T83" fmla="*/ 1056 h 1253"/>
              <a:gd name="T84" fmla="*/ 745 w 940"/>
              <a:gd name="T85" fmla="*/ 95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0" h="1253">
                <a:moveTo>
                  <a:pt x="714" y="569"/>
                </a:moveTo>
                <a:lnTo>
                  <a:pt x="363" y="560"/>
                </a:lnTo>
                <a:lnTo>
                  <a:pt x="486" y="689"/>
                </a:lnTo>
                <a:lnTo>
                  <a:pt x="714" y="683"/>
                </a:lnTo>
                <a:lnTo>
                  <a:pt x="714" y="569"/>
                </a:lnTo>
                <a:close/>
                <a:moveTo>
                  <a:pt x="661" y="875"/>
                </a:moveTo>
                <a:lnTo>
                  <a:pt x="714" y="869"/>
                </a:lnTo>
                <a:lnTo>
                  <a:pt x="714" y="759"/>
                </a:lnTo>
                <a:lnTo>
                  <a:pt x="561" y="768"/>
                </a:lnTo>
                <a:lnTo>
                  <a:pt x="661" y="875"/>
                </a:lnTo>
                <a:close/>
                <a:moveTo>
                  <a:pt x="0" y="944"/>
                </a:moveTo>
                <a:lnTo>
                  <a:pt x="570" y="884"/>
                </a:lnTo>
                <a:lnTo>
                  <a:pt x="461" y="774"/>
                </a:lnTo>
                <a:lnTo>
                  <a:pt x="0" y="800"/>
                </a:lnTo>
                <a:lnTo>
                  <a:pt x="0" y="944"/>
                </a:lnTo>
                <a:close/>
                <a:moveTo>
                  <a:pt x="247" y="558"/>
                </a:moveTo>
                <a:lnTo>
                  <a:pt x="0" y="551"/>
                </a:lnTo>
                <a:lnTo>
                  <a:pt x="0" y="701"/>
                </a:lnTo>
                <a:lnTo>
                  <a:pt x="380" y="691"/>
                </a:lnTo>
                <a:lnTo>
                  <a:pt x="247" y="558"/>
                </a:lnTo>
                <a:close/>
                <a:moveTo>
                  <a:pt x="276" y="468"/>
                </a:moveTo>
                <a:lnTo>
                  <a:pt x="714" y="493"/>
                </a:lnTo>
                <a:lnTo>
                  <a:pt x="714" y="383"/>
                </a:lnTo>
                <a:lnTo>
                  <a:pt x="138" y="323"/>
                </a:lnTo>
                <a:lnTo>
                  <a:pt x="276" y="468"/>
                </a:lnTo>
                <a:close/>
                <a:moveTo>
                  <a:pt x="0" y="308"/>
                </a:moveTo>
                <a:lnTo>
                  <a:pt x="0" y="452"/>
                </a:lnTo>
                <a:lnTo>
                  <a:pt x="151" y="461"/>
                </a:lnTo>
                <a:lnTo>
                  <a:pt x="0" y="308"/>
                </a:lnTo>
                <a:close/>
                <a:moveTo>
                  <a:pt x="745" y="950"/>
                </a:moveTo>
                <a:lnTo>
                  <a:pt x="745" y="950"/>
                </a:lnTo>
                <a:cubicBezTo>
                  <a:pt x="759" y="948"/>
                  <a:pt x="775" y="931"/>
                  <a:pt x="775" y="904"/>
                </a:cubicBezTo>
                <a:lnTo>
                  <a:pt x="775" y="348"/>
                </a:lnTo>
                <a:cubicBezTo>
                  <a:pt x="775" y="322"/>
                  <a:pt x="759" y="304"/>
                  <a:pt x="745" y="302"/>
                </a:cubicBezTo>
                <a:lnTo>
                  <a:pt x="0" y="196"/>
                </a:lnTo>
                <a:lnTo>
                  <a:pt x="0" y="102"/>
                </a:lnTo>
                <a:cubicBezTo>
                  <a:pt x="85" y="42"/>
                  <a:pt x="263" y="0"/>
                  <a:pt x="470" y="0"/>
                </a:cubicBezTo>
                <a:cubicBezTo>
                  <a:pt x="676" y="0"/>
                  <a:pt x="855" y="42"/>
                  <a:pt x="939" y="102"/>
                </a:cubicBezTo>
                <a:lnTo>
                  <a:pt x="939" y="1150"/>
                </a:lnTo>
                <a:cubicBezTo>
                  <a:pt x="855" y="1210"/>
                  <a:pt x="676" y="1252"/>
                  <a:pt x="470" y="1252"/>
                </a:cubicBezTo>
                <a:cubicBezTo>
                  <a:pt x="263" y="1252"/>
                  <a:pt x="85" y="1210"/>
                  <a:pt x="0" y="1150"/>
                </a:cubicBezTo>
                <a:cubicBezTo>
                  <a:pt x="0" y="1056"/>
                  <a:pt x="0" y="1087"/>
                  <a:pt x="0" y="1056"/>
                </a:cubicBezTo>
                <a:lnTo>
                  <a:pt x="745" y="950"/>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8" name="Freeform 45">
            <a:extLst>
              <a:ext uri="{FF2B5EF4-FFF2-40B4-BE49-F238E27FC236}">
                <a16:creationId xmlns:a16="http://schemas.microsoft.com/office/drawing/2014/main" id="{A259575F-9BA8-844D-BC2F-14F8C375F2C4}"/>
              </a:ext>
            </a:extLst>
          </p:cNvPr>
          <p:cNvSpPr>
            <a:spLocks noChangeArrowheads="1"/>
          </p:cNvSpPr>
          <p:nvPr/>
        </p:nvSpPr>
        <p:spPr bwMode="auto">
          <a:xfrm>
            <a:off x="7229345" y="5504244"/>
            <a:ext cx="338137" cy="450850"/>
          </a:xfrm>
          <a:custGeom>
            <a:avLst/>
            <a:gdLst>
              <a:gd name="T0" fmla="*/ 470 w 940"/>
              <a:gd name="T1" fmla="*/ 0 h 1254"/>
              <a:gd name="T2" fmla="*/ 470 w 940"/>
              <a:gd name="T3" fmla="*/ 0 h 1254"/>
              <a:gd name="T4" fmla="*/ 0 w 940"/>
              <a:gd name="T5" fmla="*/ 103 h 1254"/>
              <a:gd name="T6" fmla="*/ 0 w 940"/>
              <a:gd name="T7" fmla="*/ 1150 h 1254"/>
              <a:gd name="T8" fmla="*/ 470 w 940"/>
              <a:gd name="T9" fmla="*/ 1253 h 1254"/>
              <a:gd name="T10" fmla="*/ 939 w 940"/>
              <a:gd name="T11" fmla="*/ 1150 h 1254"/>
              <a:gd name="T12" fmla="*/ 939 w 940"/>
              <a:gd name="T13" fmla="*/ 103 h 1254"/>
              <a:gd name="T14" fmla="*/ 470 w 940"/>
              <a:gd name="T15" fmla="*/ 0 h 1254"/>
              <a:gd name="T16" fmla="*/ 867 w 940"/>
              <a:gd name="T17" fmla="*/ 684 h 1254"/>
              <a:gd name="T18" fmla="*/ 867 w 940"/>
              <a:gd name="T19" fmla="*/ 684 h 1254"/>
              <a:gd name="T20" fmla="*/ 713 w 940"/>
              <a:gd name="T21" fmla="*/ 837 h 1254"/>
              <a:gd name="T22" fmla="*/ 694 w 940"/>
              <a:gd name="T23" fmla="*/ 837 h 1254"/>
              <a:gd name="T24" fmla="*/ 635 w 940"/>
              <a:gd name="T25" fmla="*/ 778 h 1254"/>
              <a:gd name="T26" fmla="*/ 694 w 940"/>
              <a:gd name="T27" fmla="*/ 720 h 1254"/>
              <a:gd name="T28" fmla="*/ 713 w 940"/>
              <a:gd name="T29" fmla="*/ 720 h 1254"/>
              <a:gd name="T30" fmla="*/ 749 w 940"/>
              <a:gd name="T31" fmla="*/ 684 h 1254"/>
              <a:gd name="T32" fmla="*/ 749 w 940"/>
              <a:gd name="T33" fmla="*/ 430 h 1254"/>
              <a:gd name="T34" fmla="*/ 713 w 940"/>
              <a:gd name="T35" fmla="*/ 394 h 1254"/>
              <a:gd name="T36" fmla="*/ 227 w 940"/>
              <a:gd name="T37" fmla="*/ 394 h 1254"/>
              <a:gd name="T38" fmla="*/ 191 w 940"/>
              <a:gd name="T39" fmla="*/ 430 h 1254"/>
              <a:gd name="T40" fmla="*/ 191 w 940"/>
              <a:gd name="T41" fmla="*/ 684 h 1254"/>
              <a:gd name="T42" fmla="*/ 227 w 940"/>
              <a:gd name="T43" fmla="*/ 720 h 1254"/>
              <a:gd name="T44" fmla="*/ 415 w 940"/>
              <a:gd name="T45" fmla="*/ 720 h 1254"/>
              <a:gd name="T46" fmla="*/ 459 w 940"/>
              <a:gd name="T47" fmla="*/ 739 h 1254"/>
              <a:gd name="T48" fmla="*/ 634 w 940"/>
              <a:gd name="T49" fmla="*/ 931 h 1254"/>
              <a:gd name="T50" fmla="*/ 630 w 940"/>
              <a:gd name="T51" fmla="*/ 1014 h 1254"/>
              <a:gd name="T52" fmla="*/ 590 w 940"/>
              <a:gd name="T53" fmla="*/ 1029 h 1254"/>
              <a:gd name="T54" fmla="*/ 548 w 940"/>
              <a:gd name="T55" fmla="*/ 1010 h 1254"/>
              <a:gd name="T56" fmla="*/ 390 w 940"/>
              <a:gd name="T57" fmla="*/ 837 h 1254"/>
              <a:gd name="T58" fmla="*/ 227 w 940"/>
              <a:gd name="T59" fmla="*/ 837 h 1254"/>
              <a:gd name="T60" fmla="*/ 73 w 940"/>
              <a:gd name="T61" fmla="*/ 684 h 1254"/>
              <a:gd name="T62" fmla="*/ 73 w 940"/>
              <a:gd name="T63" fmla="*/ 430 h 1254"/>
              <a:gd name="T64" fmla="*/ 227 w 940"/>
              <a:gd name="T65" fmla="*/ 276 h 1254"/>
              <a:gd name="T66" fmla="*/ 713 w 940"/>
              <a:gd name="T67" fmla="*/ 276 h 1254"/>
              <a:gd name="T68" fmla="*/ 867 w 940"/>
              <a:gd name="T69" fmla="*/ 430 h 1254"/>
              <a:gd name="T70" fmla="*/ 867 w 940"/>
              <a:gd name="T71" fmla="*/ 684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 h="1254">
                <a:moveTo>
                  <a:pt x="470" y="0"/>
                </a:moveTo>
                <a:lnTo>
                  <a:pt x="470" y="0"/>
                </a:lnTo>
                <a:cubicBezTo>
                  <a:pt x="263" y="0"/>
                  <a:pt x="85" y="42"/>
                  <a:pt x="0" y="103"/>
                </a:cubicBezTo>
                <a:cubicBezTo>
                  <a:pt x="0" y="1150"/>
                  <a:pt x="0" y="1150"/>
                  <a:pt x="0" y="1150"/>
                </a:cubicBezTo>
                <a:cubicBezTo>
                  <a:pt x="85" y="1211"/>
                  <a:pt x="263" y="1253"/>
                  <a:pt x="470" y="1253"/>
                </a:cubicBezTo>
                <a:cubicBezTo>
                  <a:pt x="676" y="1253"/>
                  <a:pt x="855" y="1211"/>
                  <a:pt x="939" y="1150"/>
                </a:cubicBezTo>
                <a:cubicBezTo>
                  <a:pt x="939" y="103"/>
                  <a:pt x="939" y="103"/>
                  <a:pt x="939" y="103"/>
                </a:cubicBezTo>
                <a:cubicBezTo>
                  <a:pt x="855" y="42"/>
                  <a:pt x="676" y="0"/>
                  <a:pt x="470" y="0"/>
                </a:cubicBezTo>
                <a:close/>
                <a:moveTo>
                  <a:pt x="867" y="684"/>
                </a:moveTo>
                <a:lnTo>
                  <a:pt x="867" y="684"/>
                </a:lnTo>
                <a:cubicBezTo>
                  <a:pt x="867" y="768"/>
                  <a:pt x="798" y="837"/>
                  <a:pt x="713" y="837"/>
                </a:cubicBezTo>
                <a:cubicBezTo>
                  <a:pt x="694" y="837"/>
                  <a:pt x="694" y="837"/>
                  <a:pt x="694" y="837"/>
                </a:cubicBezTo>
                <a:cubicBezTo>
                  <a:pt x="662" y="837"/>
                  <a:pt x="635" y="811"/>
                  <a:pt x="635" y="778"/>
                </a:cubicBezTo>
                <a:cubicBezTo>
                  <a:pt x="635" y="746"/>
                  <a:pt x="662" y="720"/>
                  <a:pt x="694" y="720"/>
                </a:cubicBezTo>
                <a:cubicBezTo>
                  <a:pt x="713" y="720"/>
                  <a:pt x="713" y="720"/>
                  <a:pt x="713" y="720"/>
                </a:cubicBezTo>
                <a:cubicBezTo>
                  <a:pt x="733" y="720"/>
                  <a:pt x="749" y="703"/>
                  <a:pt x="749" y="684"/>
                </a:cubicBezTo>
                <a:cubicBezTo>
                  <a:pt x="749" y="430"/>
                  <a:pt x="749" y="430"/>
                  <a:pt x="749" y="430"/>
                </a:cubicBezTo>
                <a:cubicBezTo>
                  <a:pt x="749" y="410"/>
                  <a:pt x="733" y="394"/>
                  <a:pt x="713" y="394"/>
                </a:cubicBezTo>
                <a:cubicBezTo>
                  <a:pt x="227" y="394"/>
                  <a:pt x="227" y="394"/>
                  <a:pt x="227" y="394"/>
                </a:cubicBezTo>
                <a:cubicBezTo>
                  <a:pt x="207" y="394"/>
                  <a:pt x="191" y="410"/>
                  <a:pt x="191" y="430"/>
                </a:cubicBezTo>
                <a:cubicBezTo>
                  <a:pt x="191" y="684"/>
                  <a:pt x="191" y="684"/>
                  <a:pt x="191" y="684"/>
                </a:cubicBezTo>
                <a:cubicBezTo>
                  <a:pt x="191" y="703"/>
                  <a:pt x="207" y="720"/>
                  <a:pt x="227" y="720"/>
                </a:cubicBezTo>
                <a:cubicBezTo>
                  <a:pt x="415" y="720"/>
                  <a:pt x="415" y="720"/>
                  <a:pt x="415" y="720"/>
                </a:cubicBezTo>
                <a:cubicBezTo>
                  <a:pt x="432" y="720"/>
                  <a:pt x="448" y="727"/>
                  <a:pt x="459" y="739"/>
                </a:cubicBezTo>
                <a:cubicBezTo>
                  <a:pt x="634" y="931"/>
                  <a:pt x="634" y="931"/>
                  <a:pt x="634" y="931"/>
                </a:cubicBezTo>
                <a:cubicBezTo>
                  <a:pt x="656" y="955"/>
                  <a:pt x="654" y="992"/>
                  <a:pt x="630" y="1014"/>
                </a:cubicBezTo>
                <a:cubicBezTo>
                  <a:pt x="619" y="1024"/>
                  <a:pt x="605" y="1029"/>
                  <a:pt x="590" y="1029"/>
                </a:cubicBezTo>
                <a:cubicBezTo>
                  <a:pt x="576" y="1029"/>
                  <a:pt x="560" y="1023"/>
                  <a:pt x="548" y="1010"/>
                </a:cubicBezTo>
                <a:cubicBezTo>
                  <a:pt x="390" y="837"/>
                  <a:pt x="390" y="837"/>
                  <a:pt x="390" y="837"/>
                </a:cubicBezTo>
                <a:cubicBezTo>
                  <a:pt x="227" y="837"/>
                  <a:pt x="227" y="837"/>
                  <a:pt x="227" y="837"/>
                </a:cubicBezTo>
                <a:cubicBezTo>
                  <a:pt x="142" y="837"/>
                  <a:pt x="73" y="768"/>
                  <a:pt x="73" y="684"/>
                </a:cubicBezTo>
                <a:cubicBezTo>
                  <a:pt x="73" y="430"/>
                  <a:pt x="73" y="430"/>
                  <a:pt x="73" y="430"/>
                </a:cubicBezTo>
                <a:cubicBezTo>
                  <a:pt x="73" y="345"/>
                  <a:pt x="142" y="276"/>
                  <a:pt x="227" y="276"/>
                </a:cubicBezTo>
                <a:cubicBezTo>
                  <a:pt x="713" y="276"/>
                  <a:pt x="713" y="276"/>
                  <a:pt x="713" y="276"/>
                </a:cubicBezTo>
                <a:cubicBezTo>
                  <a:pt x="798" y="276"/>
                  <a:pt x="867" y="345"/>
                  <a:pt x="867" y="430"/>
                </a:cubicBezTo>
                <a:lnTo>
                  <a:pt x="867" y="684"/>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9" name="Freeform 48">
            <a:extLst>
              <a:ext uri="{FF2B5EF4-FFF2-40B4-BE49-F238E27FC236}">
                <a16:creationId xmlns:a16="http://schemas.microsoft.com/office/drawing/2014/main" id="{68BD2AF1-BC5F-F640-B5D1-537B433F9715}"/>
              </a:ext>
            </a:extLst>
          </p:cNvPr>
          <p:cNvSpPr>
            <a:spLocks noChangeArrowheads="1"/>
          </p:cNvSpPr>
          <p:nvPr/>
        </p:nvSpPr>
        <p:spPr bwMode="auto">
          <a:xfrm>
            <a:off x="7227757" y="4391660"/>
            <a:ext cx="338138" cy="450850"/>
          </a:xfrm>
          <a:custGeom>
            <a:avLst/>
            <a:gdLst>
              <a:gd name="T0" fmla="*/ 235 w 940"/>
              <a:gd name="T1" fmla="*/ 807 h 1253"/>
              <a:gd name="T2" fmla="*/ 235 w 940"/>
              <a:gd name="T3" fmla="*/ 807 h 1253"/>
              <a:gd name="T4" fmla="*/ 0 w 940"/>
              <a:gd name="T5" fmla="*/ 807 h 1253"/>
              <a:gd name="T6" fmla="*/ 0 w 940"/>
              <a:gd name="T7" fmla="*/ 1150 h 1253"/>
              <a:gd name="T8" fmla="*/ 235 w 940"/>
              <a:gd name="T9" fmla="*/ 1233 h 1253"/>
              <a:gd name="T10" fmla="*/ 235 w 940"/>
              <a:gd name="T11" fmla="*/ 807 h 1253"/>
              <a:gd name="T12" fmla="*/ 470 w 940"/>
              <a:gd name="T13" fmla="*/ 0 h 1253"/>
              <a:gd name="T14" fmla="*/ 470 w 940"/>
              <a:gd name="T15" fmla="*/ 0 h 1253"/>
              <a:gd name="T16" fmla="*/ 0 w 940"/>
              <a:gd name="T17" fmla="*/ 102 h 1253"/>
              <a:gd name="T18" fmla="*/ 0 w 940"/>
              <a:gd name="T19" fmla="*/ 690 h 1253"/>
              <a:gd name="T20" fmla="*/ 294 w 940"/>
              <a:gd name="T21" fmla="*/ 690 h 1253"/>
              <a:gd name="T22" fmla="*/ 353 w 940"/>
              <a:gd name="T23" fmla="*/ 748 h 1253"/>
              <a:gd name="T24" fmla="*/ 353 w 940"/>
              <a:gd name="T25" fmla="*/ 1247 h 1253"/>
              <a:gd name="T26" fmla="*/ 470 w 940"/>
              <a:gd name="T27" fmla="*/ 1252 h 1253"/>
              <a:gd name="T28" fmla="*/ 939 w 940"/>
              <a:gd name="T29" fmla="*/ 1150 h 1253"/>
              <a:gd name="T30" fmla="*/ 939 w 940"/>
              <a:gd name="T31" fmla="*/ 102 h 1253"/>
              <a:gd name="T32" fmla="*/ 470 w 940"/>
              <a:gd name="T33" fmla="*/ 0 h 1253"/>
              <a:gd name="T34" fmla="*/ 587 w 940"/>
              <a:gd name="T35" fmla="*/ 804 h 1253"/>
              <a:gd name="T36" fmla="*/ 587 w 940"/>
              <a:gd name="T37" fmla="*/ 804 h 1253"/>
              <a:gd name="T38" fmla="*/ 529 w 940"/>
              <a:gd name="T39" fmla="*/ 862 h 1253"/>
              <a:gd name="T40" fmla="*/ 470 w 940"/>
              <a:gd name="T41" fmla="*/ 804 h 1253"/>
              <a:gd name="T42" fmla="*/ 470 w 940"/>
              <a:gd name="T43" fmla="*/ 572 h 1253"/>
              <a:gd name="T44" fmla="*/ 238 w 940"/>
              <a:gd name="T45" fmla="*/ 572 h 1253"/>
              <a:gd name="T46" fmla="*/ 180 w 940"/>
              <a:gd name="T47" fmla="*/ 513 h 1253"/>
              <a:gd name="T48" fmla="*/ 238 w 940"/>
              <a:gd name="T49" fmla="*/ 454 h 1253"/>
              <a:gd name="T50" fmla="*/ 529 w 940"/>
              <a:gd name="T51" fmla="*/ 454 h 1253"/>
              <a:gd name="T52" fmla="*/ 587 w 940"/>
              <a:gd name="T53" fmla="*/ 513 h 1253"/>
              <a:gd name="T54" fmla="*/ 587 w 940"/>
              <a:gd name="T55" fmla="*/ 804 h 1253"/>
              <a:gd name="T56" fmla="*/ 821 w 940"/>
              <a:gd name="T57" fmla="*/ 513 h 1253"/>
              <a:gd name="T58" fmla="*/ 821 w 940"/>
              <a:gd name="T59" fmla="*/ 513 h 1253"/>
              <a:gd name="T60" fmla="*/ 763 w 940"/>
              <a:gd name="T61" fmla="*/ 572 h 1253"/>
              <a:gd name="T62" fmla="*/ 704 w 940"/>
              <a:gd name="T63" fmla="*/ 513 h 1253"/>
              <a:gd name="T64" fmla="*/ 704 w 940"/>
              <a:gd name="T65" fmla="*/ 338 h 1253"/>
              <a:gd name="T66" fmla="*/ 529 w 940"/>
              <a:gd name="T67" fmla="*/ 338 h 1253"/>
              <a:gd name="T68" fmla="*/ 470 w 940"/>
              <a:gd name="T69" fmla="*/ 279 h 1253"/>
              <a:gd name="T70" fmla="*/ 529 w 940"/>
              <a:gd name="T71" fmla="*/ 220 h 1253"/>
              <a:gd name="T72" fmla="*/ 763 w 940"/>
              <a:gd name="T73" fmla="*/ 220 h 1253"/>
              <a:gd name="T74" fmla="*/ 821 w 940"/>
              <a:gd name="T75" fmla="*/ 279 h 1253"/>
              <a:gd name="T76" fmla="*/ 821 w 940"/>
              <a:gd name="T77" fmla="*/ 513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0" h="1253">
                <a:moveTo>
                  <a:pt x="235" y="807"/>
                </a:moveTo>
                <a:lnTo>
                  <a:pt x="235" y="807"/>
                </a:lnTo>
                <a:lnTo>
                  <a:pt x="0" y="807"/>
                </a:lnTo>
                <a:lnTo>
                  <a:pt x="0" y="1150"/>
                </a:lnTo>
                <a:cubicBezTo>
                  <a:pt x="50" y="1185"/>
                  <a:pt x="133" y="1215"/>
                  <a:pt x="235" y="1233"/>
                </a:cubicBezTo>
                <a:lnTo>
                  <a:pt x="235" y="807"/>
                </a:lnTo>
                <a:close/>
                <a:moveTo>
                  <a:pt x="470" y="0"/>
                </a:moveTo>
                <a:lnTo>
                  <a:pt x="470" y="0"/>
                </a:lnTo>
                <a:cubicBezTo>
                  <a:pt x="263" y="0"/>
                  <a:pt x="84" y="42"/>
                  <a:pt x="0" y="102"/>
                </a:cubicBezTo>
                <a:lnTo>
                  <a:pt x="0" y="690"/>
                </a:lnTo>
                <a:lnTo>
                  <a:pt x="294" y="690"/>
                </a:lnTo>
                <a:cubicBezTo>
                  <a:pt x="327" y="690"/>
                  <a:pt x="353" y="716"/>
                  <a:pt x="353" y="748"/>
                </a:cubicBezTo>
                <a:lnTo>
                  <a:pt x="353" y="1247"/>
                </a:lnTo>
                <a:cubicBezTo>
                  <a:pt x="390" y="1250"/>
                  <a:pt x="430" y="1252"/>
                  <a:pt x="470" y="1252"/>
                </a:cubicBezTo>
                <a:cubicBezTo>
                  <a:pt x="676" y="1252"/>
                  <a:pt x="854" y="1210"/>
                  <a:pt x="939" y="1150"/>
                </a:cubicBezTo>
                <a:lnTo>
                  <a:pt x="939" y="102"/>
                </a:lnTo>
                <a:cubicBezTo>
                  <a:pt x="854" y="42"/>
                  <a:pt x="676" y="0"/>
                  <a:pt x="470" y="0"/>
                </a:cubicBezTo>
                <a:close/>
                <a:moveTo>
                  <a:pt x="587" y="804"/>
                </a:moveTo>
                <a:lnTo>
                  <a:pt x="587" y="804"/>
                </a:lnTo>
                <a:cubicBezTo>
                  <a:pt x="587" y="836"/>
                  <a:pt x="561" y="862"/>
                  <a:pt x="529" y="862"/>
                </a:cubicBezTo>
                <a:cubicBezTo>
                  <a:pt x="496" y="862"/>
                  <a:pt x="470" y="836"/>
                  <a:pt x="470" y="804"/>
                </a:cubicBezTo>
                <a:lnTo>
                  <a:pt x="470" y="572"/>
                </a:lnTo>
                <a:lnTo>
                  <a:pt x="238" y="572"/>
                </a:lnTo>
                <a:cubicBezTo>
                  <a:pt x="206" y="572"/>
                  <a:pt x="180" y="546"/>
                  <a:pt x="180" y="513"/>
                </a:cubicBezTo>
                <a:cubicBezTo>
                  <a:pt x="180" y="481"/>
                  <a:pt x="206" y="454"/>
                  <a:pt x="238" y="454"/>
                </a:cubicBezTo>
                <a:lnTo>
                  <a:pt x="529" y="454"/>
                </a:lnTo>
                <a:cubicBezTo>
                  <a:pt x="561" y="454"/>
                  <a:pt x="587" y="481"/>
                  <a:pt x="587" y="513"/>
                </a:cubicBezTo>
                <a:lnTo>
                  <a:pt x="587" y="804"/>
                </a:lnTo>
                <a:close/>
                <a:moveTo>
                  <a:pt x="821" y="513"/>
                </a:moveTo>
                <a:lnTo>
                  <a:pt x="821" y="513"/>
                </a:lnTo>
                <a:cubicBezTo>
                  <a:pt x="821" y="545"/>
                  <a:pt x="795" y="572"/>
                  <a:pt x="763" y="572"/>
                </a:cubicBezTo>
                <a:cubicBezTo>
                  <a:pt x="730" y="572"/>
                  <a:pt x="704" y="545"/>
                  <a:pt x="704" y="513"/>
                </a:cubicBezTo>
                <a:cubicBezTo>
                  <a:pt x="704" y="338"/>
                  <a:pt x="704" y="397"/>
                  <a:pt x="704" y="338"/>
                </a:cubicBezTo>
                <a:lnTo>
                  <a:pt x="529" y="338"/>
                </a:lnTo>
                <a:cubicBezTo>
                  <a:pt x="496" y="338"/>
                  <a:pt x="470" y="311"/>
                  <a:pt x="470" y="279"/>
                </a:cubicBezTo>
                <a:cubicBezTo>
                  <a:pt x="470" y="247"/>
                  <a:pt x="496" y="220"/>
                  <a:pt x="529" y="220"/>
                </a:cubicBezTo>
                <a:lnTo>
                  <a:pt x="763" y="220"/>
                </a:lnTo>
                <a:cubicBezTo>
                  <a:pt x="795" y="220"/>
                  <a:pt x="821" y="247"/>
                  <a:pt x="821" y="279"/>
                </a:cubicBezTo>
                <a:lnTo>
                  <a:pt x="821" y="513"/>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677344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BE3A0C3-6B53-9D43-8DAF-395B0092396D}"/>
              </a:ext>
            </a:extLst>
          </p:cNvPr>
          <p:cNvGrpSpPr/>
          <p:nvPr/>
        </p:nvGrpSpPr>
        <p:grpSpPr>
          <a:xfrm>
            <a:off x="231776" y="1890888"/>
            <a:ext cx="3459163" cy="450850"/>
            <a:chOff x="247650" y="204163"/>
            <a:chExt cx="3459163" cy="450850"/>
          </a:xfrm>
        </p:grpSpPr>
        <p:sp>
          <p:nvSpPr>
            <p:cNvPr id="54" name="Freeform 43">
              <a:extLst>
                <a:ext uri="{FF2B5EF4-FFF2-40B4-BE49-F238E27FC236}">
                  <a16:creationId xmlns:a16="http://schemas.microsoft.com/office/drawing/2014/main" id="{CA862444-A8E0-0340-A4B1-DECE07229548}"/>
                </a:ext>
              </a:extLst>
            </p:cNvPr>
            <p:cNvSpPr>
              <a:spLocks noChangeArrowheads="1"/>
            </p:cNvSpPr>
            <p:nvPr/>
          </p:nvSpPr>
          <p:spPr bwMode="auto">
            <a:xfrm>
              <a:off x="247650" y="204163"/>
              <a:ext cx="338138" cy="450850"/>
            </a:xfrm>
            <a:custGeom>
              <a:avLst/>
              <a:gdLst>
                <a:gd name="T0" fmla="*/ 868 w 940"/>
                <a:gd name="T1" fmla="*/ 1111 h 1253"/>
                <a:gd name="T2" fmla="*/ 868 w 940"/>
                <a:gd name="T3" fmla="*/ 1111 h 1253"/>
                <a:gd name="T4" fmla="*/ 656 w 940"/>
                <a:gd name="T5" fmla="*/ 1054 h 1253"/>
                <a:gd name="T6" fmla="*/ 451 w 940"/>
                <a:gd name="T7" fmla="*/ 771 h 1253"/>
                <a:gd name="T8" fmla="*/ 498 w 940"/>
                <a:gd name="T9" fmla="*/ 703 h 1253"/>
                <a:gd name="T10" fmla="*/ 567 w 940"/>
                <a:gd name="T11" fmla="*/ 749 h 1253"/>
                <a:gd name="T12" fmla="*/ 714 w 940"/>
                <a:gd name="T13" fmla="*/ 952 h 1253"/>
                <a:gd name="T14" fmla="*/ 939 w 940"/>
                <a:gd name="T15" fmla="*/ 985 h 1253"/>
                <a:gd name="T16" fmla="*/ 939 w 940"/>
                <a:gd name="T17" fmla="*/ 102 h 1253"/>
                <a:gd name="T18" fmla="*/ 688 w 940"/>
                <a:gd name="T19" fmla="*/ 17 h 1253"/>
                <a:gd name="T20" fmla="*/ 751 w 940"/>
                <a:gd name="T21" fmla="*/ 240 h 1253"/>
                <a:gd name="T22" fmla="*/ 609 w 940"/>
                <a:gd name="T23" fmla="*/ 559 h 1253"/>
                <a:gd name="T24" fmla="*/ 570 w 940"/>
                <a:gd name="T25" fmla="*/ 574 h 1253"/>
                <a:gd name="T26" fmla="*/ 527 w 940"/>
                <a:gd name="T27" fmla="*/ 553 h 1253"/>
                <a:gd name="T28" fmla="*/ 533 w 940"/>
                <a:gd name="T29" fmla="*/ 471 h 1253"/>
                <a:gd name="T30" fmla="*/ 634 w 940"/>
                <a:gd name="T31" fmla="*/ 240 h 1253"/>
                <a:gd name="T32" fmla="*/ 531 w 940"/>
                <a:gd name="T33" fmla="*/ 10 h 1253"/>
                <a:gd name="T34" fmla="*/ 522 w 940"/>
                <a:gd name="T35" fmla="*/ 1 h 1253"/>
                <a:gd name="T36" fmla="*/ 470 w 940"/>
                <a:gd name="T37" fmla="*/ 0 h 1253"/>
                <a:gd name="T38" fmla="*/ 0 w 940"/>
                <a:gd name="T39" fmla="*/ 102 h 1253"/>
                <a:gd name="T40" fmla="*/ 0 w 940"/>
                <a:gd name="T41" fmla="*/ 564 h 1253"/>
                <a:gd name="T42" fmla="*/ 347 w 940"/>
                <a:gd name="T43" fmla="*/ 528 h 1253"/>
                <a:gd name="T44" fmla="*/ 384 w 940"/>
                <a:gd name="T45" fmla="*/ 603 h 1253"/>
                <a:gd name="T46" fmla="*/ 309 w 940"/>
                <a:gd name="T47" fmla="*/ 639 h 1253"/>
                <a:gd name="T48" fmla="*/ 58 w 940"/>
                <a:gd name="T49" fmla="*/ 666 h 1253"/>
                <a:gd name="T50" fmla="*/ 0 w 940"/>
                <a:gd name="T51" fmla="*/ 710 h 1253"/>
                <a:gd name="T52" fmla="*/ 0 w 940"/>
                <a:gd name="T53" fmla="*/ 1150 h 1253"/>
                <a:gd name="T54" fmla="*/ 470 w 940"/>
                <a:gd name="T55" fmla="*/ 1252 h 1253"/>
                <a:gd name="T56" fmla="*/ 939 w 940"/>
                <a:gd name="T57" fmla="*/ 1150 h 1253"/>
                <a:gd name="T58" fmla="*/ 939 w 940"/>
                <a:gd name="T59" fmla="*/ 1105 h 1253"/>
                <a:gd name="T60" fmla="*/ 868 w 940"/>
                <a:gd name="T61" fmla="*/ 111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0" h="1253">
                  <a:moveTo>
                    <a:pt x="868" y="1111"/>
                  </a:moveTo>
                  <a:lnTo>
                    <a:pt x="868" y="1111"/>
                  </a:lnTo>
                  <a:cubicBezTo>
                    <a:pt x="795" y="1111"/>
                    <a:pt x="722" y="1092"/>
                    <a:pt x="656" y="1054"/>
                  </a:cubicBezTo>
                  <a:cubicBezTo>
                    <a:pt x="549" y="992"/>
                    <a:pt x="474" y="889"/>
                    <a:pt x="451" y="771"/>
                  </a:cubicBezTo>
                  <a:cubicBezTo>
                    <a:pt x="445" y="740"/>
                    <a:pt x="466" y="709"/>
                    <a:pt x="498" y="703"/>
                  </a:cubicBezTo>
                  <a:cubicBezTo>
                    <a:pt x="530" y="697"/>
                    <a:pt x="561" y="717"/>
                    <a:pt x="567" y="749"/>
                  </a:cubicBezTo>
                  <a:cubicBezTo>
                    <a:pt x="582" y="833"/>
                    <a:pt x="636" y="907"/>
                    <a:pt x="714" y="952"/>
                  </a:cubicBezTo>
                  <a:cubicBezTo>
                    <a:pt x="784" y="992"/>
                    <a:pt x="865" y="1003"/>
                    <a:pt x="939" y="985"/>
                  </a:cubicBezTo>
                  <a:cubicBezTo>
                    <a:pt x="939" y="102"/>
                    <a:pt x="939" y="102"/>
                    <a:pt x="939" y="102"/>
                  </a:cubicBezTo>
                  <a:cubicBezTo>
                    <a:pt x="887" y="65"/>
                    <a:pt x="798" y="34"/>
                    <a:pt x="688" y="17"/>
                  </a:cubicBezTo>
                  <a:cubicBezTo>
                    <a:pt x="729" y="82"/>
                    <a:pt x="751" y="159"/>
                    <a:pt x="751" y="240"/>
                  </a:cubicBezTo>
                  <a:cubicBezTo>
                    <a:pt x="752" y="364"/>
                    <a:pt x="700" y="480"/>
                    <a:pt x="609" y="559"/>
                  </a:cubicBezTo>
                  <a:cubicBezTo>
                    <a:pt x="597" y="569"/>
                    <a:pt x="585" y="574"/>
                    <a:pt x="570" y="574"/>
                  </a:cubicBezTo>
                  <a:cubicBezTo>
                    <a:pt x="555" y="574"/>
                    <a:pt x="538" y="567"/>
                    <a:pt x="527" y="553"/>
                  </a:cubicBezTo>
                  <a:cubicBezTo>
                    <a:pt x="505" y="529"/>
                    <a:pt x="508" y="492"/>
                    <a:pt x="533" y="471"/>
                  </a:cubicBezTo>
                  <a:cubicBezTo>
                    <a:pt x="597" y="414"/>
                    <a:pt x="634" y="330"/>
                    <a:pt x="634" y="240"/>
                  </a:cubicBezTo>
                  <a:cubicBezTo>
                    <a:pt x="633" y="150"/>
                    <a:pt x="596" y="66"/>
                    <a:pt x="531" y="10"/>
                  </a:cubicBezTo>
                  <a:cubicBezTo>
                    <a:pt x="527" y="7"/>
                    <a:pt x="525" y="4"/>
                    <a:pt x="522" y="1"/>
                  </a:cubicBezTo>
                  <a:cubicBezTo>
                    <a:pt x="505" y="0"/>
                    <a:pt x="488" y="0"/>
                    <a:pt x="470" y="0"/>
                  </a:cubicBezTo>
                  <a:cubicBezTo>
                    <a:pt x="263" y="0"/>
                    <a:pt x="85" y="42"/>
                    <a:pt x="0" y="102"/>
                  </a:cubicBezTo>
                  <a:cubicBezTo>
                    <a:pt x="0" y="564"/>
                    <a:pt x="0" y="564"/>
                    <a:pt x="0" y="564"/>
                  </a:cubicBezTo>
                  <a:cubicBezTo>
                    <a:pt x="107" y="502"/>
                    <a:pt x="234" y="489"/>
                    <a:pt x="347" y="528"/>
                  </a:cubicBezTo>
                  <a:cubicBezTo>
                    <a:pt x="378" y="539"/>
                    <a:pt x="394" y="573"/>
                    <a:pt x="384" y="603"/>
                  </a:cubicBezTo>
                  <a:cubicBezTo>
                    <a:pt x="373" y="634"/>
                    <a:pt x="339" y="650"/>
                    <a:pt x="309" y="639"/>
                  </a:cubicBezTo>
                  <a:cubicBezTo>
                    <a:pt x="227" y="611"/>
                    <a:pt x="136" y="621"/>
                    <a:pt x="58" y="666"/>
                  </a:cubicBezTo>
                  <a:cubicBezTo>
                    <a:pt x="37" y="679"/>
                    <a:pt x="17" y="693"/>
                    <a:pt x="0" y="710"/>
                  </a:cubicBezTo>
                  <a:cubicBezTo>
                    <a:pt x="0" y="1150"/>
                    <a:pt x="0" y="1150"/>
                    <a:pt x="0" y="1150"/>
                  </a:cubicBezTo>
                  <a:cubicBezTo>
                    <a:pt x="85" y="1210"/>
                    <a:pt x="263" y="1252"/>
                    <a:pt x="470" y="1252"/>
                  </a:cubicBezTo>
                  <a:cubicBezTo>
                    <a:pt x="676" y="1252"/>
                    <a:pt x="855" y="1210"/>
                    <a:pt x="939" y="1150"/>
                  </a:cubicBezTo>
                  <a:cubicBezTo>
                    <a:pt x="939" y="1105"/>
                    <a:pt x="939" y="1105"/>
                    <a:pt x="939" y="1105"/>
                  </a:cubicBezTo>
                  <a:cubicBezTo>
                    <a:pt x="916" y="1109"/>
                    <a:pt x="892" y="1111"/>
                    <a:pt x="868" y="1111"/>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44">
              <a:extLst>
                <a:ext uri="{FF2B5EF4-FFF2-40B4-BE49-F238E27FC236}">
                  <a16:creationId xmlns:a16="http://schemas.microsoft.com/office/drawing/2014/main" id="{B4FC2A3C-FF09-9C4A-B3ED-EAB87CF7073D}"/>
                </a:ext>
              </a:extLst>
            </p:cNvPr>
            <p:cNvSpPr>
              <a:spLocks noChangeArrowheads="1"/>
            </p:cNvSpPr>
            <p:nvPr/>
          </p:nvSpPr>
          <p:spPr bwMode="auto">
            <a:xfrm>
              <a:off x="715963" y="301001"/>
              <a:ext cx="2990850" cy="296862"/>
            </a:xfrm>
            <a:custGeom>
              <a:avLst/>
              <a:gdLst>
                <a:gd name="T0" fmla="*/ 463 w 8306"/>
                <a:gd name="T1" fmla="*/ 494 h 824"/>
                <a:gd name="T2" fmla="*/ 507 w 8306"/>
                <a:gd name="T3" fmla="*/ 151 h 824"/>
                <a:gd name="T4" fmla="*/ 278 w 8306"/>
                <a:gd name="T5" fmla="*/ 711 h 824"/>
                <a:gd name="T6" fmla="*/ 931 w 8306"/>
                <a:gd name="T7" fmla="*/ 715 h 824"/>
                <a:gd name="T8" fmla="*/ 1218 w 8306"/>
                <a:gd name="T9" fmla="*/ 223 h 824"/>
                <a:gd name="T10" fmla="*/ 1155 w 8306"/>
                <a:gd name="T11" fmla="*/ 817 h 824"/>
                <a:gd name="T12" fmla="*/ 1104 w 8306"/>
                <a:gd name="T13" fmla="*/ 138 h 824"/>
                <a:gd name="T14" fmla="*/ 1104 w 8306"/>
                <a:gd name="T15" fmla="*/ 566 h 824"/>
                <a:gd name="T16" fmla="*/ 1332 w 8306"/>
                <a:gd name="T17" fmla="*/ 8 h 824"/>
                <a:gd name="T18" fmla="*/ 1791 w 8306"/>
                <a:gd name="T19" fmla="*/ 613 h 824"/>
                <a:gd name="T20" fmla="*/ 1332 w 8306"/>
                <a:gd name="T21" fmla="*/ 697 h 824"/>
                <a:gd name="T22" fmla="*/ 2062 w 8306"/>
                <a:gd name="T23" fmla="*/ 20 h 824"/>
                <a:gd name="T24" fmla="*/ 2278 w 8306"/>
                <a:gd name="T25" fmla="*/ 715 h 824"/>
                <a:gd name="T26" fmla="*/ 2488 w 8306"/>
                <a:gd name="T27" fmla="*/ 138 h 824"/>
                <a:gd name="T28" fmla="*/ 2488 w 8306"/>
                <a:gd name="T29" fmla="*/ 577 h 824"/>
                <a:gd name="T30" fmla="*/ 2920 w 8306"/>
                <a:gd name="T31" fmla="*/ 209 h 824"/>
                <a:gd name="T32" fmla="*/ 3044 w 8306"/>
                <a:gd name="T33" fmla="*/ 705 h 824"/>
                <a:gd name="T34" fmla="*/ 3029 w 8306"/>
                <a:gd name="T35" fmla="*/ 575 h 824"/>
                <a:gd name="T36" fmla="*/ 2894 w 8306"/>
                <a:gd name="T37" fmla="*/ 621 h 824"/>
                <a:gd name="T38" fmla="*/ 3224 w 8306"/>
                <a:gd name="T39" fmla="*/ 111 h 824"/>
                <a:gd name="T40" fmla="*/ 3451 w 8306"/>
                <a:gd name="T41" fmla="*/ 276 h 824"/>
                <a:gd name="T42" fmla="*/ 3466 w 8306"/>
                <a:gd name="T43" fmla="*/ 638 h 824"/>
                <a:gd name="T44" fmla="*/ 3214 w 8306"/>
                <a:gd name="T45" fmla="*/ 566 h 824"/>
                <a:gd name="T46" fmla="*/ 3746 w 8306"/>
                <a:gd name="T47" fmla="*/ 209 h 824"/>
                <a:gd name="T48" fmla="*/ 3870 w 8306"/>
                <a:gd name="T49" fmla="*/ 705 h 824"/>
                <a:gd name="T50" fmla="*/ 3855 w 8306"/>
                <a:gd name="T51" fmla="*/ 575 h 824"/>
                <a:gd name="T52" fmla="*/ 3720 w 8306"/>
                <a:gd name="T53" fmla="*/ 621 h 824"/>
                <a:gd name="T54" fmla="*/ 4274 w 8306"/>
                <a:gd name="T55" fmla="*/ 67 h 824"/>
                <a:gd name="T56" fmla="*/ 4372 w 8306"/>
                <a:gd name="T57" fmla="*/ 131 h 824"/>
                <a:gd name="T58" fmla="*/ 4682 w 8306"/>
                <a:gd name="T59" fmla="*/ 433 h 824"/>
                <a:gd name="T60" fmla="*/ 4795 w 8306"/>
                <a:gd name="T61" fmla="*/ 341 h 824"/>
                <a:gd name="T62" fmla="*/ 4856 w 8306"/>
                <a:gd name="T63" fmla="*/ 555 h 824"/>
                <a:gd name="T64" fmla="*/ 5287 w 8306"/>
                <a:gd name="T65" fmla="*/ 375 h 824"/>
                <a:gd name="T66" fmla="*/ 5095 w 8306"/>
                <a:gd name="T67" fmla="*/ 629 h 824"/>
                <a:gd name="T68" fmla="*/ 4856 w 8306"/>
                <a:gd name="T69" fmla="*/ 555 h 824"/>
                <a:gd name="T70" fmla="*/ 4983 w 8306"/>
                <a:gd name="T71" fmla="*/ 326 h 824"/>
                <a:gd name="T72" fmla="*/ 5365 w 8306"/>
                <a:gd name="T73" fmla="*/ 705 h 824"/>
                <a:gd name="T74" fmla="*/ 5791 w 8306"/>
                <a:gd name="T75" fmla="*/ 375 h 824"/>
                <a:gd name="T76" fmla="*/ 5683 w 8306"/>
                <a:gd name="T77" fmla="*/ 381 h 824"/>
                <a:gd name="T78" fmla="*/ 5411 w 8306"/>
                <a:gd name="T79" fmla="*/ 710 h 824"/>
                <a:gd name="T80" fmla="*/ 5910 w 8306"/>
                <a:gd name="T81" fmla="*/ 260 h 824"/>
                <a:gd name="T82" fmla="*/ 5977 w 8306"/>
                <a:gd name="T83" fmla="*/ 511 h 824"/>
                <a:gd name="T84" fmla="*/ 6279 w 8306"/>
                <a:gd name="T85" fmla="*/ 674 h 824"/>
                <a:gd name="T86" fmla="*/ 6198 w 8306"/>
                <a:gd name="T87" fmla="*/ 378 h 824"/>
                <a:gd name="T88" fmla="*/ 6190 w 8306"/>
                <a:gd name="T89" fmla="*/ 432 h 824"/>
                <a:gd name="T90" fmla="*/ 6404 w 8306"/>
                <a:gd name="T91" fmla="*/ 259 h 824"/>
                <a:gd name="T92" fmla="*/ 6595 w 8306"/>
                <a:gd name="T93" fmla="*/ 304 h 824"/>
                <a:gd name="T94" fmla="*/ 6381 w 8306"/>
                <a:gd name="T95" fmla="*/ 705 h 824"/>
                <a:gd name="T96" fmla="*/ 6901 w 8306"/>
                <a:gd name="T97" fmla="*/ 209 h 824"/>
                <a:gd name="T98" fmla="*/ 7026 w 8306"/>
                <a:gd name="T99" fmla="*/ 705 h 824"/>
                <a:gd name="T100" fmla="*/ 7011 w 8306"/>
                <a:gd name="T101" fmla="*/ 575 h 824"/>
                <a:gd name="T102" fmla="*/ 6876 w 8306"/>
                <a:gd name="T103" fmla="*/ 621 h 824"/>
                <a:gd name="T104" fmla="*/ 7205 w 8306"/>
                <a:gd name="T105" fmla="*/ 111 h 824"/>
                <a:gd name="T106" fmla="*/ 7432 w 8306"/>
                <a:gd name="T107" fmla="*/ 276 h 824"/>
                <a:gd name="T108" fmla="*/ 7447 w 8306"/>
                <a:gd name="T109" fmla="*/ 638 h 824"/>
                <a:gd name="T110" fmla="*/ 7195 w 8306"/>
                <a:gd name="T111" fmla="*/ 566 h 824"/>
                <a:gd name="T112" fmla="*/ 7725 w 8306"/>
                <a:gd name="T113" fmla="*/ 209 h 824"/>
                <a:gd name="T114" fmla="*/ 7507 w 8306"/>
                <a:gd name="T115" fmla="*/ 555 h 824"/>
                <a:gd name="T116" fmla="*/ 7615 w 8306"/>
                <a:gd name="T117" fmla="*/ 327 h 824"/>
                <a:gd name="T118" fmla="*/ 8031 w 8306"/>
                <a:gd name="T119" fmla="*/ 705 h 824"/>
                <a:gd name="T120" fmla="*/ 8303 w 8306"/>
                <a:gd name="T121" fmla="*/ 215 h 824"/>
                <a:gd name="T122" fmla="*/ 8128 w 8306"/>
                <a:gd name="T123" fmla="*/ 507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06" h="824">
                  <a:moveTo>
                    <a:pt x="0" y="639"/>
                  </a:moveTo>
                  <a:lnTo>
                    <a:pt x="0" y="639"/>
                  </a:lnTo>
                  <a:cubicBezTo>
                    <a:pt x="4" y="605"/>
                    <a:pt x="21" y="570"/>
                    <a:pt x="43" y="554"/>
                  </a:cubicBezTo>
                  <a:cubicBezTo>
                    <a:pt x="122" y="596"/>
                    <a:pt x="207" y="615"/>
                    <a:pt x="278" y="615"/>
                  </a:cubicBezTo>
                  <a:cubicBezTo>
                    <a:pt x="359" y="615"/>
                    <a:pt x="463" y="586"/>
                    <a:pt x="463" y="494"/>
                  </a:cubicBezTo>
                  <a:cubicBezTo>
                    <a:pt x="463" y="394"/>
                    <a:pt x="374" y="386"/>
                    <a:pt x="292" y="381"/>
                  </a:cubicBezTo>
                  <a:cubicBezTo>
                    <a:pt x="169" y="374"/>
                    <a:pt x="14" y="357"/>
                    <a:pt x="14" y="197"/>
                  </a:cubicBezTo>
                  <a:cubicBezTo>
                    <a:pt x="14" y="52"/>
                    <a:pt x="164" y="3"/>
                    <a:pt x="297" y="3"/>
                  </a:cubicBezTo>
                  <a:cubicBezTo>
                    <a:pt x="399" y="3"/>
                    <a:pt x="474" y="26"/>
                    <a:pt x="553" y="70"/>
                  </a:cubicBezTo>
                  <a:cubicBezTo>
                    <a:pt x="549" y="104"/>
                    <a:pt x="535" y="133"/>
                    <a:pt x="507" y="151"/>
                  </a:cubicBezTo>
                  <a:cubicBezTo>
                    <a:pt x="434" y="113"/>
                    <a:pt x="368" y="100"/>
                    <a:pt x="297" y="100"/>
                  </a:cubicBezTo>
                  <a:cubicBezTo>
                    <a:pt x="234" y="100"/>
                    <a:pt x="127" y="112"/>
                    <a:pt x="127" y="197"/>
                  </a:cubicBezTo>
                  <a:cubicBezTo>
                    <a:pt x="127" y="290"/>
                    <a:pt x="258" y="279"/>
                    <a:pt x="378" y="297"/>
                  </a:cubicBezTo>
                  <a:cubicBezTo>
                    <a:pt x="482" y="313"/>
                    <a:pt x="577" y="351"/>
                    <a:pt x="577" y="494"/>
                  </a:cubicBezTo>
                  <a:cubicBezTo>
                    <a:pt x="577" y="654"/>
                    <a:pt x="422" y="711"/>
                    <a:pt x="278" y="711"/>
                  </a:cubicBezTo>
                  <a:cubicBezTo>
                    <a:pt x="185" y="711"/>
                    <a:pt x="89" y="688"/>
                    <a:pt x="0" y="639"/>
                  </a:cubicBezTo>
                  <a:close/>
                  <a:moveTo>
                    <a:pt x="1049" y="817"/>
                  </a:moveTo>
                  <a:lnTo>
                    <a:pt x="1049" y="817"/>
                  </a:lnTo>
                  <a:lnTo>
                    <a:pt x="992" y="708"/>
                  </a:lnTo>
                  <a:cubicBezTo>
                    <a:pt x="972" y="712"/>
                    <a:pt x="951" y="715"/>
                    <a:pt x="931" y="715"/>
                  </a:cubicBezTo>
                  <a:cubicBezTo>
                    <a:pt x="819" y="715"/>
                    <a:pt x="642" y="699"/>
                    <a:pt x="642" y="491"/>
                  </a:cubicBezTo>
                  <a:lnTo>
                    <a:pt x="642" y="399"/>
                  </a:lnTo>
                  <a:cubicBezTo>
                    <a:pt x="642" y="301"/>
                    <a:pt x="648" y="171"/>
                    <a:pt x="685" y="67"/>
                  </a:cubicBezTo>
                  <a:cubicBezTo>
                    <a:pt x="763" y="27"/>
                    <a:pt x="840" y="0"/>
                    <a:pt x="931" y="0"/>
                  </a:cubicBezTo>
                  <a:cubicBezTo>
                    <a:pt x="1104" y="0"/>
                    <a:pt x="1218" y="51"/>
                    <a:pt x="1218" y="223"/>
                  </a:cubicBezTo>
                  <a:lnTo>
                    <a:pt x="1218" y="316"/>
                  </a:lnTo>
                  <a:cubicBezTo>
                    <a:pt x="1218" y="415"/>
                    <a:pt x="1208" y="569"/>
                    <a:pt x="1173" y="648"/>
                  </a:cubicBezTo>
                  <a:cubicBezTo>
                    <a:pt x="1149" y="660"/>
                    <a:pt x="1123" y="671"/>
                    <a:pt x="1098" y="681"/>
                  </a:cubicBezTo>
                  <a:lnTo>
                    <a:pt x="1123" y="728"/>
                  </a:lnTo>
                  <a:cubicBezTo>
                    <a:pt x="1138" y="760"/>
                    <a:pt x="1152" y="789"/>
                    <a:pt x="1155" y="817"/>
                  </a:cubicBezTo>
                  <a:cubicBezTo>
                    <a:pt x="1135" y="821"/>
                    <a:pt x="1119" y="823"/>
                    <a:pt x="1103" y="823"/>
                  </a:cubicBezTo>
                  <a:cubicBezTo>
                    <a:pt x="1086" y="823"/>
                    <a:pt x="1069" y="821"/>
                    <a:pt x="1049" y="817"/>
                  </a:cubicBezTo>
                  <a:close/>
                  <a:moveTo>
                    <a:pt x="1104" y="566"/>
                  </a:moveTo>
                  <a:lnTo>
                    <a:pt x="1104" y="566"/>
                  </a:lnTo>
                  <a:lnTo>
                    <a:pt x="1104" y="138"/>
                  </a:lnTo>
                  <a:cubicBezTo>
                    <a:pt x="1070" y="110"/>
                    <a:pt x="1000" y="96"/>
                    <a:pt x="931" y="96"/>
                  </a:cubicBezTo>
                  <a:cubicBezTo>
                    <a:pt x="861" y="96"/>
                    <a:pt x="792" y="110"/>
                    <a:pt x="757" y="138"/>
                  </a:cubicBezTo>
                  <a:lnTo>
                    <a:pt x="757" y="575"/>
                  </a:lnTo>
                  <a:cubicBezTo>
                    <a:pt x="793" y="604"/>
                    <a:pt x="854" y="618"/>
                    <a:pt x="918" y="618"/>
                  </a:cubicBezTo>
                  <a:cubicBezTo>
                    <a:pt x="989" y="618"/>
                    <a:pt x="1063" y="600"/>
                    <a:pt x="1104" y="566"/>
                  </a:cubicBezTo>
                  <a:close/>
                  <a:moveTo>
                    <a:pt x="1332" y="697"/>
                  </a:moveTo>
                  <a:lnTo>
                    <a:pt x="1332" y="697"/>
                  </a:lnTo>
                  <a:cubicBezTo>
                    <a:pt x="1320" y="660"/>
                    <a:pt x="1320" y="624"/>
                    <a:pt x="1320" y="585"/>
                  </a:cubicBezTo>
                  <a:lnTo>
                    <a:pt x="1320" y="121"/>
                  </a:lnTo>
                  <a:cubicBezTo>
                    <a:pt x="1320" y="83"/>
                    <a:pt x="1320" y="45"/>
                    <a:pt x="1332" y="8"/>
                  </a:cubicBezTo>
                  <a:cubicBezTo>
                    <a:pt x="1353" y="5"/>
                    <a:pt x="1369" y="3"/>
                    <a:pt x="1385" y="3"/>
                  </a:cubicBezTo>
                  <a:cubicBezTo>
                    <a:pt x="1401" y="3"/>
                    <a:pt x="1417" y="5"/>
                    <a:pt x="1436" y="8"/>
                  </a:cubicBezTo>
                  <a:lnTo>
                    <a:pt x="1436" y="609"/>
                  </a:lnTo>
                  <a:cubicBezTo>
                    <a:pt x="1468" y="613"/>
                    <a:pt x="1500" y="613"/>
                    <a:pt x="1538" y="613"/>
                  </a:cubicBezTo>
                  <a:lnTo>
                    <a:pt x="1791" y="613"/>
                  </a:lnTo>
                  <a:cubicBezTo>
                    <a:pt x="1793" y="629"/>
                    <a:pt x="1795" y="643"/>
                    <a:pt x="1795" y="657"/>
                  </a:cubicBezTo>
                  <a:cubicBezTo>
                    <a:pt x="1795" y="669"/>
                    <a:pt x="1793" y="683"/>
                    <a:pt x="1791" y="700"/>
                  </a:cubicBezTo>
                  <a:cubicBezTo>
                    <a:pt x="1758" y="710"/>
                    <a:pt x="1725" y="710"/>
                    <a:pt x="1693" y="710"/>
                  </a:cubicBezTo>
                  <a:lnTo>
                    <a:pt x="1540" y="710"/>
                  </a:lnTo>
                  <a:cubicBezTo>
                    <a:pt x="1470" y="710"/>
                    <a:pt x="1398" y="710"/>
                    <a:pt x="1332" y="697"/>
                  </a:cubicBezTo>
                  <a:close/>
                  <a:moveTo>
                    <a:pt x="2062" y="694"/>
                  </a:moveTo>
                  <a:lnTo>
                    <a:pt x="2062" y="694"/>
                  </a:lnTo>
                  <a:cubicBezTo>
                    <a:pt x="2051" y="665"/>
                    <a:pt x="2051" y="635"/>
                    <a:pt x="2051" y="605"/>
                  </a:cubicBezTo>
                  <a:lnTo>
                    <a:pt x="2051" y="110"/>
                  </a:lnTo>
                  <a:cubicBezTo>
                    <a:pt x="2051" y="80"/>
                    <a:pt x="2051" y="50"/>
                    <a:pt x="2062" y="20"/>
                  </a:cubicBezTo>
                  <a:cubicBezTo>
                    <a:pt x="2131" y="8"/>
                    <a:pt x="2206" y="0"/>
                    <a:pt x="2280" y="0"/>
                  </a:cubicBezTo>
                  <a:cubicBezTo>
                    <a:pt x="2392" y="0"/>
                    <a:pt x="2501" y="19"/>
                    <a:pt x="2582" y="69"/>
                  </a:cubicBezTo>
                  <a:cubicBezTo>
                    <a:pt x="2615" y="142"/>
                    <a:pt x="2624" y="261"/>
                    <a:pt x="2627" y="357"/>
                  </a:cubicBezTo>
                  <a:cubicBezTo>
                    <a:pt x="2624" y="455"/>
                    <a:pt x="2615" y="573"/>
                    <a:pt x="2582" y="646"/>
                  </a:cubicBezTo>
                  <a:cubicBezTo>
                    <a:pt x="2500" y="696"/>
                    <a:pt x="2390" y="715"/>
                    <a:pt x="2278" y="715"/>
                  </a:cubicBezTo>
                  <a:cubicBezTo>
                    <a:pt x="2204" y="715"/>
                    <a:pt x="2129" y="707"/>
                    <a:pt x="2062" y="694"/>
                  </a:cubicBezTo>
                  <a:close/>
                  <a:moveTo>
                    <a:pt x="2488" y="577"/>
                  </a:moveTo>
                  <a:lnTo>
                    <a:pt x="2488" y="577"/>
                  </a:lnTo>
                  <a:cubicBezTo>
                    <a:pt x="2506" y="520"/>
                    <a:pt x="2511" y="435"/>
                    <a:pt x="2513" y="357"/>
                  </a:cubicBezTo>
                  <a:cubicBezTo>
                    <a:pt x="2511" y="281"/>
                    <a:pt x="2506" y="196"/>
                    <a:pt x="2488" y="138"/>
                  </a:cubicBezTo>
                  <a:cubicBezTo>
                    <a:pt x="2436" y="108"/>
                    <a:pt x="2364" y="98"/>
                    <a:pt x="2295" y="98"/>
                  </a:cubicBezTo>
                  <a:cubicBezTo>
                    <a:pt x="2250" y="98"/>
                    <a:pt x="2206" y="102"/>
                    <a:pt x="2166" y="108"/>
                  </a:cubicBezTo>
                  <a:lnTo>
                    <a:pt x="2166" y="607"/>
                  </a:lnTo>
                  <a:cubicBezTo>
                    <a:pt x="2207" y="613"/>
                    <a:pt x="2250" y="618"/>
                    <a:pt x="2295" y="618"/>
                  </a:cubicBezTo>
                  <a:cubicBezTo>
                    <a:pt x="2365" y="618"/>
                    <a:pt x="2436" y="607"/>
                    <a:pt x="2488" y="577"/>
                  </a:cubicBezTo>
                  <a:close/>
                  <a:moveTo>
                    <a:pt x="2701" y="551"/>
                  </a:moveTo>
                  <a:lnTo>
                    <a:pt x="2701" y="551"/>
                  </a:lnTo>
                  <a:lnTo>
                    <a:pt x="2701" y="515"/>
                  </a:lnTo>
                  <a:cubicBezTo>
                    <a:pt x="2701" y="443"/>
                    <a:pt x="2704" y="330"/>
                    <a:pt x="2735" y="258"/>
                  </a:cubicBezTo>
                  <a:cubicBezTo>
                    <a:pt x="2804" y="224"/>
                    <a:pt x="2864" y="209"/>
                    <a:pt x="2920" y="209"/>
                  </a:cubicBezTo>
                  <a:cubicBezTo>
                    <a:pt x="3041" y="209"/>
                    <a:pt x="3138" y="241"/>
                    <a:pt x="3138" y="375"/>
                  </a:cubicBezTo>
                  <a:lnTo>
                    <a:pt x="3138" y="574"/>
                  </a:lnTo>
                  <a:cubicBezTo>
                    <a:pt x="3138" y="626"/>
                    <a:pt x="3134" y="675"/>
                    <a:pt x="3130" y="705"/>
                  </a:cubicBezTo>
                  <a:cubicBezTo>
                    <a:pt x="3116" y="709"/>
                    <a:pt x="3104" y="710"/>
                    <a:pt x="3090" y="710"/>
                  </a:cubicBezTo>
                  <a:cubicBezTo>
                    <a:pt x="3076" y="710"/>
                    <a:pt x="3062" y="709"/>
                    <a:pt x="3044" y="705"/>
                  </a:cubicBezTo>
                  <a:lnTo>
                    <a:pt x="3036" y="659"/>
                  </a:lnTo>
                  <a:cubicBezTo>
                    <a:pt x="3002" y="693"/>
                    <a:pt x="2941" y="715"/>
                    <a:pt x="2879" y="715"/>
                  </a:cubicBezTo>
                  <a:cubicBezTo>
                    <a:pt x="2818" y="715"/>
                    <a:pt x="2701" y="688"/>
                    <a:pt x="2701" y="551"/>
                  </a:cubicBezTo>
                  <a:close/>
                  <a:moveTo>
                    <a:pt x="3029" y="575"/>
                  </a:moveTo>
                  <a:lnTo>
                    <a:pt x="3029" y="575"/>
                  </a:lnTo>
                  <a:lnTo>
                    <a:pt x="3029" y="328"/>
                  </a:lnTo>
                  <a:cubicBezTo>
                    <a:pt x="3007" y="310"/>
                    <a:pt x="2963" y="302"/>
                    <a:pt x="2919" y="302"/>
                  </a:cubicBezTo>
                  <a:cubicBezTo>
                    <a:pt x="2873" y="302"/>
                    <a:pt x="2830" y="310"/>
                    <a:pt x="2808" y="328"/>
                  </a:cubicBezTo>
                  <a:lnTo>
                    <a:pt x="2808" y="593"/>
                  </a:lnTo>
                  <a:cubicBezTo>
                    <a:pt x="2832" y="612"/>
                    <a:pt x="2863" y="621"/>
                    <a:pt x="2894" y="621"/>
                  </a:cubicBezTo>
                  <a:cubicBezTo>
                    <a:pt x="2941" y="621"/>
                    <a:pt x="2992" y="603"/>
                    <a:pt x="3029" y="575"/>
                  </a:cubicBezTo>
                  <a:close/>
                  <a:moveTo>
                    <a:pt x="3214" y="566"/>
                  </a:moveTo>
                  <a:lnTo>
                    <a:pt x="3214" y="566"/>
                  </a:lnTo>
                  <a:lnTo>
                    <a:pt x="3214" y="251"/>
                  </a:lnTo>
                  <a:cubicBezTo>
                    <a:pt x="3214" y="206"/>
                    <a:pt x="3214" y="156"/>
                    <a:pt x="3224" y="111"/>
                  </a:cubicBezTo>
                  <a:cubicBezTo>
                    <a:pt x="3240" y="106"/>
                    <a:pt x="3256" y="104"/>
                    <a:pt x="3273" y="104"/>
                  </a:cubicBezTo>
                  <a:cubicBezTo>
                    <a:pt x="3288" y="104"/>
                    <a:pt x="3304" y="106"/>
                    <a:pt x="3321" y="110"/>
                  </a:cubicBezTo>
                  <a:lnTo>
                    <a:pt x="3321" y="231"/>
                  </a:lnTo>
                  <a:cubicBezTo>
                    <a:pt x="3443" y="231"/>
                    <a:pt x="3402" y="231"/>
                    <a:pt x="3443" y="231"/>
                  </a:cubicBezTo>
                  <a:cubicBezTo>
                    <a:pt x="3448" y="246"/>
                    <a:pt x="3451" y="261"/>
                    <a:pt x="3451" y="276"/>
                  </a:cubicBezTo>
                  <a:cubicBezTo>
                    <a:pt x="3451" y="292"/>
                    <a:pt x="3448" y="307"/>
                    <a:pt x="3443" y="323"/>
                  </a:cubicBezTo>
                  <a:cubicBezTo>
                    <a:pt x="3321" y="323"/>
                    <a:pt x="3361" y="323"/>
                    <a:pt x="3321" y="323"/>
                  </a:cubicBezTo>
                  <a:lnTo>
                    <a:pt x="3321" y="560"/>
                  </a:lnTo>
                  <a:cubicBezTo>
                    <a:pt x="3321" y="620"/>
                    <a:pt x="3356" y="640"/>
                    <a:pt x="3423" y="640"/>
                  </a:cubicBezTo>
                  <a:cubicBezTo>
                    <a:pt x="3436" y="640"/>
                    <a:pt x="3450" y="639"/>
                    <a:pt x="3466" y="638"/>
                  </a:cubicBezTo>
                  <a:cubicBezTo>
                    <a:pt x="3470" y="647"/>
                    <a:pt x="3476" y="644"/>
                    <a:pt x="3480" y="666"/>
                  </a:cubicBezTo>
                  <a:cubicBezTo>
                    <a:pt x="3481" y="673"/>
                    <a:pt x="3482" y="677"/>
                    <a:pt x="3482" y="682"/>
                  </a:cubicBezTo>
                  <a:cubicBezTo>
                    <a:pt x="3482" y="694"/>
                    <a:pt x="3480" y="695"/>
                    <a:pt x="3479" y="701"/>
                  </a:cubicBezTo>
                  <a:cubicBezTo>
                    <a:pt x="3464" y="708"/>
                    <a:pt x="3429" y="721"/>
                    <a:pt x="3368" y="721"/>
                  </a:cubicBezTo>
                  <a:cubicBezTo>
                    <a:pt x="3315" y="721"/>
                    <a:pt x="3214" y="696"/>
                    <a:pt x="3214" y="566"/>
                  </a:cubicBezTo>
                  <a:close/>
                  <a:moveTo>
                    <a:pt x="3526" y="551"/>
                  </a:moveTo>
                  <a:lnTo>
                    <a:pt x="3526" y="551"/>
                  </a:lnTo>
                  <a:lnTo>
                    <a:pt x="3526" y="515"/>
                  </a:lnTo>
                  <a:cubicBezTo>
                    <a:pt x="3526" y="443"/>
                    <a:pt x="3529" y="330"/>
                    <a:pt x="3560" y="258"/>
                  </a:cubicBezTo>
                  <a:cubicBezTo>
                    <a:pt x="3629" y="224"/>
                    <a:pt x="3689" y="209"/>
                    <a:pt x="3746" y="209"/>
                  </a:cubicBezTo>
                  <a:cubicBezTo>
                    <a:pt x="3867" y="209"/>
                    <a:pt x="3964" y="241"/>
                    <a:pt x="3964" y="375"/>
                  </a:cubicBezTo>
                  <a:lnTo>
                    <a:pt x="3964" y="574"/>
                  </a:lnTo>
                  <a:cubicBezTo>
                    <a:pt x="3964" y="626"/>
                    <a:pt x="3960" y="675"/>
                    <a:pt x="3956" y="705"/>
                  </a:cubicBezTo>
                  <a:cubicBezTo>
                    <a:pt x="3942" y="709"/>
                    <a:pt x="3930" y="710"/>
                    <a:pt x="3916" y="710"/>
                  </a:cubicBezTo>
                  <a:cubicBezTo>
                    <a:pt x="3902" y="710"/>
                    <a:pt x="3888" y="709"/>
                    <a:pt x="3870" y="705"/>
                  </a:cubicBezTo>
                  <a:lnTo>
                    <a:pt x="3862" y="659"/>
                  </a:lnTo>
                  <a:cubicBezTo>
                    <a:pt x="3828" y="693"/>
                    <a:pt x="3767" y="715"/>
                    <a:pt x="3704" y="715"/>
                  </a:cubicBezTo>
                  <a:cubicBezTo>
                    <a:pt x="3643" y="715"/>
                    <a:pt x="3526" y="688"/>
                    <a:pt x="3526" y="551"/>
                  </a:cubicBezTo>
                  <a:close/>
                  <a:moveTo>
                    <a:pt x="3855" y="575"/>
                  </a:moveTo>
                  <a:lnTo>
                    <a:pt x="3855" y="575"/>
                  </a:lnTo>
                  <a:lnTo>
                    <a:pt x="3855" y="328"/>
                  </a:lnTo>
                  <a:cubicBezTo>
                    <a:pt x="3833" y="310"/>
                    <a:pt x="3789" y="302"/>
                    <a:pt x="3745" y="302"/>
                  </a:cubicBezTo>
                  <a:cubicBezTo>
                    <a:pt x="3699" y="302"/>
                    <a:pt x="3655" y="310"/>
                    <a:pt x="3633" y="328"/>
                  </a:cubicBezTo>
                  <a:lnTo>
                    <a:pt x="3633" y="593"/>
                  </a:lnTo>
                  <a:cubicBezTo>
                    <a:pt x="3657" y="612"/>
                    <a:pt x="3688" y="621"/>
                    <a:pt x="3720" y="621"/>
                  </a:cubicBezTo>
                  <a:cubicBezTo>
                    <a:pt x="3767" y="621"/>
                    <a:pt x="3818" y="603"/>
                    <a:pt x="3855" y="575"/>
                  </a:cubicBezTo>
                  <a:close/>
                  <a:moveTo>
                    <a:pt x="4231" y="491"/>
                  </a:moveTo>
                  <a:lnTo>
                    <a:pt x="4231" y="491"/>
                  </a:lnTo>
                  <a:lnTo>
                    <a:pt x="4231" y="399"/>
                  </a:lnTo>
                  <a:cubicBezTo>
                    <a:pt x="4231" y="301"/>
                    <a:pt x="4237" y="171"/>
                    <a:pt x="4274" y="67"/>
                  </a:cubicBezTo>
                  <a:cubicBezTo>
                    <a:pt x="4352" y="27"/>
                    <a:pt x="4443" y="0"/>
                    <a:pt x="4533" y="0"/>
                  </a:cubicBezTo>
                  <a:cubicBezTo>
                    <a:pt x="4624" y="0"/>
                    <a:pt x="4702" y="21"/>
                    <a:pt x="4742" y="43"/>
                  </a:cubicBezTo>
                  <a:cubicBezTo>
                    <a:pt x="4744" y="74"/>
                    <a:pt x="4733" y="100"/>
                    <a:pt x="4717" y="123"/>
                  </a:cubicBezTo>
                  <a:cubicBezTo>
                    <a:pt x="4669" y="106"/>
                    <a:pt x="4619" y="98"/>
                    <a:pt x="4563" y="97"/>
                  </a:cubicBezTo>
                  <a:cubicBezTo>
                    <a:pt x="4500" y="94"/>
                    <a:pt x="4437" y="104"/>
                    <a:pt x="4372" y="131"/>
                  </a:cubicBezTo>
                  <a:cubicBezTo>
                    <a:pt x="4362" y="173"/>
                    <a:pt x="4346" y="246"/>
                    <a:pt x="4346" y="399"/>
                  </a:cubicBezTo>
                  <a:lnTo>
                    <a:pt x="4346" y="491"/>
                  </a:lnTo>
                  <a:cubicBezTo>
                    <a:pt x="4346" y="594"/>
                    <a:pt x="4417" y="618"/>
                    <a:pt x="4518" y="618"/>
                  </a:cubicBezTo>
                  <a:cubicBezTo>
                    <a:pt x="4573" y="618"/>
                    <a:pt x="4614" y="609"/>
                    <a:pt x="4658" y="593"/>
                  </a:cubicBezTo>
                  <a:cubicBezTo>
                    <a:pt x="4672" y="547"/>
                    <a:pt x="4679" y="492"/>
                    <a:pt x="4682" y="433"/>
                  </a:cubicBezTo>
                  <a:cubicBezTo>
                    <a:pt x="4631" y="432"/>
                    <a:pt x="4626" y="429"/>
                    <a:pt x="4598" y="427"/>
                  </a:cubicBezTo>
                  <a:cubicBezTo>
                    <a:pt x="4594" y="412"/>
                    <a:pt x="4588" y="408"/>
                    <a:pt x="4588" y="382"/>
                  </a:cubicBezTo>
                  <a:cubicBezTo>
                    <a:pt x="4588" y="369"/>
                    <a:pt x="4590" y="354"/>
                    <a:pt x="4598" y="340"/>
                  </a:cubicBezTo>
                  <a:cubicBezTo>
                    <a:pt x="4629" y="338"/>
                    <a:pt x="4629" y="334"/>
                    <a:pt x="4693" y="334"/>
                  </a:cubicBezTo>
                  <a:cubicBezTo>
                    <a:pt x="4775" y="334"/>
                    <a:pt x="4761" y="339"/>
                    <a:pt x="4795" y="341"/>
                  </a:cubicBezTo>
                  <a:cubicBezTo>
                    <a:pt x="4795" y="392"/>
                    <a:pt x="4795" y="399"/>
                    <a:pt x="4794" y="414"/>
                  </a:cubicBezTo>
                  <a:cubicBezTo>
                    <a:pt x="4791" y="504"/>
                    <a:pt x="4780" y="605"/>
                    <a:pt x="4753" y="666"/>
                  </a:cubicBezTo>
                  <a:cubicBezTo>
                    <a:pt x="4690" y="699"/>
                    <a:pt x="4612" y="715"/>
                    <a:pt x="4522" y="715"/>
                  </a:cubicBezTo>
                  <a:cubicBezTo>
                    <a:pt x="4411" y="715"/>
                    <a:pt x="4231" y="699"/>
                    <a:pt x="4231" y="491"/>
                  </a:cubicBezTo>
                  <a:close/>
                  <a:moveTo>
                    <a:pt x="4856" y="555"/>
                  </a:moveTo>
                  <a:lnTo>
                    <a:pt x="4856" y="555"/>
                  </a:lnTo>
                  <a:lnTo>
                    <a:pt x="4856" y="492"/>
                  </a:lnTo>
                  <a:cubicBezTo>
                    <a:pt x="4856" y="424"/>
                    <a:pt x="4869" y="324"/>
                    <a:pt x="4896" y="260"/>
                  </a:cubicBezTo>
                  <a:cubicBezTo>
                    <a:pt x="4959" y="226"/>
                    <a:pt x="5021" y="209"/>
                    <a:pt x="5077" y="209"/>
                  </a:cubicBezTo>
                  <a:cubicBezTo>
                    <a:pt x="5200" y="209"/>
                    <a:pt x="5287" y="247"/>
                    <a:pt x="5287" y="375"/>
                  </a:cubicBezTo>
                  <a:cubicBezTo>
                    <a:pt x="5287" y="408"/>
                    <a:pt x="5278" y="475"/>
                    <a:pt x="5265" y="510"/>
                  </a:cubicBezTo>
                  <a:cubicBezTo>
                    <a:pt x="5224" y="515"/>
                    <a:pt x="5167" y="521"/>
                    <a:pt x="5113" y="521"/>
                  </a:cubicBezTo>
                  <a:cubicBezTo>
                    <a:pt x="5074" y="521"/>
                    <a:pt x="5009" y="520"/>
                    <a:pt x="4963" y="511"/>
                  </a:cubicBezTo>
                  <a:lnTo>
                    <a:pt x="4963" y="552"/>
                  </a:lnTo>
                  <a:cubicBezTo>
                    <a:pt x="4963" y="626"/>
                    <a:pt x="5035" y="629"/>
                    <a:pt x="5095" y="629"/>
                  </a:cubicBezTo>
                  <a:cubicBezTo>
                    <a:pt x="5138" y="629"/>
                    <a:pt x="5199" y="622"/>
                    <a:pt x="5247" y="605"/>
                  </a:cubicBezTo>
                  <a:cubicBezTo>
                    <a:pt x="5261" y="622"/>
                    <a:pt x="5266" y="640"/>
                    <a:pt x="5266" y="659"/>
                  </a:cubicBezTo>
                  <a:cubicBezTo>
                    <a:pt x="5266" y="663"/>
                    <a:pt x="5266" y="669"/>
                    <a:pt x="5265" y="674"/>
                  </a:cubicBezTo>
                  <a:cubicBezTo>
                    <a:pt x="5212" y="704"/>
                    <a:pt x="5148" y="721"/>
                    <a:pt x="5077" y="721"/>
                  </a:cubicBezTo>
                  <a:cubicBezTo>
                    <a:pt x="4959" y="721"/>
                    <a:pt x="4856" y="693"/>
                    <a:pt x="4856" y="555"/>
                  </a:cubicBezTo>
                  <a:close/>
                  <a:moveTo>
                    <a:pt x="5177" y="432"/>
                  </a:moveTo>
                  <a:lnTo>
                    <a:pt x="5177" y="432"/>
                  </a:lnTo>
                  <a:cubicBezTo>
                    <a:pt x="5182" y="414"/>
                    <a:pt x="5184" y="396"/>
                    <a:pt x="5184" y="378"/>
                  </a:cubicBezTo>
                  <a:cubicBezTo>
                    <a:pt x="5184" y="314"/>
                    <a:pt x="5131" y="302"/>
                    <a:pt x="5077" y="302"/>
                  </a:cubicBezTo>
                  <a:cubicBezTo>
                    <a:pt x="5044" y="302"/>
                    <a:pt x="5014" y="310"/>
                    <a:pt x="4983" y="326"/>
                  </a:cubicBezTo>
                  <a:cubicBezTo>
                    <a:pt x="4974" y="355"/>
                    <a:pt x="4967" y="394"/>
                    <a:pt x="4965" y="429"/>
                  </a:cubicBezTo>
                  <a:cubicBezTo>
                    <a:pt x="5008" y="441"/>
                    <a:pt x="5043" y="441"/>
                    <a:pt x="5078" y="441"/>
                  </a:cubicBezTo>
                  <a:cubicBezTo>
                    <a:pt x="5120" y="441"/>
                    <a:pt x="5150" y="438"/>
                    <a:pt x="5177" y="432"/>
                  </a:cubicBezTo>
                  <a:close/>
                  <a:moveTo>
                    <a:pt x="5365" y="705"/>
                  </a:moveTo>
                  <a:lnTo>
                    <a:pt x="5365" y="705"/>
                  </a:lnTo>
                  <a:cubicBezTo>
                    <a:pt x="5355" y="671"/>
                    <a:pt x="5355" y="636"/>
                    <a:pt x="5355" y="602"/>
                  </a:cubicBezTo>
                  <a:lnTo>
                    <a:pt x="5355" y="515"/>
                  </a:lnTo>
                  <a:cubicBezTo>
                    <a:pt x="5355" y="443"/>
                    <a:pt x="5357" y="330"/>
                    <a:pt x="5388" y="258"/>
                  </a:cubicBezTo>
                  <a:cubicBezTo>
                    <a:pt x="5457" y="224"/>
                    <a:pt x="5516" y="209"/>
                    <a:pt x="5573" y="209"/>
                  </a:cubicBezTo>
                  <a:cubicBezTo>
                    <a:pt x="5696" y="209"/>
                    <a:pt x="5791" y="241"/>
                    <a:pt x="5791" y="375"/>
                  </a:cubicBezTo>
                  <a:lnTo>
                    <a:pt x="5791" y="597"/>
                  </a:lnTo>
                  <a:cubicBezTo>
                    <a:pt x="5791" y="633"/>
                    <a:pt x="5793" y="669"/>
                    <a:pt x="5781" y="705"/>
                  </a:cubicBezTo>
                  <a:cubicBezTo>
                    <a:pt x="5765" y="709"/>
                    <a:pt x="5750" y="710"/>
                    <a:pt x="5735" y="710"/>
                  </a:cubicBezTo>
                  <a:cubicBezTo>
                    <a:pt x="5719" y="710"/>
                    <a:pt x="5703" y="709"/>
                    <a:pt x="5683" y="705"/>
                  </a:cubicBezTo>
                  <a:lnTo>
                    <a:pt x="5683" y="381"/>
                  </a:lnTo>
                  <a:cubicBezTo>
                    <a:pt x="5683" y="315"/>
                    <a:pt x="5631" y="302"/>
                    <a:pt x="5576" y="302"/>
                  </a:cubicBezTo>
                  <a:cubicBezTo>
                    <a:pt x="5543" y="302"/>
                    <a:pt x="5514" y="307"/>
                    <a:pt x="5481" y="323"/>
                  </a:cubicBezTo>
                  <a:cubicBezTo>
                    <a:pt x="5464" y="374"/>
                    <a:pt x="5463" y="458"/>
                    <a:pt x="5463" y="505"/>
                  </a:cubicBezTo>
                  <a:lnTo>
                    <a:pt x="5463" y="705"/>
                  </a:lnTo>
                  <a:cubicBezTo>
                    <a:pt x="5443" y="709"/>
                    <a:pt x="5427" y="710"/>
                    <a:pt x="5411" y="710"/>
                  </a:cubicBezTo>
                  <a:cubicBezTo>
                    <a:pt x="5396" y="710"/>
                    <a:pt x="5381" y="709"/>
                    <a:pt x="5365" y="705"/>
                  </a:cubicBezTo>
                  <a:close/>
                  <a:moveTo>
                    <a:pt x="5869" y="555"/>
                  </a:moveTo>
                  <a:lnTo>
                    <a:pt x="5869" y="555"/>
                  </a:lnTo>
                  <a:lnTo>
                    <a:pt x="5869" y="492"/>
                  </a:lnTo>
                  <a:cubicBezTo>
                    <a:pt x="5869" y="424"/>
                    <a:pt x="5883" y="324"/>
                    <a:pt x="5910" y="260"/>
                  </a:cubicBezTo>
                  <a:cubicBezTo>
                    <a:pt x="5973" y="226"/>
                    <a:pt x="6035" y="209"/>
                    <a:pt x="6091" y="209"/>
                  </a:cubicBezTo>
                  <a:cubicBezTo>
                    <a:pt x="6214" y="209"/>
                    <a:pt x="6302" y="247"/>
                    <a:pt x="6302" y="375"/>
                  </a:cubicBezTo>
                  <a:cubicBezTo>
                    <a:pt x="6302" y="408"/>
                    <a:pt x="6293" y="475"/>
                    <a:pt x="6279" y="510"/>
                  </a:cubicBezTo>
                  <a:cubicBezTo>
                    <a:pt x="6238" y="515"/>
                    <a:pt x="6181" y="521"/>
                    <a:pt x="6127" y="521"/>
                  </a:cubicBezTo>
                  <a:cubicBezTo>
                    <a:pt x="6088" y="521"/>
                    <a:pt x="6023" y="520"/>
                    <a:pt x="5977" y="511"/>
                  </a:cubicBezTo>
                  <a:lnTo>
                    <a:pt x="5977" y="552"/>
                  </a:lnTo>
                  <a:cubicBezTo>
                    <a:pt x="5977" y="626"/>
                    <a:pt x="6049" y="629"/>
                    <a:pt x="6109" y="629"/>
                  </a:cubicBezTo>
                  <a:cubicBezTo>
                    <a:pt x="6152" y="629"/>
                    <a:pt x="6213" y="622"/>
                    <a:pt x="6261" y="605"/>
                  </a:cubicBezTo>
                  <a:cubicBezTo>
                    <a:pt x="6274" y="622"/>
                    <a:pt x="6280" y="640"/>
                    <a:pt x="6280" y="659"/>
                  </a:cubicBezTo>
                  <a:cubicBezTo>
                    <a:pt x="6280" y="663"/>
                    <a:pt x="6280" y="669"/>
                    <a:pt x="6279" y="674"/>
                  </a:cubicBezTo>
                  <a:cubicBezTo>
                    <a:pt x="6225" y="704"/>
                    <a:pt x="6162" y="721"/>
                    <a:pt x="6090" y="721"/>
                  </a:cubicBezTo>
                  <a:cubicBezTo>
                    <a:pt x="5973" y="721"/>
                    <a:pt x="5869" y="693"/>
                    <a:pt x="5869" y="555"/>
                  </a:cubicBezTo>
                  <a:close/>
                  <a:moveTo>
                    <a:pt x="6190" y="432"/>
                  </a:moveTo>
                  <a:lnTo>
                    <a:pt x="6190" y="432"/>
                  </a:lnTo>
                  <a:cubicBezTo>
                    <a:pt x="6196" y="414"/>
                    <a:pt x="6198" y="396"/>
                    <a:pt x="6198" y="378"/>
                  </a:cubicBezTo>
                  <a:cubicBezTo>
                    <a:pt x="6198" y="314"/>
                    <a:pt x="6145" y="302"/>
                    <a:pt x="6090" y="302"/>
                  </a:cubicBezTo>
                  <a:cubicBezTo>
                    <a:pt x="6058" y="302"/>
                    <a:pt x="6028" y="310"/>
                    <a:pt x="5997" y="326"/>
                  </a:cubicBezTo>
                  <a:cubicBezTo>
                    <a:pt x="5987" y="355"/>
                    <a:pt x="5981" y="394"/>
                    <a:pt x="5979" y="429"/>
                  </a:cubicBezTo>
                  <a:cubicBezTo>
                    <a:pt x="6021" y="441"/>
                    <a:pt x="6056" y="441"/>
                    <a:pt x="6092" y="441"/>
                  </a:cubicBezTo>
                  <a:cubicBezTo>
                    <a:pt x="6134" y="441"/>
                    <a:pt x="6164" y="438"/>
                    <a:pt x="6190" y="432"/>
                  </a:cubicBezTo>
                  <a:close/>
                  <a:moveTo>
                    <a:pt x="6381" y="705"/>
                  </a:moveTo>
                  <a:lnTo>
                    <a:pt x="6381" y="705"/>
                  </a:lnTo>
                  <a:cubicBezTo>
                    <a:pt x="6371" y="675"/>
                    <a:pt x="6371" y="644"/>
                    <a:pt x="6371" y="613"/>
                  </a:cubicBezTo>
                  <a:lnTo>
                    <a:pt x="6371" y="517"/>
                  </a:lnTo>
                  <a:cubicBezTo>
                    <a:pt x="6371" y="445"/>
                    <a:pt x="6373" y="331"/>
                    <a:pt x="6404" y="259"/>
                  </a:cubicBezTo>
                  <a:cubicBezTo>
                    <a:pt x="6465" y="229"/>
                    <a:pt x="6528" y="211"/>
                    <a:pt x="6598" y="211"/>
                  </a:cubicBezTo>
                  <a:cubicBezTo>
                    <a:pt x="6616" y="211"/>
                    <a:pt x="6634" y="213"/>
                    <a:pt x="6652" y="215"/>
                  </a:cubicBezTo>
                  <a:cubicBezTo>
                    <a:pt x="6653" y="223"/>
                    <a:pt x="6654" y="231"/>
                    <a:pt x="6654" y="239"/>
                  </a:cubicBezTo>
                  <a:cubicBezTo>
                    <a:pt x="6654" y="263"/>
                    <a:pt x="6648" y="286"/>
                    <a:pt x="6635" y="306"/>
                  </a:cubicBezTo>
                  <a:cubicBezTo>
                    <a:pt x="6622" y="305"/>
                    <a:pt x="6609" y="304"/>
                    <a:pt x="6595" y="304"/>
                  </a:cubicBezTo>
                  <a:cubicBezTo>
                    <a:pt x="6562" y="304"/>
                    <a:pt x="6529" y="310"/>
                    <a:pt x="6496" y="324"/>
                  </a:cubicBezTo>
                  <a:cubicBezTo>
                    <a:pt x="6480" y="377"/>
                    <a:pt x="6477" y="460"/>
                    <a:pt x="6477" y="507"/>
                  </a:cubicBezTo>
                  <a:lnTo>
                    <a:pt x="6477" y="705"/>
                  </a:lnTo>
                  <a:cubicBezTo>
                    <a:pt x="6461" y="708"/>
                    <a:pt x="6447" y="710"/>
                    <a:pt x="6432" y="710"/>
                  </a:cubicBezTo>
                  <a:cubicBezTo>
                    <a:pt x="6417" y="710"/>
                    <a:pt x="6402" y="708"/>
                    <a:pt x="6381" y="705"/>
                  </a:cubicBezTo>
                  <a:close/>
                  <a:moveTo>
                    <a:pt x="6682" y="551"/>
                  </a:moveTo>
                  <a:lnTo>
                    <a:pt x="6682" y="551"/>
                  </a:lnTo>
                  <a:lnTo>
                    <a:pt x="6682" y="515"/>
                  </a:lnTo>
                  <a:cubicBezTo>
                    <a:pt x="6682" y="443"/>
                    <a:pt x="6685" y="330"/>
                    <a:pt x="6715" y="258"/>
                  </a:cubicBezTo>
                  <a:cubicBezTo>
                    <a:pt x="6785" y="224"/>
                    <a:pt x="6845" y="209"/>
                    <a:pt x="6901" y="209"/>
                  </a:cubicBezTo>
                  <a:cubicBezTo>
                    <a:pt x="7023" y="209"/>
                    <a:pt x="7118" y="241"/>
                    <a:pt x="7118" y="375"/>
                  </a:cubicBezTo>
                  <a:lnTo>
                    <a:pt x="7118" y="574"/>
                  </a:lnTo>
                  <a:cubicBezTo>
                    <a:pt x="7118" y="626"/>
                    <a:pt x="7115" y="675"/>
                    <a:pt x="7111" y="705"/>
                  </a:cubicBezTo>
                  <a:cubicBezTo>
                    <a:pt x="7097" y="709"/>
                    <a:pt x="7085" y="710"/>
                    <a:pt x="7072" y="710"/>
                  </a:cubicBezTo>
                  <a:cubicBezTo>
                    <a:pt x="7058" y="710"/>
                    <a:pt x="7044" y="709"/>
                    <a:pt x="7026" y="705"/>
                  </a:cubicBezTo>
                  <a:lnTo>
                    <a:pt x="7017" y="659"/>
                  </a:lnTo>
                  <a:cubicBezTo>
                    <a:pt x="6983" y="693"/>
                    <a:pt x="6923" y="715"/>
                    <a:pt x="6860" y="715"/>
                  </a:cubicBezTo>
                  <a:cubicBezTo>
                    <a:pt x="6798" y="715"/>
                    <a:pt x="6682" y="688"/>
                    <a:pt x="6682" y="551"/>
                  </a:cubicBezTo>
                  <a:close/>
                  <a:moveTo>
                    <a:pt x="7011" y="575"/>
                  </a:moveTo>
                  <a:lnTo>
                    <a:pt x="7011" y="575"/>
                  </a:lnTo>
                  <a:lnTo>
                    <a:pt x="7011" y="328"/>
                  </a:lnTo>
                  <a:cubicBezTo>
                    <a:pt x="6989" y="310"/>
                    <a:pt x="6945" y="302"/>
                    <a:pt x="6900" y="302"/>
                  </a:cubicBezTo>
                  <a:cubicBezTo>
                    <a:pt x="6855" y="302"/>
                    <a:pt x="6811" y="310"/>
                    <a:pt x="6789" y="328"/>
                  </a:cubicBezTo>
                  <a:lnTo>
                    <a:pt x="6789" y="593"/>
                  </a:lnTo>
                  <a:cubicBezTo>
                    <a:pt x="6812" y="612"/>
                    <a:pt x="6844" y="621"/>
                    <a:pt x="6876" y="621"/>
                  </a:cubicBezTo>
                  <a:cubicBezTo>
                    <a:pt x="6923" y="621"/>
                    <a:pt x="6974" y="603"/>
                    <a:pt x="7011" y="575"/>
                  </a:cubicBezTo>
                  <a:close/>
                  <a:moveTo>
                    <a:pt x="7195" y="566"/>
                  </a:moveTo>
                  <a:lnTo>
                    <a:pt x="7195" y="566"/>
                  </a:lnTo>
                  <a:lnTo>
                    <a:pt x="7195" y="251"/>
                  </a:lnTo>
                  <a:cubicBezTo>
                    <a:pt x="7195" y="206"/>
                    <a:pt x="7195" y="156"/>
                    <a:pt x="7205" y="111"/>
                  </a:cubicBezTo>
                  <a:cubicBezTo>
                    <a:pt x="7220" y="106"/>
                    <a:pt x="7236" y="104"/>
                    <a:pt x="7253" y="104"/>
                  </a:cubicBezTo>
                  <a:cubicBezTo>
                    <a:pt x="7268" y="104"/>
                    <a:pt x="7284" y="106"/>
                    <a:pt x="7301" y="110"/>
                  </a:cubicBezTo>
                  <a:lnTo>
                    <a:pt x="7301" y="231"/>
                  </a:lnTo>
                  <a:lnTo>
                    <a:pt x="7424" y="231"/>
                  </a:lnTo>
                  <a:cubicBezTo>
                    <a:pt x="7429" y="246"/>
                    <a:pt x="7432" y="261"/>
                    <a:pt x="7432" y="276"/>
                  </a:cubicBezTo>
                  <a:cubicBezTo>
                    <a:pt x="7432" y="292"/>
                    <a:pt x="7429" y="307"/>
                    <a:pt x="7424" y="323"/>
                  </a:cubicBezTo>
                  <a:lnTo>
                    <a:pt x="7301" y="323"/>
                  </a:lnTo>
                  <a:lnTo>
                    <a:pt x="7301" y="560"/>
                  </a:lnTo>
                  <a:cubicBezTo>
                    <a:pt x="7301" y="620"/>
                    <a:pt x="7336" y="640"/>
                    <a:pt x="7403" y="640"/>
                  </a:cubicBezTo>
                  <a:cubicBezTo>
                    <a:pt x="7417" y="640"/>
                    <a:pt x="7431" y="639"/>
                    <a:pt x="7447" y="638"/>
                  </a:cubicBezTo>
                  <a:cubicBezTo>
                    <a:pt x="7452" y="647"/>
                    <a:pt x="7457" y="644"/>
                    <a:pt x="7461" y="666"/>
                  </a:cubicBezTo>
                  <a:cubicBezTo>
                    <a:pt x="7462" y="673"/>
                    <a:pt x="7463" y="677"/>
                    <a:pt x="7463" y="682"/>
                  </a:cubicBezTo>
                  <a:cubicBezTo>
                    <a:pt x="7463" y="694"/>
                    <a:pt x="7461" y="695"/>
                    <a:pt x="7460" y="701"/>
                  </a:cubicBezTo>
                  <a:cubicBezTo>
                    <a:pt x="7445" y="708"/>
                    <a:pt x="7410" y="721"/>
                    <a:pt x="7349" y="721"/>
                  </a:cubicBezTo>
                  <a:cubicBezTo>
                    <a:pt x="7296" y="721"/>
                    <a:pt x="7195" y="696"/>
                    <a:pt x="7195" y="566"/>
                  </a:cubicBezTo>
                  <a:close/>
                  <a:moveTo>
                    <a:pt x="7507" y="555"/>
                  </a:moveTo>
                  <a:lnTo>
                    <a:pt x="7507" y="555"/>
                  </a:lnTo>
                  <a:lnTo>
                    <a:pt x="7507" y="515"/>
                  </a:lnTo>
                  <a:cubicBezTo>
                    <a:pt x="7507" y="443"/>
                    <a:pt x="7510" y="330"/>
                    <a:pt x="7540" y="258"/>
                  </a:cubicBezTo>
                  <a:cubicBezTo>
                    <a:pt x="7610" y="224"/>
                    <a:pt x="7670" y="209"/>
                    <a:pt x="7725" y="209"/>
                  </a:cubicBezTo>
                  <a:cubicBezTo>
                    <a:pt x="7847" y="209"/>
                    <a:pt x="7943" y="241"/>
                    <a:pt x="7943" y="375"/>
                  </a:cubicBezTo>
                  <a:lnTo>
                    <a:pt x="7943" y="415"/>
                  </a:lnTo>
                  <a:cubicBezTo>
                    <a:pt x="7943" y="438"/>
                    <a:pt x="7943" y="590"/>
                    <a:pt x="7912" y="670"/>
                  </a:cubicBezTo>
                  <a:cubicBezTo>
                    <a:pt x="7858" y="703"/>
                    <a:pt x="7797" y="721"/>
                    <a:pt x="7725" y="721"/>
                  </a:cubicBezTo>
                  <a:cubicBezTo>
                    <a:pt x="7608" y="721"/>
                    <a:pt x="7507" y="693"/>
                    <a:pt x="7507" y="555"/>
                  </a:cubicBezTo>
                  <a:close/>
                  <a:moveTo>
                    <a:pt x="7835" y="602"/>
                  </a:moveTo>
                  <a:lnTo>
                    <a:pt x="7835" y="602"/>
                  </a:lnTo>
                  <a:lnTo>
                    <a:pt x="7835" y="327"/>
                  </a:lnTo>
                  <a:cubicBezTo>
                    <a:pt x="7812" y="309"/>
                    <a:pt x="7769" y="301"/>
                    <a:pt x="7724" y="301"/>
                  </a:cubicBezTo>
                  <a:cubicBezTo>
                    <a:pt x="7681" y="301"/>
                    <a:pt x="7638" y="309"/>
                    <a:pt x="7615" y="327"/>
                  </a:cubicBezTo>
                  <a:lnTo>
                    <a:pt x="7615" y="602"/>
                  </a:lnTo>
                  <a:cubicBezTo>
                    <a:pt x="7637" y="619"/>
                    <a:pt x="7680" y="628"/>
                    <a:pt x="7724" y="628"/>
                  </a:cubicBezTo>
                  <a:cubicBezTo>
                    <a:pt x="7769" y="628"/>
                    <a:pt x="7813" y="619"/>
                    <a:pt x="7835" y="602"/>
                  </a:cubicBezTo>
                  <a:close/>
                  <a:moveTo>
                    <a:pt x="8031" y="705"/>
                  </a:moveTo>
                  <a:lnTo>
                    <a:pt x="8031" y="705"/>
                  </a:lnTo>
                  <a:cubicBezTo>
                    <a:pt x="8021" y="675"/>
                    <a:pt x="8021" y="644"/>
                    <a:pt x="8021" y="613"/>
                  </a:cubicBezTo>
                  <a:lnTo>
                    <a:pt x="8021" y="517"/>
                  </a:lnTo>
                  <a:cubicBezTo>
                    <a:pt x="8021" y="445"/>
                    <a:pt x="8023" y="331"/>
                    <a:pt x="8054" y="259"/>
                  </a:cubicBezTo>
                  <a:cubicBezTo>
                    <a:pt x="8115" y="229"/>
                    <a:pt x="8179" y="211"/>
                    <a:pt x="8249" y="211"/>
                  </a:cubicBezTo>
                  <a:cubicBezTo>
                    <a:pt x="8267" y="211"/>
                    <a:pt x="8285" y="213"/>
                    <a:pt x="8303" y="215"/>
                  </a:cubicBezTo>
                  <a:cubicBezTo>
                    <a:pt x="8304" y="223"/>
                    <a:pt x="8305" y="231"/>
                    <a:pt x="8305" y="239"/>
                  </a:cubicBezTo>
                  <a:cubicBezTo>
                    <a:pt x="8305" y="263"/>
                    <a:pt x="8299" y="286"/>
                    <a:pt x="8286" y="306"/>
                  </a:cubicBezTo>
                  <a:cubicBezTo>
                    <a:pt x="8273" y="305"/>
                    <a:pt x="8260" y="304"/>
                    <a:pt x="8246" y="304"/>
                  </a:cubicBezTo>
                  <a:cubicBezTo>
                    <a:pt x="8213" y="304"/>
                    <a:pt x="8180" y="310"/>
                    <a:pt x="8147" y="324"/>
                  </a:cubicBezTo>
                  <a:cubicBezTo>
                    <a:pt x="8130" y="377"/>
                    <a:pt x="8128" y="460"/>
                    <a:pt x="8128" y="507"/>
                  </a:cubicBezTo>
                  <a:lnTo>
                    <a:pt x="8128" y="705"/>
                  </a:lnTo>
                  <a:cubicBezTo>
                    <a:pt x="8111" y="708"/>
                    <a:pt x="8097" y="710"/>
                    <a:pt x="8082" y="710"/>
                  </a:cubicBezTo>
                  <a:cubicBezTo>
                    <a:pt x="8067" y="710"/>
                    <a:pt x="8052" y="708"/>
                    <a:pt x="8031" y="70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 name="Group 1">
            <a:extLst>
              <a:ext uri="{FF2B5EF4-FFF2-40B4-BE49-F238E27FC236}">
                <a16:creationId xmlns:a16="http://schemas.microsoft.com/office/drawing/2014/main" id="{3B457BBC-46E7-E34A-9BCF-99DC2481C54F}"/>
              </a:ext>
            </a:extLst>
          </p:cNvPr>
          <p:cNvGrpSpPr/>
          <p:nvPr/>
        </p:nvGrpSpPr>
        <p:grpSpPr>
          <a:xfrm>
            <a:off x="6211273" y="1890888"/>
            <a:ext cx="1158875" cy="450850"/>
            <a:chOff x="5087954" y="-70331"/>
            <a:chExt cx="1158875" cy="450850"/>
          </a:xfrm>
        </p:grpSpPr>
        <p:sp>
          <p:nvSpPr>
            <p:cNvPr id="89" name="Freeform 51">
              <a:extLst>
                <a:ext uri="{FF2B5EF4-FFF2-40B4-BE49-F238E27FC236}">
                  <a16:creationId xmlns:a16="http://schemas.microsoft.com/office/drawing/2014/main" id="{CEA2C2A9-FCC8-BC47-8ECE-1B1B69B55796}"/>
                </a:ext>
              </a:extLst>
            </p:cNvPr>
            <p:cNvSpPr>
              <a:spLocks noChangeArrowheads="1"/>
            </p:cNvSpPr>
            <p:nvPr/>
          </p:nvSpPr>
          <p:spPr bwMode="auto">
            <a:xfrm>
              <a:off x="5087954" y="-70331"/>
              <a:ext cx="338138" cy="450850"/>
            </a:xfrm>
            <a:custGeom>
              <a:avLst/>
              <a:gdLst>
                <a:gd name="T0" fmla="*/ 868 w 940"/>
                <a:gd name="T1" fmla="*/ 1111 h 1253"/>
                <a:gd name="T2" fmla="*/ 868 w 940"/>
                <a:gd name="T3" fmla="*/ 1111 h 1253"/>
                <a:gd name="T4" fmla="*/ 657 w 940"/>
                <a:gd name="T5" fmla="*/ 1054 h 1253"/>
                <a:gd name="T6" fmla="*/ 452 w 940"/>
                <a:gd name="T7" fmla="*/ 771 h 1253"/>
                <a:gd name="T8" fmla="*/ 498 w 940"/>
                <a:gd name="T9" fmla="*/ 703 h 1253"/>
                <a:gd name="T10" fmla="*/ 567 w 940"/>
                <a:gd name="T11" fmla="*/ 749 h 1253"/>
                <a:gd name="T12" fmla="*/ 716 w 940"/>
                <a:gd name="T13" fmla="*/ 952 h 1253"/>
                <a:gd name="T14" fmla="*/ 939 w 940"/>
                <a:gd name="T15" fmla="*/ 985 h 1253"/>
                <a:gd name="T16" fmla="*/ 939 w 940"/>
                <a:gd name="T17" fmla="*/ 102 h 1253"/>
                <a:gd name="T18" fmla="*/ 689 w 940"/>
                <a:gd name="T19" fmla="*/ 17 h 1253"/>
                <a:gd name="T20" fmla="*/ 752 w 940"/>
                <a:gd name="T21" fmla="*/ 240 h 1253"/>
                <a:gd name="T22" fmla="*/ 610 w 940"/>
                <a:gd name="T23" fmla="*/ 559 h 1253"/>
                <a:gd name="T24" fmla="*/ 571 w 940"/>
                <a:gd name="T25" fmla="*/ 574 h 1253"/>
                <a:gd name="T26" fmla="*/ 527 w 940"/>
                <a:gd name="T27" fmla="*/ 553 h 1253"/>
                <a:gd name="T28" fmla="*/ 533 w 940"/>
                <a:gd name="T29" fmla="*/ 471 h 1253"/>
                <a:gd name="T30" fmla="*/ 635 w 940"/>
                <a:gd name="T31" fmla="*/ 240 h 1253"/>
                <a:gd name="T32" fmla="*/ 531 w 940"/>
                <a:gd name="T33" fmla="*/ 10 h 1253"/>
                <a:gd name="T34" fmla="*/ 522 w 940"/>
                <a:gd name="T35" fmla="*/ 1 h 1253"/>
                <a:gd name="T36" fmla="*/ 470 w 940"/>
                <a:gd name="T37" fmla="*/ 0 h 1253"/>
                <a:gd name="T38" fmla="*/ 0 w 940"/>
                <a:gd name="T39" fmla="*/ 102 h 1253"/>
                <a:gd name="T40" fmla="*/ 0 w 940"/>
                <a:gd name="T41" fmla="*/ 564 h 1253"/>
                <a:gd name="T42" fmla="*/ 348 w 940"/>
                <a:gd name="T43" fmla="*/ 528 h 1253"/>
                <a:gd name="T44" fmla="*/ 384 w 940"/>
                <a:gd name="T45" fmla="*/ 603 h 1253"/>
                <a:gd name="T46" fmla="*/ 309 w 940"/>
                <a:gd name="T47" fmla="*/ 639 h 1253"/>
                <a:gd name="T48" fmla="*/ 58 w 940"/>
                <a:gd name="T49" fmla="*/ 666 h 1253"/>
                <a:gd name="T50" fmla="*/ 0 w 940"/>
                <a:gd name="T51" fmla="*/ 710 h 1253"/>
                <a:gd name="T52" fmla="*/ 0 w 940"/>
                <a:gd name="T53" fmla="*/ 1150 h 1253"/>
                <a:gd name="T54" fmla="*/ 470 w 940"/>
                <a:gd name="T55" fmla="*/ 1252 h 1253"/>
                <a:gd name="T56" fmla="*/ 939 w 940"/>
                <a:gd name="T57" fmla="*/ 1150 h 1253"/>
                <a:gd name="T58" fmla="*/ 939 w 940"/>
                <a:gd name="T59" fmla="*/ 1105 h 1253"/>
                <a:gd name="T60" fmla="*/ 868 w 940"/>
                <a:gd name="T61" fmla="*/ 111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0" h="1253">
                  <a:moveTo>
                    <a:pt x="868" y="1111"/>
                  </a:moveTo>
                  <a:lnTo>
                    <a:pt x="868" y="1111"/>
                  </a:lnTo>
                  <a:cubicBezTo>
                    <a:pt x="795" y="1111"/>
                    <a:pt x="723" y="1092"/>
                    <a:pt x="657" y="1054"/>
                  </a:cubicBezTo>
                  <a:cubicBezTo>
                    <a:pt x="549" y="992"/>
                    <a:pt x="474" y="889"/>
                    <a:pt x="452" y="771"/>
                  </a:cubicBezTo>
                  <a:cubicBezTo>
                    <a:pt x="446" y="740"/>
                    <a:pt x="466" y="709"/>
                    <a:pt x="498" y="703"/>
                  </a:cubicBezTo>
                  <a:cubicBezTo>
                    <a:pt x="530" y="697"/>
                    <a:pt x="561" y="717"/>
                    <a:pt x="567" y="749"/>
                  </a:cubicBezTo>
                  <a:cubicBezTo>
                    <a:pt x="583" y="833"/>
                    <a:pt x="638" y="907"/>
                    <a:pt x="716" y="952"/>
                  </a:cubicBezTo>
                  <a:cubicBezTo>
                    <a:pt x="784" y="992"/>
                    <a:pt x="865" y="1003"/>
                    <a:pt x="939" y="985"/>
                  </a:cubicBezTo>
                  <a:cubicBezTo>
                    <a:pt x="939" y="102"/>
                    <a:pt x="939" y="102"/>
                    <a:pt x="939" y="102"/>
                  </a:cubicBezTo>
                  <a:cubicBezTo>
                    <a:pt x="887" y="65"/>
                    <a:pt x="798" y="34"/>
                    <a:pt x="689" y="17"/>
                  </a:cubicBezTo>
                  <a:cubicBezTo>
                    <a:pt x="729" y="82"/>
                    <a:pt x="751" y="159"/>
                    <a:pt x="752" y="240"/>
                  </a:cubicBezTo>
                  <a:cubicBezTo>
                    <a:pt x="752" y="364"/>
                    <a:pt x="701" y="480"/>
                    <a:pt x="610" y="559"/>
                  </a:cubicBezTo>
                  <a:cubicBezTo>
                    <a:pt x="599" y="569"/>
                    <a:pt x="585" y="574"/>
                    <a:pt x="571" y="574"/>
                  </a:cubicBezTo>
                  <a:cubicBezTo>
                    <a:pt x="555" y="574"/>
                    <a:pt x="539" y="567"/>
                    <a:pt x="527" y="553"/>
                  </a:cubicBezTo>
                  <a:cubicBezTo>
                    <a:pt x="506" y="529"/>
                    <a:pt x="508" y="492"/>
                    <a:pt x="533" y="471"/>
                  </a:cubicBezTo>
                  <a:cubicBezTo>
                    <a:pt x="598" y="414"/>
                    <a:pt x="635" y="330"/>
                    <a:pt x="635" y="240"/>
                  </a:cubicBezTo>
                  <a:cubicBezTo>
                    <a:pt x="635" y="150"/>
                    <a:pt x="597" y="66"/>
                    <a:pt x="531" y="10"/>
                  </a:cubicBezTo>
                  <a:cubicBezTo>
                    <a:pt x="528" y="7"/>
                    <a:pt x="525" y="4"/>
                    <a:pt x="522" y="1"/>
                  </a:cubicBezTo>
                  <a:cubicBezTo>
                    <a:pt x="505" y="0"/>
                    <a:pt x="488" y="0"/>
                    <a:pt x="470" y="0"/>
                  </a:cubicBezTo>
                  <a:cubicBezTo>
                    <a:pt x="263" y="0"/>
                    <a:pt x="85" y="42"/>
                    <a:pt x="0" y="102"/>
                  </a:cubicBezTo>
                  <a:cubicBezTo>
                    <a:pt x="0" y="564"/>
                    <a:pt x="0" y="564"/>
                    <a:pt x="0" y="564"/>
                  </a:cubicBezTo>
                  <a:cubicBezTo>
                    <a:pt x="108" y="502"/>
                    <a:pt x="234" y="489"/>
                    <a:pt x="348" y="528"/>
                  </a:cubicBezTo>
                  <a:cubicBezTo>
                    <a:pt x="378" y="539"/>
                    <a:pt x="394" y="573"/>
                    <a:pt x="384" y="603"/>
                  </a:cubicBezTo>
                  <a:cubicBezTo>
                    <a:pt x="373" y="634"/>
                    <a:pt x="340" y="650"/>
                    <a:pt x="309" y="639"/>
                  </a:cubicBezTo>
                  <a:cubicBezTo>
                    <a:pt x="228" y="611"/>
                    <a:pt x="136" y="621"/>
                    <a:pt x="58" y="666"/>
                  </a:cubicBezTo>
                  <a:cubicBezTo>
                    <a:pt x="37" y="679"/>
                    <a:pt x="18" y="693"/>
                    <a:pt x="0" y="710"/>
                  </a:cubicBezTo>
                  <a:cubicBezTo>
                    <a:pt x="0" y="1150"/>
                    <a:pt x="0" y="1150"/>
                    <a:pt x="0" y="1150"/>
                  </a:cubicBezTo>
                  <a:cubicBezTo>
                    <a:pt x="85" y="1210"/>
                    <a:pt x="263" y="1252"/>
                    <a:pt x="470" y="1252"/>
                  </a:cubicBezTo>
                  <a:cubicBezTo>
                    <a:pt x="678" y="1252"/>
                    <a:pt x="855" y="1210"/>
                    <a:pt x="939" y="1150"/>
                  </a:cubicBezTo>
                  <a:cubicBezTo>
                    <a:pt x="939" y="1105"/>
                    <a:pt x="939" y="1105"/>
                    <a:pt x="939" y="1105"/>
                  </a:cubicBezTo>
                  <a:cubicBezTo>
                    <a:pt x="916" y="1109"/>
                    <a:pt x="892" y="1111"/>
                    <a:pt x="868" y="1111"/>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52">
              <a:extLst>
                <a:ext uri="{FF2B5EF4-FFF2-40B4-BE49-F238E27FC236}">
                  <a16:creationId xmlns:a16="http://schemas.microsoft.com/office/drawing/2014/main" id="{52B90353-B85C-C641-8675-9D3E07D6CA72}"/>
                </a:ext>
              </a:extLst>
            </p:cNvPr>
            <p:cNvSpPr>
              <a:spLocks noChangeArrowheads="1"/>
            </p:cNvSpPr>
            <p:nvPr/>
          </p:nvSpPr>
          <p:spPr bwMode="auto">
            <a:xfrm>
              <a:off x="5494354" y="-33818"/>
              <a:ext cx="752475" cy="377825"/>
            </a:xfrm>
            <a:custGeom>
              <a:avLst/>
              <a:gdLst>
                <a:gd name="T0" fmla="*/ 164 w 2089"/>
                <a:gd name="T1" fmla="*/ 175 h 1050"/>
                <a:gd name="T2" fmla="*/ 180 w 2089"/>
                <a:gd name="T3" fmla="*/ 54 h 1050"/>
                <a:gd name="T4" fmla="*/ 99 w 2089"/>
                <a:gd name="T5" fmla="*/ 252 h 1050"/>
                <a:gd name="T6" fmla="*/ 333 w 2089"/>
                <a:gd name="T7" fmla="*/ 253 h 1050"/>
                <a:gd name="T8" fmla="*/ 435 w 2089"/>
                <a:gd name="T9" fmla="*/ 79 h 1050"/>
                <a:gd name="T10" fmla="*/ 412 w 2089"/>
                <a:gd name="T11" fmla="*/ 289 h 1050"/>
                <a:gd name="T12" fmla="*/ 394 w 2089"/>
                <a:gd name="T13" fmla="*/ 49 h 1050"/>
                <a:gd name="T14" fmla="*/ 394 w 2089"/>
                <a:gd name="T15" fmla="*/ 201 h 1050"/>
                <a:gd name="T16" fmla="*/ 478 w 2089"/>
                <a:gd name="T17" fmla="*/ 3 h 1050"/>
                <a:gd name="T18" fmla="*/ 641 w 2089"/>
                <a:gd name="T19" fmla="*/ 217 h 1050"/>
                <a:gd name="T20" fmla="*/ 478 w 2089"/>
                <a:gd name="T21" fmla="*/ 247 h 1050"/>
                <a:gd name="T22" fmla="*/ 27 w 2089"/>
                <a:gd name="T23" fmla="*/ 297 h 1050"/>
                <a:gd name="T24" fmla="*/ 136 w 2089"/>
                <a:gd name="T25" fmla="*/ 651 h 1050"/>
                <a:gd name="T26" fmla="*/ 244 w 2089"/>
                <a:gd name="T27" fmla="*/ 357 h 1050"/>
                <a:gd name="T28" fmla="*/ 244 w 2089"/>
                <a:gd name="T29" fmla="*/ 581 h 1050"/>
                <a:gd name="T30" fmla="*/ 464 w 2089"/>
                <a:gd name="T31" fmla="*/ 393 h 1050"/>
                <a:gd name="T32" fmla="*/ 527 w 2089"/>
                <a:gd name="T33" fmla="*/ 646 h 1050"/>
                <a:gd name="T34" fmla="*/ 519 w 2089"/>
                <a:gd name="T35" fmla="*/ 580 h 1050"/>
                <a:gd name="T36" fmla="*/ 451 w 2089"/>
                <a:gd name="T37" fmla="*/ 603 h 1050"/>
                <a:gd name="T38" fmla="*/ 619 w 2089"/>
                <a:gd name="T39" fmla="*/ 343 h 1050"/>
                <a:gd name="T40" fmla="*/ 734 w 2089"/>
                <a:gd name="T41" fmla="*/ 427 h 1050"/>
                <a:gd name="T42" fmla="*/ 742 w 2089"/>
                <a:gd name="T43" fmla="*/ 612 h 1050"/>
                <a:gd name="T44" fmla="*/ 614 w 2089"/>
                <a:gd name="T45" fmla="*/ 575 h 1050"/>
                <a:gd name="T46" fmla="*/ 883 w 2089"/>
                <a:gd name="T47" fmla="*/ 393 h 1050"/>
                <a:gd name="T48" fmla="*/ 947 w 2089"/>
                <a:gd name="T49" fmla="*/ 646 h 1050"/>
                <a:gd name="T50" fmla="*/ 939 w 2089"/>
                <a:gd name="T51" fmla="*/ 580 h 1050"/>
                <a:gd name="T52" fmla="*/ 870 w 2089"/>
                <a:gd name="T53" fmla="*/ 603 h 1050"/>
                <a:gd name="T54" fmla="*/ 36 w 2089"/>
                <a:gd name="T55" fmla="*/ 716 h 1050"/>
                <a:gd name="T56" fmla="*/ 86 w 2089"/>
                <a:gd name="T57" fmla="*/ 749 h 1050"/>
                <a:gd name="T58" fmla="*/ 244 w 2089"/>
                <a:gd name="T59" fmla="*/ 902 h 1050"/>
                <a:gd name="T60" fmla="*/ 301 w 2089"/>
                <a:gd name="T61" fmla="*/ 856 h 1050"/>
                <a:gd name="T62" fmla="*/ 332 w 2089"/>
                <a:gd name="T63" fmla="*/ 965 h 1050"/>
                <a:gd name="T64" fmla="*/ 552 w 2089"/>
                <a:gd name="T65" fmla="*/ 873 h 1050"/>
                <a:gd name="T66" fmla="*/ 454 w 2089"/>
                <a:gd name="T67" fmla="*/ 1003 h 1050"/>
                <a:gd name="T68" fmla="*/ 332 w 2089"/>
                <a:gd name="T69" fmla="*/ 965 h 1050"/>
                <a:gd name="T70" fmla="*/ 397 w 2089"/>
                <a:gd name="T71" fmla="*/ 848 h 1050"/>
                <a:gd name="T72" fmla="*/ 592 w 2089"/>
                <a:gd name="T73" fmla="*/ 1041 h 1050"/>
                <a:gd name="T74" fmla="*/ 808 w 2089"/>
                <a:gd name="T75" fmla="*/ 873 h 1050"/>
                <a:gd name="T76" fmla="*/ 754 w 2089"/>
                <a:gd name="T77" fmla="*/ 876 h 1050"/>
                <a:gd name="T78" fmla="*/ 615 w 2089"/>
                <a:gd name="T79" fmla="*/ 1044 h 1050"/>
                <a:gd name="T80" fmla="*/ 868 w 2089"/>
                <a:gd name="T81" fmla="*/ 814 h 1050"/>
                <a:gd name="T82" fmla="*/ 903 w 2089"/>
                <a:gd name="T83" fmla="*/ 942 h 1050"/>
                <a:gd name="T84" fmla="*/ 1056 w 2089"/>
                <a:gd name="T85" fmla="*/ 1025 h 1050"/>
                <a:gd name="T86" fmla="*/ 1015 w 2089"/>
                <a:gd name="T87" fmla="*/ 875 h 1050"/>
                <a:gd name="T88" fmla="*/ 1011 w 2089"/>
                <a:gd name="T89" fmla="*/ 902 h 1050"/>
                <a:gd name="T90" fmla="*/ 1120 w 2089"/>
                <a:gd name="T91" fmla="*/ 814 h 1050"/>
                <a:gd name="T92" fmla="*/ 1218 w 2089"/>
                <a:gd name="T93" fmla="*/ 837 h 1050"/>
                <a:gd name="T94" fmla="*/ 1108 w 2089"/>
                <a:gd name="T95" fmla="*/ 1041 h 1050"/>
                <a:gd name="T96" fmla="*/ 1374 w 2089"/>
                <a:gd name="T97" fmla="*/ 788 h 1050"/>
                <a:gd name="T98" fmla="*/ 1437 w 2089"/>
                <a:gd name="T99" fmla="*/ 1041 h 1050"/>
                <a:gd name="T100" fmla="*/ 1429 w 2089"/>
                <a:gd name="T101" fmla="*/ 975 h 1050"/>
                <a:gd name="T102" fmla="*/ 1361 w 2089"/>
                <a:gd name="T103" fmla="*/ 999 h 1050"/>
                <a:gd name="T104" fmla="*/ 1529 w 2089"/>
                <a:gd name="T105" fmla="*/ 738 h 1050"/>
                <a:gd name="T106" fmla="*/ 1644 w 2089"/>
                <a:gd name="T107" fmla="*/ 823 h 1050"/>
                <a:gd name="T108" fmla="*/ 1652 w 2089"/>
                <a:gd name="T109" fmla="*/ 1007 h 1050"/>
                <a:gd name="T110" fmla="*/ 1524 w 2089"/>
                <a:gd name="T111" fmla="*/ 971 h 1050"/>
                <a:gd name="T112" fmla="*/ 1794 w 2089"/>
                <a:gd name="T113" fmla="*/ 788 h 1050"/>
                <a:gd name="T114" fmla="*/ 1683 w 2089"/>
                <a:gd name="T115" fmla="*/ 965 h 1050"/>
                <a:gd name="T116" fmla="*/ 1738 w 2089"/>
                <a:gd name="T117" fmla="*/ 849 h 1050"/>
                <a:gd name="T118" fmla="*/ 1950 w 2089"/>
                <a:gd name="T119" fmla="*/ 1041 h 1050"/>
                <a:gd name="T120" fmla="*/ 2087 w 2089"/>
                <a:gd name="T121" fmla="*/ 791 h 1050"/>
                <a:gd name="T122" fmla="*/ 1999 w 2089"/>
                <a:gd name="T123" fmla="*/ 940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89" h="1050">
                  <a:moveTo>
                    <a:pt x="0" y="226"/>
                  </a:moveTo>
                  <a:lnTo>
                    <a:pt x="0" y="226"/>
                  </a:lnTo>
                  <a:cubicBezTo>
                    <a:pt x="2" y="214"/>
                    <a:pt x="8" y="202"/>
                    <a:pt x="16" y="196"/>
                  </a:cubicBezTo>
                  <a:cubicBezTo>
                    <a:pt x="43" y="211"/>
                    <a:pt x="74" y="218"/>
                    <a:pt x="99" y="218"/>
                  </a:cubicBezTo>
                  <a:cubicBezTo>
                    <a:pt x="127" y="218"/>
                    <a:pt x="164" y="208"/>
                    <a:pt x="164" y="175"/>
                  </a:cubicBezTo>
                  <a:cubicBezTo>
                    <a:pt x="164" y="140"/>
                    <a:pt x="133" y="137"/>
                    <a:pt x="104" y="135"/>
                  </a:cubicBezTo>
                  <a:cubicBezTo>
                    <a:pt x="60" y="132"/>
                    <a:pt x="5" y="127"/>
                    <a:pt x="5" y="70"/>
                  </a:cubicBezTo>
                  <a:cubicBezTo>
                    <a:pt x="5" y="18"/>
                    <a:pt x="58" y="1"/>
                    <a:pt x="105" y="1"/>
                  </a:cubicBezTo>
                  <a:cubicBezTo>
                    <a:pt x="142" y="1"/>
                    <a:pt x="168" y="9"/>
                    <a:pt x="196" y="25"/>
                  </a:cubicBezTo>
                  <a:cubicBezTo>
                    <a:pt x="195" y="37"/>
                    <a:pt x="190" y="47"/>
                    <a:pt x="180" y="54"/>
                  </a:cubicBezTo>
                  <a:cubicBezTo>
                    <a:pt x="154" y="40"/>
                    <a:pt x="131" y="36"/>
                    <a:pt x="105" y="36"/>
                  </a:cubicBezTo>
                  <a:cubicBezTo>
                    <a:pt x="83" y="36"/>
                    <a:pt x="45" y="40"/>
                    <a:pt x="45" y="70"/>
                  </a:cubicBezTo>
                  <a:cubicBezTo>
                    <a:pt x="45" y="103"/>
                    <a:pt x="92" y="99"/>
                    <a:pt x="134" y="105"/>
                  </a:cubicBezTo>
                  <a:cubicBezTo>
                    <a:pt x="171" y="111"/>
                    <a:pt x="205" y="124"/>
                    <a:pt x="205" y="175"/>
                  </a:cubicBezTo>
                  <a:cubicBezTo>
                    <a:pt x="205" y="232"/>
                    <a:pt x="150" y="252"/>
                    <a:pt x="99" y="252"/>
                  </a:cubicBezTo>
                  <a:cubicBezTo>
                    <a:pt x="66" y="252"/>
                    <a:pt x="32" y="244"/>
                    <a:pt x="0" y="226"/>
                  </a:cubicBezTo>
                  <a:close/>
                  <a:moveTo>
                    <a:pt x="375" y="289"/>
                  </a:moveTo>
                  <a:lnTo>
                    <a:pt x="375" y="289"/>
                  </a:lnTo>
                  <a:cubicBezTo>
                    <a:pt x="355" y="251"/>
                    <a:pt x="362" y="264"/>
                    <a:pt x="355" y="251"/>
                  </a:cubicBezTo>
                  <a:cubicBezTo>
                    <a:pt x="348" y="252"/>
                    <a:pt x="340" y="253"/>
                    <a:pt x="333" y="253"/>
                  </a:cubicBezTo>
                  <a:cubicBezTo>
                    <a:pt x="294" y="253"/>
                    <a:pt x="231" y="248"/>
                    <a:pt x="231" y="174"/>
                  </a:cubicBezTo>
                  <a:lnTo>
                    <a:pt x="231" y="141"/>
                  </a:lnTo>
                  <a:cubicBezTo>
                    <a:pt x="231" y="107"/>
                    <a:pt x="233" y="61"/>
                    <a:pt x="246" y="24"/>
                  </a:cubicBezTo>
                  <a:cubicBezTo>
                    <a:pt x="274" y="10"/>
                    <a:pt x="301" y="0"/>
                    <a:pt x="333" y="0"/>
                  </a:cubicBezTo>
                  <a:cubicBezTo>
                    <a:pt x="394" y="0"/>
                    <a:pt x="435" y="18"/>
                    <a:pt x="435" y="79"/>
                  </a:cubicBezTo>
                  <a:lnTo>
                    <a:pt x="435" y="112"/>
                  </a:lnTo>
                  <a:cubicBezTo>
                    <a:pt x="435" y="147"/>
                    <a:pt x="431" y="202"/>
                    <a:pt x="419" y="230"/>
                  </a:cubicBezTo>
                  <a:cubicBezTo>
                    <a:pt x="410" y="234"/>
                    <a:pt x="401" y="238"/>
                    <a:pt x="392" y="241"/>
                  </a:cubicBezTo>
                  <a:lnTo>
                    <a:pt x="401" y="258"/>
                  </a:lnTo>
                  <a:cubicBezTo>
                    <a:pt x="406" y="269"/>
                    <a:pt x="411" y="279"/>
                    <a:pt x="412" y="289"/>
                  </a:cubicBezTo>
                  <a:cubicBezTo>
                    <a:pt x="405" y="291"/>
                    <a:pt x="400" y="291"/>
                    <a:pt x="394" y="291"/>
                  </a:cubicBezTo>
                  <a:cubicBezTo>
                    <a:pt x="388" y="291"/>
                    <a:pt x="382" y="291"/>
                    <a:pt x="375" y="289"/>
                  </a:cubicBezTo>
                  <a:close/>
                  <a:moveTo>
                    <a:pt x="394" y="201"/>
                  </a:moveTo>
                  <a:lnTo>
                    <a:pt x="394" y="201"/>
                  </a:lnTo>
                  <a:lnTo>
                    <a:pt x="394" y="49"/>
                  </a:lnTo>
                  <a:cubicBezTo>
                    <a:pt x="382" y="39"/>
                    <a:pt x="358" y="34"/>
                    <a:pt x="333" y="34"/>
                  </a:cubicBezTo>
                  <a:cubicBezTo>
                    <a:pt x="308" y="34"/>
                    <a:pt x="284" y="39"/>
                    <a:pt x="272" y="49"/>
                  </a:cubicBezTo>
                  <a:lnTo>
                    <a:pt x="272" y="204"/>
                  </a:lnTo>
                  <a:cubicBezTo>
                    <a:pt x="284" y="214"/>
                    <a:pt x="306" y="219"/>
                    <a:pt x="329" y="219"/>
                  </a:cubicBezTo>
                  <a:cubicBezTo>
                    <a:pt x="354" y="219"/>
                    <a:pt x="380" y="213"/>
                    <a:pt x="394" y="201"/>
                  </a:cubicBezTo>
                  <a:close/>
                  <a:moveTo>
                    <a:pt x="478" y="247"/>
                  </a:moveTo>
                  <a:lnTo>
                    <a:pt x="478" y="247"/>
                  </a:lnTo>
                  <a:cubicBezTo>
                    <a:pt x="474" y="234"/>
                    <a:pt x="474" y="221"/>
                    <a:pt x="474" y="207"/>
                  </a:cubicBezTo>
                  <a:lnTo>
                    <a:pt x="474" y="43"/>
                  </a:lnTo>
                  <a:cubicBezTo>
                    <a:pt x="474" y="30"/>
                    <a:pt x="474" y="16"/>
                    <a:pt x="478" y="3"/>
                  </a:cubicBezTo>
                  <a:cubicBezTo>
                    <a:pt x="485" y="2"/>
                    <a:pt x="491" y="1"/>
                    <a:pt x="497" y="1"/>
                  </a:cubicBezTo>
                  <a:cubicBezTo>
                    <a:pt x="502" y="1"/>
                    <a:pt x="508" y="2"/>
                    <a:pt x="515" y="3"/>
                  </a:cubicBezTo>
                  <a:lnTo>
                    <a:pt x="515" y="216"/>
                  </a:lnTo>
                  <a:cubicBezTo>
                    <a:pt x="526" y="217"/>
                    <a:pt x="537" y="217"/>
                    <a:pt x="551" y="217"/>
                  </a:cubicBezTo>
                  <a:lnTo>
                    <a:pt x="641" y="217"/>
                  </a:lnTo>
                  <a:cubicBezTo>
                    <a:pt x="642" y="223"/>
                    <a:pt x="642" y="228"/>
                    <a:pt x="642" y="233"/>
                  </a:cubicBezTo>
                  <a:cubicBezTo>
                    <a:pt x="642" y="237"/>
                    <a:pt x="642" y="242"/>
                    <a:pt x="641" y="248"/>
                  </a:cubicBezTo>
                  <a:cubicBezTo>
                    <a:pt x="629" y="252"/>
                    <a:pt x="618" y="252"/>
                    <a:pt x="606" y="252"/>
                  </a:cubicBezTo>
                  <a:lnTo>
                    <a:pt x="552" y="252"/>
                  </a:lnTo>
                  <a:cubicBezTo>
                    <a:pt x="527" y="252"/>
                    <a:pt x="501" y="251"/>
                    <a:pt x="478" y="247"/>
                  </a:cubicBezTo>
                  <a:close/>
                  <a:moveTo>
                    <a:pt x="27" y="641"/>
                  </a:moveTo>
                  <a:lnTo>
                    <a:pt x="27" y="641"/>
                  </a:lnTo>
                  <a:cubicBezTo>
                    <a:pt x="21" y="626"/>
                    <a:pt x="21" y="610"/>
                    <a:pt x="21" y="595"/>
                  </a:cubicBezTo>
                  <a:cubicBezTo>
                    <a:pt x="21" y="343"/>
                    <a:pt x="21" y="427"/>
                    <a:pt x="21" y="343"/>
                  </a:cubicBezTo>
                  <a:cubicBezTo>
                    <a:pt x="21" y="327"/>
                    <a:pt x="21" y="312"/>
                    <a:pt x="27" y="297"/>
                  </a:cubicBezTo>
                  <a:cubicBezTo>
                    <a:pt x="62" y="291"/>
                    <a:pt x="100" y="286"/>
                    <a:pt x="137" y="286"/>
                  </a:cubicBezTo>
                  <a:cubicBezTo>
                    <a:pt x="195" y="286"/>
                    <a:pt x="250" y="296"/>
                    <a:pt x="291" y="322"/>
                  </a:cubicBezTo>
                  <a:cubicBezTo>
                    <a:pt x="308" y="359"/>
                    <a:pt x="313" y="420"/>
                    <a:pt x="314" y="468"/>
                  </a:cubicBezTo>
                  <a:cubicBezTo>
                    <a:pt x="313" y="518"/>
                    <a:pt x="308" y="579"/>
                    <a:pt x="291" y="616"/>
                  </a:cubicBezTo>
                  <a:cubicBezTo>
                    <a:pt x="250" y="642"/>
                    <a:pt x="194" y="651"/>
                    <a:pt x="136" y="651"/>
                  </a:cubicBezTo>
                  <a:cubicBezTo>
                    <a:pt x="99" y="651"/>
                    <a:pt x="61" y="647"/>
                    <a:pt x="27" y="641"/>
                  </a:cubicBezTo>
                  <a:close/>
                  <a:moveTo>
                    <a:pt x="244" y="581"/>
                  </a:moveTo>
                  <a:lnTo>
                    <a:pt x="244" y="581"/>
                  </a:lnTo>
                  <a:cubicBezTo>
                    <a:pt x="253" y="551"/>
                    <a:pt x="255" y="508"/>
                    <a:pt x="256" y="468"/>
                  </a:cubicBezTo>
                  <a:cubicBezTo>
                    <a:pt x="255" y="430"/>
                    <a:pt x="253" y="386"/>
                    <a:pt x="244" y="357"/>
                  </a:cubicBezTo>
                  <a:cubicBezTo>
                    <a:pt x="217" y="342"/>
                    <a:pt x="181" y="336"/>
                    <a:pt x="145" y="336"/>
                  </a:cubicBezTo>
                  <a:cubicBezTo>
                    <a:pt x="122" y="336"/>
                    <a:pt x="100" y="338"/>
                    <a:pt x="80" y="342"/>
                  </a:cubicBezTo>
                  <a:lnTo>
                    <a:pt x="80" y="596"/>
                  </a:lnTo>
                  <a:cubicBezTo>
                    <a:pt x="100" y="599"/>
                    <a:pt x="122" y="602"/>
                    <a:pt x="145" y="602"/>
                  </a:cubicBezTo>
                  <a:cubicBezTo>
                    <a:pt x="181" y="602"/>
                    <a:pt x="217" y="596"/>
                    <a:pt x="244" y="581"/>
                  </a:cubicBezTo>
                  <a:close/>
                  <a:moveTo>
                    <a:pt x="352" y="568"/>
                  </a:moveTo>
                  <a:lnTo>
                    <a:pt x="352" y="568"/>
                  </a:lnTo>
                  <a:lnTo>
                    <a:pt x="352" y="549"/>
                  </a:lnTo>
                  <a:cubicBezTo>
                    <a:pt x="352" y="512"/>
                    <a:pt x="354" y="455"/>
                    <a:pt x="369" y="418"/>
                  </a:cubicBezTo>
                  <a:cubicBezTo>
                    <a:pt x="405" y="401"/>
                    <a:pt x="435" y="393"/>
                    <a:pt x="464" y="393"/>
                  </a:cubicBezTo>
                  <a:cubicBezTo>
                    <a:pt x="526" y="393"/>
                    <a:pt x="575" y="409"/>
                    <a:pt x="575" y="478"/>
                  </a:cubicBezTo>
                  <a:lnTo>
                    <a:pt x="575" y="579"/>
                  </a:lnTo>
                  <a:cubicBezTo>
                    <a:pt x="575" y="606"/>
                    <a:pt x="573" y="631"/>
                    <a:pt x="571" y="646"/>
                  </a:cubicBezTo>
                  <a:cubicBezTo>
                    <a:pt x="564" y="648"/>
                    <a:pt x="557" y="649"/>
                    <a:pt x="551" y="649"/>
                  </a:cubicBezTo>
                  <a:cubicBezTo>
                    <a:pt x="544" y="649"/>
                    <a:pt x="536" y="648"/>
                    <a:pt x="527" y="646"/>
                  </a:cubicBezTo>
                  <a:cubicBezTo>
                    <a:pt x="523" y="622"/>
                    <a:pt x="524" y="630"/>
                    <a:pt x="523" y="622"/>
                  </a:cubicBezTo>
                  <a:cubicBezTo>
                    <a:pt x="506" y="640"/>
                    <a:pt x="475" y="651"/>
                    <a:pt x="443" y="651"/>
                  </a:cubicBezTo>
                  <a:cubicBezTo>
                    <a:pt x="411" y="651"/>
                    <a:pt x="352" y="637"/>
                    <a:pt x="352" y="568"/>
                  </a:cubicBezTo>
                  <a:close/>
                  <a:moveTo>
                    <a:pt x="519" y="580"/>
                  </a:moveTo>
                  <a:lnTo>
                    <a:pt x="519" y="580"/>
                  </a:lnTo>
                  <a:lnTo>
                    <a:pt x="519" y="454"/>
                  </a:lnTo>
                  <a:cubicBezTo>
                    <a:pt x="508" y="445"/>
                    <a:pt x="486" y="440"/>
                    <a:pt x="463" y="440"/>
                  </a:cubicBezTo>
                  <a:cubicBezTo>
                    <a:pt x="440" y="440"/>
                    <a:pt x="418" y="445"/>
                    <a:pt x="407" y="454"/>
                  </a:cubicBezTo>
                  <a:lnTo>
                    <a:pt x="407" y="589"/>
                  </a:lnTo>
                  <a:cubicBezTo>
                    <a:pt x="419" y="599"/>
                    <a:pt x="434" y="603"/>
                    <a:pt x="451" y="603"/>
                  </a:cubicBezTo>
                  <a:cubicBezTo>
                    <a:pt x="475" y="603"/>
                    <a:pt x="501" y="594"/>
                    <a:pt x="519" y="580"/>
                  </a:cubicBezTo>
                  <a:close/>
                  <a:moveTo>
                    <a:pt x="614" y="575"/>
                  </a:moveTo>
                  <a:lnTo>
                    <a:pt x="614" y="575"/>
                  </a:lnTo>
                  <a:lnTo>
                    <a:pt x="614" y="414"/>
                  </a:lnTo>
                  <a:cubicBezTo>
                    <a:pt x="614" y="392"/>
                    <a:pt x="614" y="366"/>
                    <a:pt x="619" y="343"/>
                  </a:cubicBezTo>
                  <a:cubicBezTo>
                    <a:pt x="627" y="341"/>
                    <a:pt x="635" y="339"/>
                    <a:pt x="643" y="339"/>
                  </a:cubicBezTo>
                  <a:cubicBezTo>
                    <a:pt x="651" y="339"/>
                    <a:pt x="659" y="341"/>
                    <a:pt x="668" y="343"/>
                  </a:cubicBezTo>
                  <a:lnTo>
                    <a:pt x="668" y="404"/>
                  </a:lnTo>
                  <a:cubicBezTo>
                    <a:pt x="731" y="404"/>
                    <a:pt x="710" y="404"/>
                    <a:pt x="731" y="404"/>
                  </a:cubicBezTo>
                  <a:cubicBezTo>
                    <a:pt x="733" y="412"/>
                    <a:pt x="734" y="420"/>
                    <a:pt x="734" y="427"/>
                  </a:cubicBezTo>
                  <a:cubicBezTo>
                    <a:pt x="734" y="435"/>
                    <a:pt x="733" y="443"/>
                    <a:pt x="731" y="451"/>
                  </a:cubicBezTo>
                  <a:cubicBezTo>
                    <a:pt x="668" y="451"/>
                    <a:pt x="689" y="451"/>
                    <a:pt x="668" y="451"/>
                  </a:cubicBezTo>
                  <a:lnTo>
                    <a:pt x="668" y="572"/>
                  </a:lnTo>
                  <a:cubicBezTo>
                    <a:pt x="668" y="603"/>
                    <a:pt x="686" y="613"/>
                    <a:pt x="720" y="613"/>
                  </a:cubicBezTo>
                  <a:cubicBezTo>
                    <a:pt x="727" y="613"/>
                    <a:pt x="734" y="612"/>
                    <a:pt x="742" y="612"/>
                  </a:cubicBezTo>
                  <a:cubicBezTo>
                    <a:pt x="744" y="617"/>
                    <a:pt x="747" y="615"/>
                    <a:pt x="749" y="626"/>
                  </a:cubicBezTo>
                  <a:cubicBezTo>
                    <a:pt x="750" y="630"/>
                    <a:pt x="750" y="632"/>
                    <a:pt x="750" y="634"/>
                  </a:cubicBezTo>
                  <a:cubicBezTo>
                    <a:pt x="750" y="641"/>
                    <a:pt x="749" y="641"/>
                    <a:pt x="749" y="644"/>
                  </a:cubicBezTo>
                  <a:cubicBezTo>
                    <a:pt x="741" y="647"/>
                    <a:pt x="723" y="654"/>
                    <a:pt x="692" y="654"/>
                  </a:cubicBezTo>
                  <a:cubicBezTo>
                    <a:pt x="665" y="654"/>
                    <a:pt x="614" y="642"/>
                    <a:pt x="614" y="575"/>
                  </a:cubicBezTo>
                  <a:close/>
                  <a:moveTo>
                    <a:pt x="773" y="568"/>
                  </a:moveTo>
                  <a:lnTo>
                    <a:pt x="773" y="568"/>
                  </a:lnTo>
                  <a:lnTo>
                    <a:pt x="773" y="549"/>
                  </a:lnTo>
                  <a:cubicBezTo>
                    <a:pt x="773" y="512"/>
                    <a:pt x="774" y="455"/>
                    <a:pt x="790" y="418"/>
                  </a:cubicBezTo>
                  <a:cubicBezTo>
                    <a:pt x="824" y="401"/>
                    <a:pt x="854" y="393"/>
                    <a:pt x="883" y="393"/>
                  </a:cubicBezTo>
                  <a:cubicBezTo>
                    <a:pt x="945" y="393"/>
                    <a:pt x="994" y="409"/>
                    <a:pt x="994" y="478"/>
                  </a:cubicBezTo>
                  <a:lnTo>
                    <a:pt x="994" y="579"/>
                  </a:lnTo>
                  <a:cubicBezTo>
                    <a:pt x="994" y="606"/>
                    <a:pt x="992" y="631"/>
                    <a:pt x="991" y="646"/>
                  </a:cubicBezTo>
                  <a:cubicBezTo>
                    <a:pt x="983" y="648"/>
                    <a:pt x="977" y="649"/>
                    <a:pt x="970" y="649"/>
                  </a:cubicBezTo>
                  <a:cubicBezTo>
                    <a:pt x="963" y="649"/>
                    <a:pt x="956" y="648"/>
                    <a:pt x="947" y="646"/>
                  </a:cubicBezTo>
                  <a:cubicBezTo>
                    <a:pt x="942" y="622"/>
                    <a:pt x="944" y="630"/>
                    <a:pt x="942" y="622"/>
                  </a:cubicBezTo>
                  <a:cubicBezTo>
                    <a:pt x="925" y="640"/>
                    <a:pt x="894" y="651"/>
                    <a:pt x="862" y="651"/>
                  </a:cubicBezTo>
                  <a:cubicBezTo>
                    <a:pt x="831" y="651"/>
                    <a:pt x="773" y="637"/>
                    <a:pt x="773" y="568"/>
                  </a:cubicBezTo>
                  <a:close/>
                  <a:moveTo>
                    <a:pt x="939" y="580"/>
                  </a:moveTo>
                  <a:lnTo>
                    <a:pt x="939" y="580"/>
                  </a:lnTo>
                  <a:lnTo>
                    <a:pt x="939" y="454"/>
                  </a:lnTo>
                  <a:cubicBezTo>
                    <a:pt x="928" y="445"/>
                    <a:pt x="905" y="440"/>
                    <a:pt x="883" y="440"/>
                  </a:cubicBezTo>
                  <a:cubicBezTo>
                    <a:pt x="860" y="440"/>
                    <a:pt x="837" y="445"/>
                    <a:pt x="826" y="454"/>
                  </a:cubicBezTo>
                  <a:lnTo>
                    <a:pt x="826" y="589"/>
                  </a:lnTo>
                  <a:cubicBezTo>
                    <a:pt x="838" y="599"/>
                    <a:pt x="854" y="603"/>
                    <a:pt x="870" y="603"/>
                  </a:cubicBezTo>
                  <a:cubicBezTo>
                    <a:pt x="894" y="603"/>
                    <a:pt x="920" y="594"/>
                    <a:pt x="939" y="580"/>
                  </a:cubicBezTo>
                  <a:close/>
                  <a:moveTo>
                    <a:pt x="14" y="932"/>
                  </a:moveTo>
                  <a:lnTo>
                    <a:pt x="14" y="932"/>
                  </a:lnTo>
                  <a:lnTo>
                    <a:pt x="14" y="885"/>
                  </a:lnTo>
                  <a:cubicBezTo>
                    <a:pt x="14" y="835"/>
                    <a:pt x="17" y="769"/>
                    <a:pt x="36" y="716"/>
                  </a:cubicBezTo>
                  <a:cubicBezTo>
                    <a:pt x="76" y="696"/>
                    <a:pt x="122" y="683"/>
                    <a:pt x="168" y="683"/>
                  </a:cubicBezTo>
                  <a:cubicBezTo>
                    <a:pt x="214" y="683"/>
                    <a:pt x="254" y="694"/>
                    <a:pt x="274" y="704"/>
                  </a:cubicBezTo>
                  <a:cubicBezTo>
                    <a:pt x="275" y="720"/>
                    <a:pt x="270" y="733"/>
                    <a:pt x="261" y="745"/>
                  </a:cubicBezTo>
                  <a:cubicBezTo>
                    <a:pt x="237" y="736"/>
                    <a:pt x="211" y="732"/>
                    <a:pt x="183" y="731"/>
                  </a:cubicBezTo>
                  <a:cubicBezTo>
                    <a:pt x="151" y="730"/>
                    <a:pt x="119" y="735"/>
                    <a:pt x="86" y="749"/>
                  </a:cubicBezTo>
                  <a:cubicBezTo>
                    <a:pt x="81" y="770"/>
                    <a:pt x="72" y="807"/>
                    <a:pt x="72" y="885"/>
                  </a:cubicBezTo>
                  <a:lnTo>
                    <a:pt x="72" y="932"/>
                  </a:lnTo>
                  <a:cubicBezTo>
                    <a:pt x="72" y="985"/>
                    <a:pt x="108" y="997"/>
                    <a:pt x="160" y="997"/>
                  </a:cubicBezTo>
                  <a:cubicBezTo>
                    <a:pt x="188" y="997"/>
                    <a:pt x="209" y="993"/>
                    <a:pt x="232" y="985"/>
                  </a:cubicBezTo>
                  <a:cubicBezTo>
                    <a:pt x="239" y="961"/>
                    <a:pt x="242" y="933"/>
                    <a:pt x="244" y="902"/>
                  </a:cubicBezTo>
                  <a:cubicBezTo>
                    <a:pt x="218" y="902"/>
                    <a:pt x="215" y="901"/>
                    <a:pt x="201" y="900"/>
                  </a:cubicBezTo>
                  <a:cubicBezTo>
                    <a:pt x="199" y="892"/>
                    <a:pt x="196" y="889"/>
                    <a:pt x="196" y="876"/>
                  </a:cubicBezTo>
                  <a:cubicBezTo>
                    <a:pt x="196" y="870"/>
                    <a:pt x="197" y="862"/>
                    <a:pt x="201" y="855"/>
                  </a:cubicBezTo>
                  <a:cubicBezTo>
                    <a:pt x="217" y="854"/>
                    <a:pt x="217" y="852"/>
                    <a:pt x="249" y="852"/>
                  </a:cubicBezTo>
                  <a:cubicBezTo>
                    <a:pt x="291" y="852"/>
                    <a:pt x="284" y="855"/>
                    <a:pt x="301" y="856"/>
                  </a:cubicBezTo>
                  <a:lnTo>
                    <a:pt x="301" y="893"/>
                  </a:lnTo>
                  <a:cubicBezTo>
                    <a:pt x="299" y="938"/>
                    <a:pt x="294" y="990"/>
                    <a:pt x="280" y="1022"/>
                  </a:cubicBezTo>
                  <a:cubicBezTo>
                    <a:pt x="248" y="1038"/>
                    <a:pt x="208" y="1047"/>
                    <a:pt x="162" y="1047"/>
                  </a:cubicBezTo>
                  <a:cubicBezTo>
                    <a:pt x="106" y="1047"/>
                    <a:pt x="14" y="1038"/>
                    <a:pt x="14" y="932"/>
                  </a:cubicBezTo>
                  <a:close/>
                  <a:moveTo>
                    <a:pt x="332" y="965"/>
                  </a:moveTo>
                  <a:lnTo>
                    <a:pt x="332" y="965"/>
                  </a:lnTo>
                  <a:lnTo>
                    <a:pt x="332" y="932"/>
                  </a:lnTo>
                  <a:cubicBezTo>
                    <a:pt x="332" y="898"/>
                    <a:pt x="339" y="847"/>
                    <a:pt x="353" y="814"/>
                  </a:cubicBezTo>
                  <a:cubicBezTo>
                    <a:pt x="385" y="797"/>
                    <a:pt x="416" y="788"/>
                    <a:pt x="445" y="788"/>
                  </a:cubicBezTo>
                  <a:cubicBezTo>
                    <a:pt x="507" y="788"/>
                    <a:pt x="552" y="808"/>
                    <a:pt x="552" y="873"/>
                  </a:cubicBezTo>
                  <a:cubicBezTo>
                    <a:pt x="552" y="890"/>
                    <a:pt x="548" y="924"/>
                    <a:pt x="541" y="942"/>
                  </a:cubicBezTo>
                  <a:cubicBezTo>
                    <a:pt x="519" y="944"/>
                    <a:pt x="491" y="948"/>
                    <a:pt x="463" y="948"/>
                  </a:cubicBezTo>
                  <a:cubicBezTo>
                    <a:pt x="443" y="948"/>
                    <a:pt x="410" y="947"/>
                    <a:pt x="387" y="942"/>
                  </a:cubicBezTo>
                  <a:lnTo>
                    <a:pt x="387" y="963"/>
                  </a:lnTo>
                  <a:cubicBezTo>
                    <a:pt x="387" y="1001"/>
                    <a:pt x="423" y="1003"/>
                    <a:pt x="454" y="1003"/>
                  </a:cubicBezTo>
                  <a:cubicBezTo>
                    <a:pt x="476" y="1003"/>
                    <a:pt x="507" y="999"/>
                    <a:pt x="532" y="990"/>
                  </a:cubicBezTo>
                  <a:cubicBezTo>
                    <a:pt x="538" y="999"/>
                    <a:pt x="541" y="1008"/>
                    <a:pt x="541" y="1018"/>
                  </a:cubicBezTo>
                  <a:lnTo>
                    <a:pt x="541" y="1025"/>
                  </a:lnTo>
                  <a:cubicBezTo>
                    <a:pt x="513" y="1041"/>
                    <a:pt x="481" y="1049"/>
                    <a:pt x="444" y="1049"/>
                  </a:cubicBezTo>
                  <a:cubicBezTo>
                    <a:pt x="385" y="1049"/>
                    <a:pt x="332" y="1035"/>
                    <a:pt x="332" y="965"/>
                  </a:cubicBezTo>
                  <a:close/>
                  <a:moveTo>
                    <a:pt x="495" y="902"/>
                  </a:moveTo>
                  <a:lnTo>
                    <a:pt x="495" y="902"/>
                  </a:lnTo>
                  <a:cubicBezTo>
                    <a:pt x="498" y="893"/>
                    <a:pt x="499" y="884"/>
                    <a:pt x="499" y="875"/>
                  </a:cubicBezTo>
                  <a:cubicBezTo>
                    <a:pt x="499" y="842"/>
                    <a:pt x="472" y="836"/>
                    <a:pt x="444" y="836"/>
                  </a:cubicBezTo>
                  <a:cubicBezTo>
                    <a:pt x="428" y="836"/>
                    <a:pt x="413" y="840"/>
                    <a:pt x="397" y="848"/>
                  </a:cubicBezTo>
                  <a:cubicBezTo>
                    <a:pt x="392" y="862"/>
                    <a:pt x="389" y="883"/>
                    <a:pt x="388" y="900"/>
                  </a:cubicBezTo>
                  <a:cubicBezTo>
                    <a:pt x="409" y="906"/>
                    <a:pt x="427" y="906"/>
                    <a:pt x="445" y="906"/>
                  </a:cubicBezTo>
                  <a:cubicBezTo>
                    <a:pt x="467" y="906"/>
                    <a:pt x="482" y="905"/>
                    <a:pt x="495" y="902"/>
                  </a:cubicBezTo>
                  <a:close/>
                  <a:moveTo>
                    <a:pt x="592" y="1041"/>
                  </a:moveTo>
                  <a:lnTo>
                    <a:pt x="592" y="1041"/>
                  </a:lnTo>
                  <a:cubicBezTo>
                    <a:pt x="587" y="1024"/>
                    <a:pt x="587" y="1006"/>
                    <a:pt x="587" y="989"/>
                  </a:cubicBezTo>
                  <a:cubicBezTo>
                    <a:pt x="587" y="944"/>
                    <a:pt x="587" y="959"/>
                    <a:pt x="587" y="944"/>
                  </a:cubicBezTo>
                  <a:cubicBezTo>
                    <a:pt x="587" y="908"/>
                    <a:pt x="588" y="850"/>
                    <a:pt x="604" y="813"/>
                  </a:cubicBezTo>
                  <a:cubicBezTo>
                    <a:pt x="639" y="796"/>
                    <a:pt x="669" y="788"/>
                    <a:pt x="698" y="788"/>
                  </a:cubicBezTo>
                  <a:cubicBezTo>
                    <a:pt x="760" y="788"/>
                    <a:pt x="808" y="805"/>
                    <a:pt x="808" y="873"/>
                  </a:cubicBezTo>
                  <a:lnTo>
                    <a:pt x="808" y="987"/>
                  </a:lnTo>
                  <a:cubicBezTo>
                    <a:pt x="808" y="1005"/>
                    <a:pt x="809" y="1023"/>
                    <a:pt x="804" y="1041"/>
                  </a:cubicBezTo>
                  <a:cubicBezTo>
                    <a:pt x="794" y="1043"/>
                    <a:pt x="788" y="1044"/>
                    <a:pt x="781" y="1044"/>
                  </a:cubicBezTo>
                  <a:cubicBezTo>
                    <a:pt x="772" y="1044"/>
                    <a:pt x="764" y="1043"/>
                    <a:pt x="754" y="1041"/>
                  </a:cubicBezTo>
                  <a:lnTo>
                    <a:pt x="754" y="876"/>
                  </a:lnTo>
                  <a:cubicBezTo>
                    <a:pt x="754" y="842"/>
                    <a:pt x="727" y="836"/>
                    <a:pt x="699" y="836"/>
                  </a:cubicBezTo>
                  <a:cubicBezTo>
                    <a:pt x="682" y="836"/>
                    <a:pt x="668" y="838"/>
                    <a:pt x="651" y="846"/>
                  </a:cubicBezTo>
                  <a:cubicBezTo>
                    <a:pt x="643" y="873"/>
                    <a:pt x="642" y="915"/>
                    <a:pt x="642" y="939"/>
                  </a:cubicBezTo>
                  <a:lnTo>
                    <a:pt x="642" y="1041"/>
                  </a:lnTo>
                  <a:cubicBezTo>
                    <a:pt x="631" y="1043"/>
                    <a:pt x="623" y="1044"/>
                    <a:pt x="615" y="1044"/>
                  </a:cubicBezTo>
                  <a:cubicBezTo>
                    <a:pt x="608" y="1044"/>
                    <a:pt x="600" y="1043"/>
                    <a:pt x="592" y="1041"/>
                  </a:cubicBezTo>
                  <a:close/>
                  <a:moveTo>
                    <a:pt x="848" y="965"/>
                  </a:moveTo>
                  <a:lnTo>
                    <a:pt x="848" y="965"/>
                  </a:lnTo>
                  <a:lnTo>
                    <a:pt x="848" y="932"/>
                  </a:lnTo>
                  <a:cubicBezTo>
                    <a:pt x="848" y="898"/>
                    <a:pt x="854" y="847"/>
                    <a:pt x="868" y="814"/>
                  </a:cubicBezTo>
                  <a:cubicBezTo>
                    <a:pt x="901" y="797"/>
                    <a:pt x="932" y="788"/>
                    <a:pt x="961" y="788"/>
                  </a:cubicBezTo>
                  <a:cubicBezTo>
                    <a:pt x="1023" y="788"/>
                    <a:pt x="1068" y="808"/>
                    <a:pt x="1068" y="873"/>
                  </a:cubicBezTo>
                  <a:cubicBezTo>
                    <a:pt x="1068" y="890"/>
                    <a:pt x="1064" y="924"/>
                    <a:pt x="1056" y="942"/>
                  </a:cubicBezTo>
                  <a:cubicBezTo>
                    <a:pt x="1035" y="944"/>
                    <a:pt x="1006" y="948"/>
                    <a:pt x="979" y="948"/>
                  </a:cubicBezTo>
                  <a:cubicBezTo>
                    <a:pt x="959" y="948"/>
                    <a:pt x="926" y="947"/>
                    <a:pt x="903" y="942"/>
                  </a:cubicBezTo>
                  <a:lnTo>
                    <a:pt x="903" y="963"/>
                  </a:lnTo>
                  <a:cubicBezTo>
                    <a:pt x="903" y="1001"/>
                    <a:pt x="939" y="1003"/>
                    <a:pt x="970" y="1003"/>
                  </a:cubicBezTo>
                  <a:cubicBezTo>
                    <a:pt x="991" y="1003"/>
                    <a:pt x="1023" y="999"/>
                    <a:pt x="1047" y="990"/>
                  </a:cubicBezTo>
                  <a:cubicBezTo>
                    <a:pt x="1054" y="999"/>
                    <a:pt x="1057" y="1008"/>
                    <a:pt x="1057" y="1018"/>
                  </a:cubicBezTo>
                  <a:cubicBezTo>
                    <a:pt x="1057" y="1020"/>
                    <a:pt x="1057" y="1023"/>
                    <a:pt x="1056" y="1025"/>
                  </a:cubicBezTo>
                  <a:cubicBezTo>
                    <a:pt x="1029" y="1041"/>
                    <a:pt x="997" y="1049"/>
                    <a:pt x="960" y="1049"/>
                  </a:cubicBezTo>
                  <a:cubicBezTo>
                    <a:pt x="901" y="1049"/>
                    <a:pt x="848" y="1035"/>
                    <a:pt x="848" y="965"/>
                  </a:cubicBezTo>
                  <a:close/>
                  <a:moveTo>
                    <a:pt x="1011" y="902"/>
                  </a:moveTo>
                  <a:lnTo>
                    <a:pt x="1011" y="902"/>
                  </a:lnTo>
                  <a:cubicBezTo>
                    <a:pt x="1014" y="893"/>
                    <a:pt x="1015" y="884"/>
                    <a:pt x="1015" y="875"/>
                  </a:cubicBezTo>
                  <a:cubicBezTo>
                    <a:pt x="1015" y="842"/>
                    <a:pt x="988" y="836"/>
                    <a:pt x="960" y="836"/>
                  </a:cubicBezTo>
                  <a:cubicBezTo>
                    <a:pt x="944" y="836"/>
                    <a:pt x="929" y="840"/>
                    <a:pt x="913" y="848"/>
                  </a:cubicBezTo>
                  <a:cubicBezTo>
                    <a:pt x="908" y="862"/>
                    <a:pt x="904" y="883"/>
                    <a:pt x="904" y="900"/>
                  </a:cubicBezTo>
                  <a:cubicBezTo>
                    <a:pt x="925" y="906"/>
                    <a:pt x="943" y="906"/>
                    <a:pt x="961" y="906"/>
                  </a:cubicBezTo>
                  <a:cubicBezTo>
                    <a:pt x="982" y="906"/>
                    <a:pt x="998" y="905"/>
                    <a:pt x="1011" y="902"/>
                  </a:cubicBezTo>
                  <a:close/>
                  <a:moveTo>
                    <a:pt x="1108" y="1041"/>
                  </a:moveTo>
                  <a:lnTo>
                    <a:pt x="1108" y="1041"/>
                  </a:lnTo>
                  <a:cubicBezTo>
                    <a:pt x="1103" y="1026"/>
                    <a:pt x="1103" y="1011"/>
                    <a:pt x="1103" y="995"/>
                  </a:cubicBezTo>
                  <a:lnTo>
                    <a:pt x="1103" y="945"/>
                  </a:lnTo>
                  <a:cubicBezTo>
                    <a:pt x="1103" y="909"/>
                    <a:pt x="1104" y="850"/>
                    <a:pt x="1120" y="814"/>
                  </a:cubicBezTo>
                  <a:cubicBezTo>
                    <a:pt x="1151" y="799"/>
                    <a:pt x="1184" y="789"/>
                    <a:pt x="1219" y="789"/>
                  </a:cubicBezTo>
                  <a:cubicBezTo>
                    <a:pt x="1228" y="789"/>
                    <a:pt x="1238" y="790"/>
                    <a:pt x="1247" y="791"/>
                  </a:cubicBezTo>
                  <a:cubicBezTo>
                    <a:pt x="1247" y="796"/>
                    <a:pt x="1248" y="800"/>
                    <a:pt x="1248" y="803"/>
                  </a:cubicBezTo>
                  <a:cubicBezTo>
                    <a:pt x="1248" y="816"/>
                    <a:pt x="1245" y="827"/>
                    <a:pt x="1238" y="838"/>
                  </a:cubicBezTo>
                  <a:cubicBezTo>
                    <a:pt x="1231" y="837"/>
                    <a:pt x="1225" y="837"/>
                    <a:pt x="1218" y="837"/>
                  </a:cubicBezTo>
                  <a:cubicBezTo>
                    <a:pt x="1201" y="837"/>
                    <a:pt x="1184" y="840"/>
                    <a:pt x="1167" y="847"/>
                  </a:cubicBezTo>
                  <a:cubicBezTo>
                    <a:pt x="1159" y="874"/>
                    <a:pt x="1158" y="916"/>
                    <a:pt x="1158" y="940"/>
                  </a:cubicBezTo>
                  <a:lnTo>
                    <a:pt x="1158" y="1041"/>
                  </a:lnTo>
                  <a:cubicBezTo>
                    <a:pt x="1149" y="1043"/>
                    <a:pt x="1142" y="1044"/>
                    <a:pt x="1134" y="1044"/>
                  </a:cubicBezTo>
                  <a:cubicBezTo>
                    <a:pt x="1127" y="1044"/>
                    <a:pt x="1119" y="1043"/>
                    <a:pt x="1108" y="1041"/>
                  </a:cubicBezTo>
                  <a:close/>
                  <a:moveTo>
                    <a:pt x="1262" y="963"/>
                  </a:moveTo>
                  <a:lnTo>
                    <a:pt x="1262" y="963"/>
                  </a:lnTo>
                  <a:lnTo>
                    <a:pt x="1262" y="944"/>
                  </a:lnTo>
                  <a:cubicBezTo>
                    <a:pt x="1262" y="908"/>
                    <a:pt x="1264" y="850"/>
                    <a:pt x="1279" y="813"/>
                  </a:cubicBezTo>
                  <a:cubicBezTo>
                    <a:pt x="1315" y="796"/>
                    <a:pt x="1345" y="788"/>
                    <a:pt x="1374" y="788"/>
                  </a:cubicBezTo>
                  <a:cubicBezTo>
                    <a:pt x="1436" y="788"/>
                    <a:pt x="1485" y="805"/>
                    <a:pt x="1485" y="873"/>
                  </a:cubicBezTo>
                  <a:lnTo>
                    <a:pt x="1485" y="974"/>
                  </a:lnTo>
                  <a:cubicBezTo>
                    <a:pt x="1485" y="1001"/>
                    <a:pt x="1483" y="1026"/>
                    <a:pt x="1481" y="1041"/>
                  </a:cubicBezTo>
                  <a:cubicBezTo>
                    <a:pt x="1474" y="1043"/>
                    <a:pt x="1467" y="1044"/>
                    <a:pt x="1461" y="1044"/>
                  </a:cubicBezTo>
                  <a:cubicBezTo>
                    <a:pt x="1453" y="1044"/>
                    <a:pt x="1446" y="1043"/>
                    <a:pt x="1437" y="1041"/>
                  </a:cubicBezTo>
                  <a:lnTo>
                    <a:pt x="1433" y="1018"/>
                  </a:lnTo>
                  <a:cubicBezTo>
                    <a:pt x="1415" y="1036"/>
                    <a:pt x="1385" y="1047"/>
                    <a:pt x="1352" y="1047"/>
                  </a:cubicBezTo>
                  <a:cubicBezTo>
                    <a:pt x="1321" y="1047"/>
                    <a:pt x="1262" y="1033"/>
                    <a:pt x="1262" y="963"/>
                  </a:cubicBezTo>
                  <a:close/>
                  <a:moveTo>
                    <a:pt x="1429" y="975"/>
                  </a:moveTo>
                  <a:lnTo>
                    <a:pt x="1429" y="975"/>
                  </a:lnTo>
                  <a:lnTo>
                    <a:pt x="1429" y="849"/>
                  </a:lnTo>
                  <a:cubicBezTo>
                    <a:pt x="1418" y="840"/>
                    <a:pt x="1396" y="836"/>
                    <a:pt x="1373" y="836"/>
                  </a:cubicBezTo>
                  <a:cubicBezTo>
                    <a:pt x="1350" y="836"/>
                    <a:pt x="1327" y="840"/>
                    <a:pt x="1316" y="849"/>
                  </a:cubicBezTo>
                  <a:lnTo>
                    <a:pt x="1316" y="985"/>
                  </a:lnTo>
                  <a:cubicBezTo>
                    <a:pt x="1328" y="994"/>
                    <a:pt x="1344" y="999"/>
                    <a:pt x="1361" y="999"/>
                  </a:cubicBezTo>
                  <a:cubicBezTo>
                    <a:pt x="1385" y="999"/>
                    <a:pt x="1411" y="989"/>
                    <a:pt x="1429" y="975"/>
                  </a:cubicBezTo>
                  <a:close/>
                  <a:moveTo>
                    <a:pt x="1524" y="971"/>
                  </a:moveTo>
                  <a:lnTo>
                    <a:pt x="1524" y="971"/>
                  </a:lnTo>
                  <a:lnTo>
                    <a:pt x="1524" y="810"/>
                  </a:lnTo>
                  <a:cubicBezTo>
                    <a:pt x="1524" y="787"/>
                    <a:pt x="1524" y="762"/>
                    <a:pt x="1529" y="738"/>
                  </a:cubicBezTo>
                  <a:cubicBezTo>
                    <a:pt x="1537" y="736"/>
                    <a:pt x="1545" y="735"/>
                    <a:pt x="1553" y="735"/>
                  </a:cubicBezTo>
                  <a:cubicBezTo>
                    <a:pt x="1561" y="735"/>
                    <a:pt x="1569" y="736"/>
                    <a:pt x="1578" y="738"/>
                  </a:cubicBezTo>
                  <a:lnTo>
                    <a:pt x="1578" y="800"/>
                  </a:lnTo>
                  <a:lnTo>
                    <a:pt x="1640" y="800"/>
                  </a:lnTo>
                  <a:cubicBezTo>
                    <a:pt x="1643" y="807"/>
                    <a:pt x="1644" y="815"/>
                    <a:pt x="1644" y="823"/>
                  </a:cubicBezTo>
                  <a:cubicBezTo>
                    <a:pt x="1644" y="831"/>
                    <a:pt x="1643" y="838"/>
                    <a:pt x="1640" y="846"/>
                  </a:cubicBezTo>
                  <a:lnTo>
                    <a:pt x="1578" y="846"/>
                  </a:lnTo>
                  <a:lnTo>
                    <a:pt x="1578" y="968"/>
                  </a:lnTo>
                  <a:cubicBezTo>
                    <a:pt x="1578" y="998"/>
                    <a:pt x="1596" y="1008"/>
                    <a:pt x="1630" y="1008"/>
                  </a:cubicBezTo>
                  <a:cubicBezTo>
                    <a:pt x="1637" y="1008"/>
                    <a:pt x="1644" y="1008"/>
                    <a:pt x="1652" y="1007"/>
                  </a:cubicBezTo>
                  <a:cubicBezTo>
                    <a:pt x="1654" y="1012"/>
                    <a:pt x="1657" y="1011"/>
                    <a:pt x="1659" y="1022"/>
                  </a:cubicBezTo>
                  <a:cubicBezTo>
                    <a:pt x="1660" y="1025"/>
                    <a:pt x="1660" y="1027"/>
                    <a:pt x="1660" y="1030"/>
                  </a:cubicBezTo>
                  <a:cubicBezTo>
                    <a:pt x="1660" y="1036"/>
                    <a:pt x="1659" y="1036"/>
                    <a:pt x="1659" y="1039"/>
                  </a:cubicBezTo>
                  <a:cubicBezTo>
                    <a:pt x="1651" y="1043"/>
                    <a:pt x="1633" y="1049"/>
                    <a:pt x="1602" y="1049"/>
                  </a:cubicBezTo>
                  <a:cubicBezTo>
                    <a:pt x="1575" y="1049"/>
                    <a:pt x="1524" y="1037"/>
                    <a:pt x="1524" y="971"/>
                  </a:cubicBezTo>
                  <a:close/>
                  <a:moveTo>
                    <a:pt x="1683" y="965"/>
                  </a:moveTo>
                  <a:lnTo>
                    <a:pt x="1683" y="965"/>
                  </a:lnTo>
                  <a:lnTo>
                    <a:pt x="1683" y="944"/>
                  </a:lnTo>
                  <a:cubicBezTo>
                    <a:pt x="1683" y="908"/>
                    <a:pt x="1684" y="850"/>
                    <a:pt x="1700" y="813"/>
                  </a:cubicBezTo>
                  <a:cubicBezTo>
                    <a:pt x="1735" y="796"/>
                    <a:pt x="1765" y="788"/>
                    <a:pt x="1794" y="788"/>
                  </a:cubicBezTo>
                  <a:cubicBezTo>
                    <a:pt x="1856" y="788"/>
                    <a:pt x="1905" y="805"/>
                    <a:pt x="1905" y="873"/>
                  </a:cubicBezTo>
                  <a:lnTo>
                    <a:pt x="1905" y="893"/>
                  </a:lnTo>
                  <a:cubicBezTo>
                    <a:pt x="1905" y="905"/>
                    <a:pt x="1905" y="983"/>
                    <a:pt x="1889" y="1024"/>
                  </a:cubicBezTo>
                  <a:cubicBezTo>
                    <a:pt x="1862" y="1040"/>
                    <a:pt x="1831" y="1049"/>
                    <a:pt x="1794" y="1049"/>
                  </a:cubicBezTo>
                  <a:cubicBezTo>
                    <a:pt x="1734" y="1049"/>
                    <a:pt x="1683" y="1035"/>
                    <a:pt x="1683" y="965"/>
                  </a:cubicBezTo>
                  <a:close/>
                  <a:moveTo>
                    <a:pt x="1850" y="989"/>
                  </a:moveTo>
                  <a:lnTo>
                    <a:pt x="1850" y="989"/>
                  </a:lnTo>
                  <a:lnTo>
                    <a:pt x="1850" y="849"/>
                  </a:lnTo>
                  <a:cubicBezTo>
                    <a:pt x="1838" y="839"/>
                    <a:pt x="1816" y="835"/>
                    <a:pt x="1794" y="835"/>
                  </a:cubicBezTo>
                  <a:cubicBezTo>
                    <a:pt x="1772" y="835"/>
                    <a:pt x="1750" y="839"/>
                    <a:pt x="1738" y="849"/>
                  </a:cubicBezTo>
                  <a:lnTo>
                    <a:pt x="1738" y="989"/>
                  </a:lnTo>
                  <a:cubicBezTo>
                    <a:pt x="1749" y="998"/>
                    <a:pt x="1771" y="1002"/>
                    <a:pt x="1794" y="1002"/>
                  </a:cubicBezTo>
                  <a:cubicBezTo>
                    <a:pt x="1816" y="1002"/>
                    <a:pt x="1839" y="998"/>
                    <a:pt x="1850" y="989"/>
                  </a:cubicBezTo>
                  <a:close/>
                  <a:moveTo>
                    <a:pt x="1950" y="1041"/>
                  </a:moveTo>
                  <a:lnTo>
                    <a:pt x="1950" y="1041"/>
                  </a:lnTo>
                  <a:cubicBezTo>
                    <a:pt x="1945" y="1026"/>
                    <a:pt x="1945" y="1011"/>
                    <a:pt x="1945" y="995"/>
                  </a:cubicBezTo>
                  <a:lnTo>
                    <a:pt x="1945" y="945"/>
                  </a:lnTo>
                  <a:cubicBezTo>
                    <a:pt x="1945" y="909"/>
                    <a:pt x="1946" y="850"/>
                    <a:pt x="1962" y="814"/>
                  </a:cubicBezTo>
                  <a:cubicBezTo>
                    <a:pt x="1992" y="799"/>
                    <a:pt x="2024" y="789"/>
                    <a:pt x="2060" y="789"/>
                  </a:cubicBezTo>
                  <a:cubicBezTo>
                    <a:pt x="2069" y="789"/>
                    <a:pt x="2078" y="790"/>
                    <a:pt x="2087" y="791"/>
                  </a:cubicBezTo>
                  <a:cubicBezTo>
                    <a:pt x="2088" y="796"/>
                    <a:pt x="2088" y="800"/>
                    <a:pt x="2088" y="803"/>
                  </a:cubicBezTo>
                  <a:cubicBezTo>
                    <a:pt x="2088" y="816"/>
                    <a:pt x="2086" y="827"/>
                    <a:pt x="2079" y="838"/>
                  </a:cubicBezTo>
                  <a:cubicBezTo>
                    <a:pt x="2072" y="837"/>
                    <a:pt x="2065" y="837"/>
                    <a:pt x="2059" y="837"/>
                  </a:cubicBezTo>
                  <a:cubicBezTo>
                    <a:pt x="2042" y="837"/>
                    <a:pt x="2025" y="840"/>
                    <a:pt x="2008" y="847"/>
                  </a:cubicBezTo>
                  <a:cubicBezTo>
                    <a:pt x="1999" y="874"/>
                    <a:pt x="1999" y="916"/>
                    <a:pt x="1999" y="940"/>
                  </a:cubicBezTo>
                  <a:lnTo>
                    <a:pt x="1999" y="1041"/>
                  </a:lnTo>
                  <a:cubicBezTo>
                    <a:pt x="1991" y="1043"/>
                    <a:pt x="1984" y="1044"/>
                    <a:pt x="1976" y="1044"/>
                  </a:cubicBezTo>
                  <a:cubicBezTo>
                    <a:pt x="1968" y="1044"/>
                    <a:pt x="1961" y="1043"/>
                    <a:pt x="1950" y="1041"/>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4" name="Group 13">
            <a:extLst>
              <a:ext uri="{FF2B5EF4-FFF2-40B4-BE49-F238E27FC236}">
                <a16:creationId xmlns:a16="http://schemas.microsoft.com/office/drawing/2014/main" id="{904B4042-1AB9-CA49-8AFD-39EA0CECF825}"/>
              </a:ext>
            </a:extLst>
          </p:cNvPr>
          <p:cNvGrpSpPr/>
          <p:nvPr/>
        </p:nvGrpSpPr>
        <p:grpSpPr>
          <a:xfrm>
            <a:off x="6211273" y="2501916"/>
            <a:ext cx="1065401" cy="450850"/>
            <a:chOff x="8485189" y="279713"/>
            <a:chExt cx="1260475" cy="533400"/>
          </a:xfrm>
        </p:grpSpPr>
        <p:sp>
          <p:nvSpPr>
            <p:cNvPr id="97" name="Freeform 1">
              <a:extLst>
                <a:ext uri="{FF2B5EF4-FFF2-40B4-BE49-F238E27FC236}">
                  <a16:creationId xmlns:a16="http://schemas.microsoft.com/office/drawing/2014/main" id="{23B66855-6EDB-4A43-9517-119398D117AC}"/>
                </a:ext>
              </a:extLst>
            </p:cNvPr>
            <p:cNvSpPr>
              <a:spLocks noChangeArrowheads="1"/>
            </p:cNvSpPr>
            <p:nvPr/>
          </p:nvSpPr>
          <p:spPr bwMode="auto">
            <a:xfrm>
              <a:off x="9464676" y="651188"/>
              <a:ext cx="95250" cy="153987"/>
            </a:xfrm>
            <a:custGeom>
              <a:avLst/>
              <a:gdLst>
                <a:gd name="T0" fmla="*/ 11 w 265"/>
                <a:gd name="T1" fmla="*/ 403 h 427"/>
                <a:gd name="T2" fmla="*/ 11 w 265"/>
                <a:gd name="T3" fmla="*/ 403 h 427"/>
                <a:gd name="T4" fmla="*/ 31 w 265"/>
                <a:gd name="T5" fmla="*/ 354 h 427"/>
                <a:gd name="T6" fmla="*/ 128 w 265"/>
                <a:gd name="T7" fmla="*/ 372 h 427"/>
                <a:gd name="T8" fmla="*/ 189 w 265"/>
                <a:gd name="T9" fmla="*/ 359 h 427"/>
                <a:gd name="T10" fmla="*/ 198 w 265"/>
                <a:gd name="T11" fmla="*/ 292 h 427"/>
                <a:gd name="T12" fmla="*/ 129 w 265"/>
                <a:gd name="T13" fmla="*/ 308 h 427"/>
                <a:gd name="T14" fmla="*/ 0 w 265"/>
                <a:gd name="T15" fmla="*/ 209 h 427"/>
                <a:gd name="T16" fmla="*/ 20 w 265"/>
                <a:gd name="T17" fmla="*/ 30 h 427"/>
                <a:gd name="T18" fmla="*/ 132 w 265"/>
                <a:gd name="T19" fmla="*/ 0 h 427"/>
                <a:gd name="T20" fmla="*/ 264 w 265"/>
                <a:gd name="T21" fmla="*/ 100 h 427"/>
                <a:gd name="T22" fmla="*/ 264 w 265"/>
                <a:gd name="T23" fmla="*/ 255 h 427"/>
                <a:gd name="T24" fmla="*/ 245 w 265"/>
                <a:gd name="T25" fmla="*/ 396 h 427"/>
                <a:gd name="T26" fmla="*/ 128 w 265"/>
                <a:gd name="T27" fmla="*/ 426 h 427"/>
                <a:gd name="T28" fmla="*/ 11 w 265"/>
                <a:gd name="T29" fmla="*/ 403 h 427"/>
                <a:gd name="T30" fmla="*/ 198 w 265"/>
                <a:gd name="T31" fmla="*/ 237 h 427"/>
                <a:gd name="T32" fmla="*/ 198 w 265"/>
                <a:gd name="T33" fmla="*/ 237 h 427"/>
                <a:gd name="T34" fmla="*/ 198 w 265"/>
                <a:gd name="T35" fmla="*/ 72 h 427"/>
                <a:gd name="T36" fmla="*/ 131 w 265"/>
                <a:gd name="T37" fmla="*/ 56 h 427"/>
                <a:gd name="T38" fmla="*/ 64 w 265"/>
                <a:gd name="T39" fmla="*/ 72 h 427"/>
                <a:gd name="T40" fmla="*/ 64 w 265"/>
                <a:gd name="T41" fmla="*/ 237 h 427"/>
                <a:gd name="T42" fmla="*/ 130 w 265"/>
                <a:gd name="T43" fmla="*/ 253 h 427"/>
                <a:gd name="T44" fmla="*/ 198 w 265"/>
                <a:gd name="T45" fmla="*/ 23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 h="427">
                  <a:moveTo>
                    <a:pt x="11" y="403"/>
                  </a:moveTo>
                  <a:lnTo>
                    <a:pt x="11" y="403"/>
                  </a:lnTo>
                  <a:cubicBezTo>
                    <a:pt x="13" y="385"/>
                    <a:pt x="20" y="367"/>
                    <a:pt x="31" y="354"/>
                  </a:cubicBezTo>
                  <a:cubicBezTo>
                    <a:pt x="69" y="370"/>
                    <a:pt x="100" y="372"/>
                    <a:pt x="128" y="372"/>
                  </a:cubicBezTo>
                  <a:cubicBezTo>
                    <a:pt x="149" y="372"/>
                    <a:pt x="171" y="367"/>
                    <a:pt x="189" y="359"/>
                  </a:cubicBezTo>
                  <a:cubicBezTo>
                    <a:pt x="195" y="346"/>
                    <a:pt x="197" y="315"/>
                    <a:pt x="198" y="292"/>
                  </a:cubicBezTo>
                  <a:cubicBezTo>
                    <a:pt x="177" y="303"/>
                    <a:pt x="155" y="308"/>
                    <a:pt x="129" y="308"/>
                  </a:cubicBezTo>
                  <a:cubicBezTo>
                    <a:pt x="61" y="308"/>
                    <a:pt x="0" y="292"/>
                    <a:pt x="0" y="209"/>
                  </a:cubicBezTo>
                  <a:cubicBezTo>
                    <a:pt x="0" y="112"/>
                    <a:pt x="5" y="66"/>
                    <a:pt x="20" y="30"/>
                  </a:cubicBezTo>
                  <a:cubicBezTo>
                    <a:pt x="62" y="9"/>
                    <a:pt x="98" y="0"/>
                    <a:pt x="132" y="0"/>
                  </a:cubicBezTo>
                  <a:cubicBezTo>
                    <a:pt x="206" y="0"/>
                    <a:pt x="264" y="20"/>
                    <a:pt x="264" y="100"/>
                  </a:cubicBezTo>
                  <a:cubicBezTo>
                    <a:pt x="264" y="255"/>
                    <a:pt x="264" y="255"/>
                    <a:pt x="264" y="255"/>
                  </a:cubicBezTo>
                  <a:cubicBezTo>
                    <a:pt x="263" y="306"/>
                    <a:pt x="258" y="357"/>
                    <a:pt x="245" y="396"/>
                  </a:cubicBezTo>
                  <a:cubicBezTo>
                    <a:pt x="217" y="413"/>
                    <a:pt x="182" y="426"/>
                    <a:pt x="128" y="426"/>
                  </a:cubicBezTo>
                  <a:cubicBezTo>
                    <a:pt x="85" y="426"/>
                    <a:pt x="53" y="422"/>
                    <a:pt x="11" y="403"/>
                  </a:cubicBezTo>
                  <a:close/>
                  <a:moveTo>
                    <a:pt x="198" y="237"/>
                  </a:moveTo>
                  <a:lnTo>
                    <a:pt x="198" y="237"/>
                  </a:lnTo>
                  <a:cubicBezTo>
                    <a:pt x="198" y="72"/>
                    <a:pt x="198" y="72"/>
                    <a:pt x="198" y="72"/>
                  </a:cubicBezTo>
                  <a:cubicBezTo>
                    <a:pt x="185" y="60"/>
                    <a:pt x="158" y="56"/>
                    <a:pt x="131" y="56"/>
                  </a:cubicBezTo>
                  <a:cubicBezTo>
                    <a:pt x="105" y="56"/>
                    <a:pt x="78" y="60"/>
                    <a:pt x="64" y="72"/>
                  </a:cubicBezTo>
                  <a:cubicBezTo>
                    <a:pt x="64" y="237"/>
                    <a:pt x="64" y="237"/>
                    <a:pt x="64" y="237"/>
                  </a:cubicBezTo>
                  <a:cubicBezTo>
                    <a:pt x="78" y="248"/>
                    <a:pt x="105" y="253"/>
                    <a:pt x="130" y="253"/>
                  </a:cubicBezTo>
                  <a:cubicBezTo>
                    <a:pt x="158" y="253"/>
                    <a:pt x="186" y="247"/>
                    <a:pt x="198" y="237"/>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 name="Freeform 2">
              <a:extLst>
                <a:ext uri="{FF2B5EF4-FFF2-40B4-BE49-F238E27FC236}">
                  <a16:creationId xmlns:a16="http://schemas.microsoft.com/office/drawing/2014/main" id="{5C6318B9-AC75-CF46-BB48-FB8C482B244B}"/>
                </a:ext>
              </a:extLst>
            </p:cNvPr>
            <p:cNvSpPr>
              <a:spLocks noChangeArrowheads="1"/>
            </p:cNvSpPr>
            <p:nvPr/>
          </p:nvSpPr>
          <p:spPr bwMode="auto">
            <a:xfrm>
              <a:off x="8966201" y="316225"/>
              <a:ext cx="779463" cy="446088"/>
            </a:xfrm>
            <a:custGeom>
              <a:avLst/>
              <a:gdLst>
                <a:gd name="T0" fmla="*/ 194 w 2163"/>
                <a:gd name="T1" fmla="*/ 206 h 1241"/>
                <a:gd name="T2" fmla="*/ 211 w 2163"/>
                <a:gd name="T3" fmla="*/ 62 h 1241"/>
                <a:gd name="T4" fmla="*/ 116 w 2163"/>
                <a:gd name="T5" fmla="*/ 297 h 1241"/>
                <a:gd name="T6" fmla="*/ 393 w 2163"/>
                <a:gd name="T7" fmla="*/ 298 h 1241"/>
                <a:gd name="T8" fmla="*/ 513 w 2163"/>
                <a:gd name="T9" fmla="*/ 92 h 1241"/>
                <a:gd name="T10" fmla="*/ 486 w 2163"/>
                <a:gd name="T11" fmla="*/ 342 h 1241"/>
                <a:gd name="T12" fmla="*/ 465 w 2163"/>
                <a:gd name="T13" fmla="*/ 58 h 1241"/>
                <a:gd name="T14" fmla="*/ 465 w 2163"/>
                <a:gd name="T15" fmla="*/ 236 h 1241"/>
                <a:gd name="T16" fmla="*/ 564 w 2163"/>
                <a:gd name="T17" fmla="*/ 3 h 1241"/>
                <a:gd name="T18" fmla="*/ 756 w 2163"/>
                <a:gd name="T19" fmla="*/ 256 h 1241"/>
                <a:gd name="T20" fmla="*/ 564 w 2163"/>
                <a:gd name="T21" fmla="*/ 292 h 1241"/>
                <a:gd name="T22" fmla="*/ 37 w 2163"/>
                <a:gd name="T23" fmla="*/ 344 h 1241"/>
                <a:gd name="T24" fmla="*/ 96 w 2163"/>
                <a:gd name="T25" fmla="*/ 763 h 1241"/>
                <a:gd name="T26" fmla="*/ 165 w 2163"/>
                <a:gd name="T27" fmla="*/ 700 h 1241"/>
                <a:gd name="T28" fmla="*/ 426 w 2163"/>
                <a:gd name="T29" fmla="*/ 698 h 1241"/>
                <a:gd name="T30" fmla="*/ 297 w 2163"/>
                <a:gd name="T31" fmla="*/ 520 h 1241"/>
                <a:gd name="T32" fmla="*/ 170 w 2163"/>
                <a:gd name="T33" fmla="*/ 763 h 1241"/>
                <a:gd name="T34" fmla="*/ 607 w 2163"/>
                <a:gd name="T35" fmla="*/ 464 h 1241"/>
                <a:gd name="T36" fmla="*/ 737 w 2163"/>
                <a:gd name="T37" fmla="*/ 409 h 1241"/>
                <a:gd name="T38" fmla="*/ 672 w 2163"/>
                <a:gd name="T39" fmla="*/ 700 h 1241"/>
                <a:gd name="T40" fmla="*/ 539 w 2163"/>
                <a:gd name="T41" fmla="*/ 700 h 1241"/>
                <a:gd name="T42" fmla="*/ 785 w 2163"/>
                <a:gd name="T43" fmla="*/ 633 h 1241"/>
                <a:gd name="T44" fmla="*/ 940 w 2163"/>
                <a:gd name="T45" fmla="*/ 652 h 1241"/>
                <a:gd name="T46" fmla="*/ 1032 w 2163"/>
                <a:gd name="T47" fmla="*/ 735 h 1241"/>
                <a:gd name="T48" fmla="*/ 977 w 2163"/>
                <a:gd name="T49" fmla="*/ 598 h 1241"/>
                <a:gd name="T50" fmla="*/ 918 w 2163"/>
                <a:gd name="T51" fmla="*/ 603 h 1241"/>
                <a:gd name="T52" fmla="*/ 1138 w 2163"/>
                <a:gd name="T53" fmla="*/ 589 h 1241"/>
                <a:gd name="T54" fmla="*/ 1272 w 2163"/>
                <a:gd name="T55" fmla="*/ 476 h 1241"/>
                <a:gd name="T56" fmla="*/ 1314 w 2163"/>
                <a:gd name="T57" fmla="*/ 707 h 1241"/>
                <a:gd name="T58" fmla="*/ 1131 w 2163"/>
                <a:gd name="T59" fmla="*/ 763 h 1241"/>
                <a:gd name="T60" fmla="*/ 28 w 2163"/>
                <a:gd name="T61" fmla="*/ 1178 h 1241"/>
                <a:gd name="T62" fmla="*/ 220 w 2163"/>
                <a:gd name="T63" fmla="*/ 1019 h 1241"/>
                <a:gd name="T64" fmla="*/ 410 w 2163"/>
                <a:gd name="T65" fmla="*/ 1160 h 1241"/>
                <a:gd name="T66" fmla="*/ 235 w 2163"/>
                <a:gd name="T67" fmla="*/ 1109 h 1241"/>
                <a:gd name="T68" fmla="*/ 68 w 2163"/>
                <a:gd name="T69" fmla="*/ 1234 h 1241"/>
                <a:gd name="T70" fmla="*/ 488 w 2163"/>
                <a:gd name="T71" fmla="*/ 962 h 1241"/>
                <a:gd name="T72" fmla="*/ 702 w 2163"/>
                <a:gd name="T73" fmla="*/ 1235 h 1241"/>
                <a:gd name="T74" fmla="*/ 666 w 2163"/>
                <a:gd name="T75" fmla="*/ 1152 h 1241"/>
                <a:gd name="T76" fmla="*/ 532 w 2163"/>
                <a:gd name="T77" fmla="*/ 1163 h 1241"/>
                <a:gd name="T78" fmla="*/ 774 w 2163"/>
                <a:gd name="T79" fmla="*/ 1169 h 1241"/>
                <a:gd name="T80" fmla="*/ 1036 w 2163"/>
                <a:gd name="T81" fmla="*/ 1166 h 1241"/>
                <a:gd name="T82" fmla="*/ 906 w 2163"/>
                <a:gd name="T83" fmla="*/ 988 h 1241"/>
                <a:gd name="T84" fmla="*/ 780 w 2163"/>
                <a:gd name="T85" fmla="*/ 1231 h 1241"/>
                <a:gd name="T86" fmla="*/ 1216 w 2163"/>
                <a:gd name="T87" fmla="*/ 932 h 1241"/>
                <a:gd name="T88" fmla="*/ 1290 w 2163"/>
                <a:gd name="T89" fmla="*/ 1231 h 1241"/>
                <a:gd name="T90" fmla="*/ 1281 w 2163"/>
                <a:gd name="T91" fmla="*/ 1152 h 1241"/>
                <a:gd name="T92" fmla="*/ 1200 w 2163"/>
                <a:gd name="T93" fmla="*/ 1180 h 1241"/>
                <a:gd name="T94" fmla="*/ 1714 w 2163"/>
                <a:gd name="T95" fmla="*/ 963 h 1241"/>
                <a:gd name="T96" fmla="*/ 1755 w 2163"/>
                <a:gd name="T97" fmla="*/ 1114 h 1241"/>
                <a:gd name="T98" fmla="*/ 1936 w 2163"/>
                <a:gd name="T99" fmla="*/ 1212 h 1241"/>
                <a:gd name="T100" fmla="*/ 1887 w 2163"/>
                <a:gd name="T101" fmla="*/ 1034 h 1241"/>
                <a:gd name="T102" fmla="*/ 1883 w 2163"/>
                <a:gd name="T103" fmla="*/ 1067 h 1241"/>
                <a:gd name="T104" fmla="*/ 2012 w 2163"/>
                <a:gd name="T105" fmla="*/ 962 h 1241"/>
                <a:gd name="T106" fmla="*/ 2127 w 2163"/>
                <a:gd name="T107" fmla="*/ 989 h 1241"/>
                <a:gd name="T108" fmla="*/ 1997 w 2163"/>
                <a:gd name="T109" fmla="*/ 123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63" h="1241">
                  <a:moveTo>
                    <a:pt x="0" y="267"/>
                  </a:moveTo>
                  <a:lnTo>
                    <a:pt x="0" y="267"/>
                  </a:lnTo>
                  <a:cubicBezTo>
                    <a:pt x="1" y="253"/>
                    <a:pt x="9" y="238"/>
                    <a:pt x="18" y="232"/>
                  </a:cubicBezTo>
                  <a:cubicBezTo>
                    <a:pt x="50" y="249"/>
                    <a:pt x="87" y="257"/>
                    <a:pt x="116" y="257"/>
                  </a:cubicBezTo>
                  <a:cubicBezTo>
                    <a:pt x="149" y="257"/>
                    <a:pt x="194" y="245"/>
                    <a:pt x="194" y="206"/>
                  </a:cubicBezTo>
                  <a:cubicBezTo>
                    <a:pt x="194" y="165"/>
                    <a:pt x="156" y="160"/>
                    <a:pt x="121" y="159"/>
                  </a:cubicBezTo>
                  <a:cubicBezTo>
                    <a:pt x="70" y="156"/>
                    <a:pt x="5" y="149"/>
                    <a:pt x="5" y="82"/>
                  </a:cubicBezTo>
                  <a:cubicBezTo>
                    <a:pt x="5" y="21"/>
                    <a:pt x="68" y="1"/>
                    <a:pt x="123" y="1"/>
                  </a:cubicBezTo>
                  <a:cubicBezTo>
                    <a:pt x="167" y="1"/>
                    <a:pt x="198" y="10"/>
                    <a:pt x="231" y="29"/>
                  </a:cubicBezTo>
                  <a:cubicBezTo>
                    <a:pt x="229" y="43"/>
                    <a:pt x="224" y="55"/>
                    <a:pt x="211" y="62"/>
                  </a:cubicBezTo>
                  <a:cubicBezTo>
                    <a:pt x="181" y="47"/>
                    <a:pt x="154" y="41"/>
                    <a:pt x="123" y="41"/>
                  </a:cubicBezTo>
                  <a:cubicBezTo>
                    <a:pt x="98" y="41"/>
                    <a:pt x="53" y="47"/>
                    <a:pt x="53" y="82"/>
                  </a:cubicBezTo>
                  <a:cubicBezTo>
                    <a:pt x="53" y="121"/>
                    <a:pt x="108" y="116"/>
                    <a:pt x="158" y="124"/>
                  </a:cubicBezTo>
                  <a:cubicBezTo>
                    <a:pt x="201" y="130"/>
                    <a:pt x="241" y="146"/>
                    <a:pt x="241" y="206"/>
                  </a:cubicBezTo>
                  <a:cubicBezTo>
                    <a:pt x="241" y="273"/>
                    <a:pt x="176" y="297"/>
                    <a:pt x="116" y="297"/>
                  </a:cubicBezTo>
                  <a:cubicBezTo>
                    <a:pt x="77" y="297"/>
                    <a:pt x="37" y="287"/>
                    <a:pt x="0" y="267"/>
                  </a:cubicBezTo>
                  <a:close/>
                  <a:moveTo>
                    <a:pt x="442" y="342"/>
                  </a:moveTo>
                  <a:lnTo>
                    <a:pt x="442" y="342"/>
                  </a:lnTo>
                  <a:lnTo>
                    <a:pt x="419" y="295"/>
                  </a:lnTo>
                  <a:cubicBezTo>
                    <a:pt x="410" y="297"/>
                    <a:pt x="402" y="298"/>
                    <a:pt x="393" y="298"/>
                  </a:cubicBezTo>
                  <a:cubicBezTo>
                    <a:pt x="346" y="298"/>
                    <a:pt x="272" y="292"/>
                    <a:pt x="272" y="205"/>
                  </a:cubicBezTo>
                  <a:lnTo>
                    <a:pt x="272" y="166"/>
                  </a:lnTo>
                  <a:cubicBezTo>
                    <a:pt x="272" y="126"/>
                    <a:pt x="275" y="71"/>
                    <a:pt x="290" y="28"/>
                  </a:cubicBezTo>
                  <a:cubicBezTo>
                    <a:pt x="323" y="11"/>
                    <a:pt x="355" y="0"/>
                    <a:pt x="393" y="0"/>
                  </a:cubicBezTo>
                  <a:cubicBezTo>
                    <a:pt x="465" y="0"/>
                    <a:pt x="513" y="21"/>
                    <a:pt x="513" y="92"/>
                  </a:cubicBezTo>
                  <a:lnTo>
                    <a:pt x="513" y="131"/>
                  </a:lnTo>
                  <a:cubicBezTo>
                    <a:pt x="513" y="173"/>
                    <a:pt x="509" y="237"/>
                    <a:pt x="494" y="271"/>
                  </a:cubicBezTo>
                  <a:cubicBezTo>
                    <a:pt x="484" y="275"/>
                    <a:pt x="473" y="281"/>
                    <a:pt x="462" y="285"/>
                  </a:cubicBezTo>
                  <a:cubicBezTo>
                    <a:pt x="473" y="304"/>
                    <a:pt x="469" y="298"/>
                    <a:pt x="473" y="304"/>
                  </a:cubicBezTo>
                  <a:cubicBezTo>
                    <a:pt x="480" y="317"/>
                    <a:pt x="485" y="330"/>
                    <a:pt x="486" y="342"/>
                  </a:cubicBezTo>
                  <a:cubicBezTo>
                    <a:pt x="479" y="343"/>
                    <a:pt x="472" y="344"/>
                    <a:pt x="465" y="344"/>
                  </a:cubicBezTo>
                  <a:cubicBezTo>
                    <a:pt x="457" y="344"/>
                    <a:pt x="451" y="343"/>
                    <a:pt x="442" y="342"/>
                  </a:cubicBezTo>
                  <a:close/>
                  <a:moveTo>
                    <a:pt x="465" y="236"/>
                  </a:moveTo>
                  <a:lnTo>
                    <a:pt x="465" y="236"/>
                  </a:lnTo>
                  <a:lnTo>
                    <a:pt x="465" y="58"/>
                  </a:lnTo>
                  <a:cubicBezTo>
                    <a:pt x="451" y="46"/>
                    <a:pt x="422" y="40"/>
                    <a:pt x="393" y="40"/>
                  </a:cubicBezTo>
                  <a:cubicBezTo>
                    <a:pt x="364" y="40"/>
                    <a:pt x="335" y="46"/>
                    <a:pt x="321" y="58"/>
                  </a:cubicBezTo>
                  <a:lnTo>
                    <a:pt x="321" y="240"/>
                  </a:lnTo>
                  <a:cubicBezTo>
                    <a:pt x="335" y="253"/>
                    <a:pt x="361" y="258"/>
                    <a:pt x="387" y="258"/>
                  </a:cubicBezTo>
                  <a:cubicBezTo>
                    <a:pt x="417" y="258"/>
                    <a:pt x="447" y="251"/>
                    <a:pt x="465" y="236"/>
                  </a:cubicBezTo>
                  <a:close/>
                  <a:moveTo>
                    <a:pt x="564" y="292"/>
                  </a:moveTo>
                  <a:lnTo>
                    <a:pt x="564" y="292"/>
                  </a:lnTo>
                  <a:cubicBezTo>
                    <a:pt x="559" y="276"/>
                    <a:pt x="559" y="261"/>
                    <a:pt x="559" y="244"/>
                  </a:cubicBezTo>
                  <a:lnTo>
                    <a:pt x="559" y="50"/>
                  </a:lnTo>
                  <a:cubicBezTo>
                    <a:pt x="559" y="34"/>
                    <a:pt x="559" y="19"/>
                    <a:pt x="564" y="3"/>
                  </a:cubicBezTo>
                  <a:cubicBezTo>
                    <a:pt x="573" y="2"/>
                    <a:pt x="580" y="1"/>
                    <a:pt x="587" y="1"/>
                  </a:cubicBezTo>
                  <a:cubicBezTo>
                    <a:pt x="593" y="1"/>
                    <a:pt x="600" y="2"/>
                    <a:pt x="608" y="3"/>
                  </a:cubicBezTo>
                  <a:lnTo>
                    <a:pt x="608" y="255"/>
                  </a:lnTo>
                  <a:cubicBezTo>
                    <a:pt x="621" y="256"/>
                    <a:pt x="634" y="256"/>
                    <a:pt x="650" y="256"/>
                  </a:cubicBezTo>
                  <a:lnTo>
                    <a:pt x="756" y="256"/>
                  </a:lnTo>
                  <a:cubicBezTo>
                    <a:pt x="757" y="263"/>
                    <a:pt x="758" y="268"/>
                    <a:pt x="758" y="274"/>
                  </a:cubicBezTo>
                  <a:cubicBezTo>
                    <a:pt x="758" y="279"/>
                    <a:pt x="757" y="285"/>
                    <a:pt x="756" y="293"/>
                  </a:cubicBezTo>
                  <a:cubicBezTo>
                    <a:pt x="742" y="297"/>
                    <a:pt x="729" y="297"/>
                    <a:pt x="716" y="297"/>
                  </a:cubicBezTo>
                  <a:lnTo>
                    <a:pt x="651" y="297"/>
                  </a:lnTo>
                  <a:cubicBezTo>
                    <a:pt x="621" y="297"/>
                    <a:pt x="592" y="296"/>
                    <a:pt x="564" y="292"/>
                  </a:cubicBezTo>
                  <a:close/>
                  <a:moveTo>
                    <a:pt x="33" y="763"/>
                  </a:moveTo>
                  <a:lnTo>
                    <a:pt x="33" y="763"/>
                  </a:lnTo>
                  <a:cubicBezTo>
                    <a:pt x="31" y="740"/>
                    <a:pt x="30" y="718"/>
                    <a:pt x="30" y="696"/>
                  </a:cubicBezTo>
                  <a:lnTo>
                    <a:pt x="30" y="411"/>
                  </a:lnTo>
                  <a:cubicBezTo>
                    <a:pt x="30" y="389"/>
                    <a:pt x="30" y="366"/>
                    <a:pt x="37" y="344"/>
                  </a:cubicBezTo>
                  <a:cubicBezTo>
                    <a:pt x="48" y="342"/>
                    <a:pt x="57" y="341"/>
                    <a:pt x="66" y="341"/>
                  </a:cubicBezTo>
                  <a:cubicBezTo>
                    <a:pt x="74" y="341"/>
                    <a:pt x="83" y="342"/>
                    <a:pt x="93" y="344"/>
                  </a:cubicBezTo>
                  <a:cubicBezTo>
                    <a:pt x="99" y="366"/>
                    <a:pt x="99" y="389"/>
                    <a:pt x="99" y="411"/>
                  </a:cubicBezTo>
                  <a:lnTo>
                    <a:pt x="99" y="696"/>
                  </a:lnTo>
                  <a:cubicBezTo>
                    <a:pt x="99" y="717"/>
                    <a:pt x="100" y="738"/>
                    <a:pt x="96" y="763"/>
                  </a:cubicBezTo>
                  <a:cubicBezTo>
                    <a:pt x="88" y="765"/>
                    <a:pt x="78" y="766"/>
                    <a:pt x="67" y="766"/>
                  </a:cubicBezTo>
                  <a:cubicBezTo>
                    <a:pt x="56" y="766"/>
                    <a:pt x="43" y="765"/>
                    <a:pt x="33" y="763"/>
                  </a:cubicBezTo>
                  <a:close/>
                  <a:moveTo>
                    <a:pt x="170" y="763"/>
                  </a:moveTo>
                  <a:lnTo>
                    <a:pt x="170" y="763"/>
                  </a:lnTo>
                  <a:cubicBezTo>
                    <a:pt x="165" y="743"/>
                    <a:pt x="165" y="721"/>
                    <a:pt x="165" y="700"/>
                  </a:cubicBezTo>
                  <a:lnTo>
                    <a:pt x="165" y="648"/>
                  </a:lnTo>
                  <a:cubicBezTo>
                    <a:pt x="165" y="605"/>
                    <a:pt x="166" y="537"/>
                    <a:pt x="184" y="493"/>
                  </a:cubicBezTo>
                  <a:cubicBezTo>
                    <a:pt x="226" y="473"/>
                    <a:pt x="262" y="464"/>
                    <a:pt x="295" y="464"/>
                  </a:cubicBezTo>
                  <a:cubicBezTo>
                    <a:pt x="370" y="464"/>
                    <a:pt x="426" y="483"/>
                    <a:pt x="426" y="563"/>
                  </a:cubicBezTo>
                  <a:lnTo>
                    <a:pt x="426" y="698"/>
                  </a:lnTo>
                  <a:cubicBezTo>
                    <a:pt x="426" y="719"/>
                    <a:pt x="427" y="741"/>
                    <a:pt x="421" y="763"/>
                  </a:cubicBezTo>
                  <a:cubicBezTo>
                    <a:pt x="411" y="765"/>
                    <a:pt x="402" y="766"/>
                    <a:pt x="393" y="766"/>
                  </a:cubicBezTo>
                  <a:cubicBezTo>
                    <a:pt x="384" y="766"/>
                    <a:pt x="374" y="765"/>
                    <a:pt x="362" y="763"/>
                  </a:cubicBezTo>
                  <a:lnTo>
                    <a:pt x="362" y="568"/>
                  </a:lnTo>
                  <a:cubicBezTo>
                    <a:pt x="362" y="528"/>
                    <a:pt x="331" y="520"/>
                    <a:pt x="297" y="520"/>
                  </a:cubicBezTo>
                  <a:cubicBezTo>
                    <a:pt x="277" y="520"/>
                    <a:pt x="259" y="523"/>
                    <a:pt x="240" y="532"/>
                  </a:cubicBezTo>
                  <a:cubicBezTo>
                    <a:pt x="230" y="563"/>
                    <a:pt x="229" y="613"/>
                    <a:pt x="229" y="641"/>
                  </a:cubicBezTo>
                  <a:lnTo>
                    <a:pt x="229" y="763"/>
                  </a:lnTo>
                  <a:cubicBezTo>
                    <a:pt x="217" y="765"/>
                    <a:pt x="207" y="766"/>
                    <a:pt x="198" y="766"/>
                  </a:cubicBezTo>
                  <a:cubicBezTo>
                    <a:pt x="189" y="766"/>
                    <a:pt x="180" y="765"/>
                    <a:pt x="170" y="763"/>
                  </a:cubicBezTo>
                  <a:close/>
                  <a:moveTo>
                    <a:pt x="475" y="672"/>
                  </a:moveTo>
                  <a:lnTo>
                    <a:pt x="475" y="672"/>
                  </a:lnTo>
                  <a:lnTo>
                    <a:pt x="475" y="630"/>
                  </a:lnTo>
                  <a:cubicBezTo>
                    <a:pt x="475" y="590"/>
                    <a:pt x="479" y="531"/>
                    <a:pt x="495" y="493"/>
                  </a:cubicBezTo>
                  <a:cubicBezTo>
                    <a:pt x="537" y="473"/>
                    <a:pt x="572" y="464"/>
                    <a:pt x="607" y="464"/>
                  </a:cubicBezTo>
                  <a:cubicBezTo>
                    <a:pt x="632" y="464"/>
                    <a:pt x="657" y="468"/>
                    <a:pt x="672" y="480"/>
                  </a:cubicBezTo>
                  <a:lnTo>
                    <a:pt x="672" y="344"/>
                  </a:lnTo>
                  <a:cubicBezTo>
                    <a:pt x="683" y="341"/>
                    <a:pt x="694" y="340"/>
                    <a:pt x="702" y="340"/>
                  </a:cubicBezTo>
                  <a:cubicBezTo>
                    <a:pt x="711" y="340"/>
                    <a:pt x="720" y="341"/>
                    <a:pt x="731" y="344"/>
                  </a:cubicBezTo>
                  <a:cubicBezTo>
                    <a:pt x="737" y="365"/>
                    <a:pt x="737" y="386"/>
                    <a:pt x="737" y="409"/>
                  </a:cubicBezTo>
                  <a:lnTo>
                    <a:pt x="737" y="591"/>
                  </a:lnTo>
                  <a:cubicBezTo>
                    <a:pt x="737" y="610"/>
                    <a:pt x="737" y="696"/>
                    <a:pt x="719" y="741"/>
                  </a:cubicBezTo>
                  <a:cubicBezTo>
                    <a:pt x="687" y="762"/>
                    <a:pt x="649" y="773"/>
                    <a:pt x="607" y="773"/>
                  </a:cubicBezTo>
                  <a:cubicBezTo>
                    <a:pt x="535" y="773"/>
                    <a:pt x="475" y="755"/>
                    <a:pt x="475" y="672"/>
                  </a:cubicBezTo>
                  <a:close/>
                  <a:moveTo>
                    <a:pt x="672" y="700"/>
                  </a:moveTo>
                  <a:lnTo>
                    <a:pt x="672" y="700"/>
                  </a:lnTo>
                  <a:lnTo>
                    <a:pt x="672" y="536"/>
                  </a:lnTo>
                  <a:cubicBezTo>
                    <a:pt x="659" y="524"/>
                    <a:pt x="632" y="519"/>
                    <a:pt x="606" y="519"/>
                  </a:cubicBezTo>
                  <a:cubicBezTo>
                    <a:pt x="579" y="519"/>
                    <a:pt x="553" y="524"/>
                    <a:pt x="539" y="536"/>
                  </a:cubicBezTo>
                  <a:lnTo>
                    <a:pt x="539" y="700"/>
                  </a:lnTo>
                  <a:cubicBezTo>
                    <a:pt x="552" y="711"/>
                    <a:pt x="580" y="717"/>
                    <a:pt x="607" y="717"/>
                  </a:cubicBezTo>
                  <a:cubicBezTo>
                    <a:pt x="632" y="717"/>
                    <a:pt x="659" y="711"/>
                    <a:pt x="672" y="700"/>
                  </a:cubicBezTo>
                  <a:close/>
                  <a:moveTo>
                    <a:pt x="785" y="672"/>
                  </a:moveTo>
                  <a:lnTo>
                    <a:pt x="785" y="672"/>
                  </a:lnTo>
                  <a:lnTo>
                    <a:pt x="785" y="633"/>
                  </a:lnTo>
                  <a:cubicBezTo>
                    <a:pt x="785" y="592"/>
                    <a:pt x="793" y="533"/>
                    <a:pt x="809" y="494"/>
                  </a:cubicBezTo>
                  <a:cubicBezTo>
                    <a:pt x="847" y="474"/>
                    <a:pt x="884" y="464"/>
                    <a:pt x="918" y="464"/>
                  </a:cubicBezTo>
                  <a:cubicBezTo>
                    <a:pt x="992" y="464"/>
                    <a:pt x="1044" y="487"/>
                    <a:pt x="1044" y="563"/>
                  </a:cubicBezTo>
                  <a:cubicBezTo>
                    <a:pt x="1044" y="583"/>
                    <a:pt x="1040" y="625"/>
                    <a:pt x="1031" y="645"/>
                  </a:cubicBezTo>
                  <a:cubicBezTo>
                    <a:pt x="1006" y="648"/>
                    <a:pt x="972" y="652"/>
                    <a:pt x="940" y="652"/>
                  </a:cubicBezTo>
                  <a:cubicBezTo>
                    <a:pt x="916" y="652"/>
                    <a:pt x="877" y="651"/>
                    <a:pt x="849" y="646"/>
                  </a:cubicBezTo>
                  <a:lnTo>
                    <a:pt x="849" y="670"/>
                  </a:lnTo>
                  <a:cubicBezTo>
                    <a:pt x="849" y="715"/>
                    <a:pt x="893" y="717"/>
                    <a:pt x="928" y="717"/>
                  </a:cubicBezTo>
                  <a:cubicBezTo>
                    <a:pt x="954" y="717"/>
                    <a:pt x="991" y="713"/>
                    <a:pt x="1020" y="703"/>
                  </a:cubicBezTo>
                  <a:cubicBezTo>
                    <a:pt x="1029" y="713"/>
                    <a:pt x="1032" y="724"/>
                    <a:pt x="1032" y="735"/>
                  </a:cubicBezTo>
                  <a:cubicBezTo>
                    <a:pt x="1032" y="738"/>
                    <a:pt x="1032" y="741"/>
                    <a:pt x="1031" y="744"/>
                  </a:cubicBezTo>
                  <a:cubicBezTo>
                    <a:pt x="999" y="763"/>
                    <a:pt x="961" y="773"/>
                    <a:pt x="917" y="773"/>
                  </a:cubicBezTo>
                  <a:cubicBezTo>
                    <a:pt x="847" y="773"/>
                    <a:pt x="785" y="755"/>
                    <a:pt x="785" y="672"/>
                  </a:cubicBezTo>
                  <a:close/>
                  <a:moveTo>
                    <a:pt x="977" y="598"/>
                  </a:moveTo>
                  <a:lnTo>
                    <a:pt x="977" y="598"/>
                  </a:lnTo>
                  <a:cubicBezTo>
                    <a:pt x="981" y="587"/>
                    <a:pt x="982" y="577"/>
                    <a:pt x="982" y="566"/>
                  </a:cubicBezTo>
                  <a:cubicBezTo>
                    <a:pt x="982" y="527"/>
                    <a:pt x="951" y="520"/>
                    <a:pt x="917" y="520"/>
                  </a:cubicBezTo>
                  <a:cubicBezTo>
                    <a:pt x="898" y="520"/>
                    <a:pt x="879" y="524"/>
                    <a:pt x="862" y="534"/>
                  </a:cubicBezTo>
                  <a:cubicBezTo>
                    <a:pt x="855" y="551"/>
                    <a:pt x="852" y="576"/>
                    <a:pt x="850" y="597"/>
                  </a:cubicBezTo>
                  <a:cubicBezTo>
                    <a:pt x="876" y="603"/>
                    <a:pt x="897" y="603"/>
                    <a:pt x="918" y="603"/>
                  </a:cubicBezTo>
                  <a:cubicBezTo>
                    <a:pt x="944" y="603"/>
                    <a:pt x="962" y="601"/>
                    <a:pt x="977" y="598"/>
                  </a:cubicBezTo>
                  <a:close/>
                  <a:moveTo>
                    <a:pt x="1059" y="763"/>
                  </a:moveTo>
                  <a:lnTo>
                    <a:pt x="1059" y="763"/>
                  </a:lnTo>
                  <a:cubicBezTo>
                    <a:pt x="1083" y="719"/>
                    <a:pt x="1124" y="670"/>
                    <a:pt x="1164" y="625"/>
                  </a:cubicBezTo>
                  <a:lnTo>
                    <a:pt x="1138" y="589"/>
                  </a:lnTo>
                  <a:cubicBezTo>
                    <a:pt x="1115" y="562"/>
                    <a:pt x="1083" y="522"/>
                    <a:pt x="1073" y="478"/>
                  </a:cubicBezTo>
                  <a:cubicBezTo>
                    <a:pt x="1084" y="474"/>
                    <a:pt x="1095" y="473"/>
                    <a:pt x="1107" y="473"/>
                  </a:cubicBezTo>
                  <a:cubicBezTo>
                    <a:pt x="1118" y="473"/>
                    <a:pt x="1129" y="474"/>
                    <a:pt x="1140" y="476"/>
                  </a:cubicBezTo>
                  <a:cubicBezTo>
                    <a:pt x="1154" y="511"/>
                    <a:pt x="1196" y="561"/>
                    <a:pt x="1207" y="574"/>
                  </a:cubicBezTo>
                  <a:cubicBezTo>
                    <a:pt x="1240" y="536"/>
                    <a:pt x="1261" y="508"/>
                    <a:pt x="1272" y="476"/>
                  </a:cubicBezTo>
                  <a:cubicBezTo>
                    <a:pt x="1282" y="474"/>
                    <a:pt x="1294" y="473"/>
                    <a:pt x="1307" y="473"/>
                  </a:cubicBezTo>
                  <a:cubicBezTo>
                    <a:pt x="1318" y="473"/>
                    <a:pt x="1330" y="474"/>
                    <a:pt x="1340" y="476"/>
                  </a:cubicBezTo>
                  <a:cubicBezTo>
                    <a:pt x="1337" y="514"/>
                    <a:pt x="1309" y="552"/>
                    <a:pt x="1265" y="603"/>
                  </a:cubicBezTo>
                  <a:lnTo>
                    <a:pt x="1246" y="623"/>
                  </a:lnTo>
                  <a:lnTo>
                    <a:pt x="1314" y="707"/>
                  </a:lnTo>
                  <a:cubicBezTo>
                    <a:pt x="1335" y="731"/>
                    <a:pt x="1344" y="750"/>
                    <a:pt x="1349" y="763"/>
                  </a:cubicBezTo>
                  <a:cubicBezTo>
                    <a:pt x="1339" y="765"/>
                    <a:pt x="1327" y="766"/>
                    <a:pt x="1316" y="766"/>
                  </a:cubicBezTo>
                  <a:cubicBezTo>
                    <a:pt x="1302" y="766"/>
                    <a:pt x="1289" y="765"/>
                    <a:pt x="1277" y="763"/>
                  </a:cubicBezTo>
                  <a:cubicBezTo>
                    <a:pt x="1268" y="751"/>
                    <a:pt x="1233" y="710"/>
                    <a:pt x="1206" y="676"/>
                  </a:cubicBezTo>
                  <a:lnTo>
                    <a:pt x="1131" y="763"/>
                  </a:lnTo>
                  <a:cubicBezTo>
                    <a:pt x="1120" y="765"/>
                    <a:pt x="1108" y="766"/>
                    <a:pt x="1095" y="766"/>
                  </a:cubicBezTo>
                  <a:cubicBezTo>
                    <a:pt x="1083" y="766"/>
                    <a:pt x="1070" y="765"/>
                    <a:pt x="1059" y="763"/>
                  </a:cubicBezTo>
                  <a:close/>
                  <a:moveTo>
                    <a:pt x="34" y="1231"/>
                  </a:moveTo>
                  <a:lnTo>
                    <a:pt x="34" y="1231"/>
                  </a:lnTo>
                  <a:cubicBezTo>
                    <a:pt x="28" y="1214"/>
                    <a:pt x="28" y="1196"/>
                    <a:pt x="28" y="1178"/>
                  </a:cubicBezTo>
                  <a:lnTo>
                    <a:pt x="28" y="883"/>
                  </a:lnTo>
                  <a:cubicBezTo>
                    <a:pt x="28" y="858"/>
                    <a:pt x="28" y="835"/>
                    <a:pt x="34" y="812"/>
                  </a:cubicBezTo>
                  <a:cubicBezTo>
                    <a:pt x="48" y="809"/>
                    <a:pt x="57" y="808"/>
                    <a:pt x="64" y="808"/>
                  </a:cubicBezTo>
                  <a:cubicBezTo>
                    <a:pt x="74" y="808"/>
                    <a:pt x="82" y="809"/>
                    <a:pt x="93" y="812"/>
                  </a:cubicBezTo>
                  <a:lnTo>
                    <a:pt x="220" y="1019"/>
                  </a:lnTo>
                  <a:lnTo>
                    <a:pt x="344" y="812"/>
                  </a:lnTo>
                  <a:cubicBezTo>
                    <a:pt x="356" y="809"/>
                    <a:pt x="364" y="808"/>
                    <a:pt x="373" y="808"/>
                  </a:cubicBezTo>
                  <a:cubicBezTo>
                    <a:pt x="382" y="808"/>
                    <a:pt x="391" y="809"/>
                    <a:pt x="403" y="812"/>
                  </a:cubicBezTo>
                  <a:cubicBezTo>
                    <a:pt x="410" y="828"/>
                    <a:pt x="410" y="846"/>
                    <a:pt x="410" y="865"/>
                  </a:cubicBezTo>
                  <a:lnTo>
                    <a:pt x="410" y="1160"/>
                  </a:lnTo>
                  <a:cubicBezTo>
                    <a:pt x="410" y="1183"/>
                    <a:pt x="410" y="1208"/>
                    <a:pt x="403" y="1231"/>
                  </a:cubicBezTo>
                  <a:cubicBezTo>
                    <a:pt x="391" y="1234"/>
                    <a:pt x="380" y="1234"/>
                    <a:pt x="371" y="1234"/>
                  </a:cubicBezTo>
                  <a:cubicBezTo>
                    <a:pt x="362" y="1234"/>
                    <a:pt x="352" y="1234"/>
                    <a:pt x="341" y="1231"/>
                  </a:cubicBezTo>
                  <a:lnTo>
                    <a:pt x="341" y="927"/>
                  </a:lnTo>
                  <a:lnTo>
                    <a:pt x="235" y="1109"/>
                  </a:lnTo>
                  <a:cubicBezTo>
                    <a:pt x="231" y="1110"/>
                    <a:pt x="226" y="1111"/>
                    <a:pt x="220" y="1111"/>
                  </a:cubicBezTo>
                  <a:cubicBezTo>
                    <a:pt x="215" y="1111"/>
                    <a:pt x="208" y="1110"/>
                    <a:pt x="204" y="1109"/>
                  </a:cubicBezTo>
                  <a:lnTo>
                    <a:pt x="97" y="926"/>
                  </a:lnTo>
                  <a:lnTo>
                    <a:pt x="97" y="1231"/>
                  </a:lnTo>
                  <a:cubicBezTo>
                    <a:pt x="87" y="1234"/>
                    <a:pt x="78" y="1234"/>
                    <a:pt x="68" y="1234"/>
                  </a:cubicBezTo>
                  <a:cubicBezTo>
                    <a:pt x="58" y="1234"/>
                    <a:pt x="48" y="1234"/>
                    <a:pt x="34" y="1231"/>
                  </a:cubicBezTo>
                  <a:close/>
                  <a:moveTo>
                    <a:pt x="469" y="1138"/>
                  </a:moveTo>
                  <a:lnTo>
                    <a:pt x="469" y="1138"/>
                  </a:lnTo>
                  <a:cubicBezTo>
                    <a:pt x="469" y="1117"/>
                    <a:pt x="469" y="1124"/>
                    <a:pt x="469" y="1117"/>
                  </a:cubicBezTo>
                  <a:cubicBezTo>
                    <a:pt x="469" y="1073"/>
                    <a:pt x="470" y="1005"/>
                    <a:pt x="488" y="962"/>
                  </a:cubicBezTo>
                  <a:cubicBezTo>
                    <a:pt x="530" y="941"/>
                    <a:pt x="565" y="932"/>
                    <a:pt x="600" y="932"/>
                  </a:cubicBezTo>
                  <a:cubicBezTo>
                    <a:pt x="673" y="932"/>
                    <a:pt x="731" y="952"/>
                    <a:pt x="731" y="1032"/>
                  </a:cubicBezTo>
                  <a:lnTo>
                    <a:pt x="731" y="1152"/>
                  </a:lnTo>
                  <a:cubicBezTo>
                    <a:pt x="731" y="1183"/>
                    <a:pt x="729" y="1212"/>
                    <a:pt x="727" y="1231"/>
                  </a:cubicBezTo>
                  <a:cubicBezTo>
                    <a:pt x="718" y="1234"/>
                    <a:pt x="710" y="1235"/>
                    <a:pt x="702" y="1235"/>
                  </a:cubicBezTo>
                  <a:cubicBezTo>
                    <a:pt x="695" y="1235"/>
                    <a:pt x="686" y="1234"/>
                    <a:pt x="675" y="1231"/>
                  </a:cubicBezTo>
                  <a:lnTo>
                    <a:pt x="670" y="1204"/>
                  </a:lnTo>
                  <a:cubicBezTo>
                    <a:pt x="649" y="1224"/>
                    <a:pt x="613" y="1237"/>
                    <a:pt x="574" y="1237"/>
                  </a:cubicBezTo>
                  <a:cubicBezTo>
                    <a:pt x="538" y="1237"/>
                    <a:pt x="469" y="1220"/>
                    <a:pt x="469" y="1138"/>
                  </a:cubicBezTo>
                  <a:close/>
                  <a:moveTo>
                    <a:pt x="666" y="1152"/>
                  </a:moveTo>
                  <a:lnTo>
                    <a:pt x="666" y="1152"/>
                  </a:lnTo>
                  <a:lnTo>
                    <a:pt x="666" y="1004"/>
                  </a:lnTo>
                  <a:cubicBezTo>
                    <a:pt x="652" y="993"/>
                    <a:pt x="626" y="988"/>
                    <a:pt x="599" y="988"/>
                  </a:cubicBezTo>
                  <a:cubicBezTo>
                    <a:pt x="572" y="988"/>
                    <a:pt x="545" y="993"/>
                    <a:pt x="532" y="1004"/>
                  </a:cubicBezTo>
                  <a:lnTo>
                    <a:pt x="532" y="1163"/>
                  </a:lnTo>
                  <a:cubicBezTo>
                    <a:pt x="547" y="1176"/>
                    <a:pt x="565" y="1180"/>
                    <a:pt x="584" y="1180"/>
                  </a:cubicBezTo>
                  <a:cubicBezTo>
                    <a:pt x="613" y="1180"/>
                    <a:pt x="643" y="1170"/>
                    <a:pt x="666" y="1152"/>
                  </a:cubicBezTo>
                  <a:close/>
                  <a:moveTo>
                    <a:pt x="780" y="1231"/>
                  </a:moveTo>
                  <a:lnTo>
                    <a:pt x="780" y="1231"/>
                  </a:lnTo>
                  <a:cubicBezTo>
                    <a:pt x="774" y="1210"/>
                    <a:pt x="774" y="1189"/>
                    <a:pt x="774" y="1169"/>
                  </a:cubicBezTo>
                  <a:lnTo>
                    <a:pt x="774" y="1117"/>
                  </a:lnTo>
                  <a:cubicBezTo>
                    <a:pt x="774" y="1073"/>
                    <a:pt x="775" y="1005"/>
                    <a:pt x="794" y="962"/>
                  </a:cubicBezTo>
                  <a:cubicBezTo>
                    <a:pt x="835" y="941"/>
                    <a:pt x="871" y="932"/>
                    <a:pt x="905" y="932"/>
                  </a:cubicBezTo>
                  <a:cubicBezTo>
                    <a:pt x="979" y="932"/>
                    <a:pt x="1036" y="952"/>
                    <a:pt x="1036" y="1032"/>
                  </a:cubicBezTo>
                  <a:lnTo>
                    <a:pt x="1036" y="1166"/>
                  </a:lnTo>
                  <a:cubicBezTo>
                    <a:pt x="1036" y="1188"/>
                    <a:pt x="1038" y="1209"/>
                    <a:pt x="1030" y="1231"/>
                  </a:cubicBezTo>
                  <a:cubicBezTo>
                    <a:pt x="1020" y="1234"/>
                    <a:pt x="1011" y="1235"/>
                    <a:pt x="1003" y="1235"/>
                  </a:cubicBezTo>
                  <a:cubicBezTo>
                    <a:pt x="993" y="1235"/>
                    <a:pt x="983" y="1234"/>
                    <a:pt x="972" y="1231"/>
                  </a:cubicBezTo>
                  <a:lnTo>
                    <a:pt x="972" y="1035"/>
                  </a:lnTo>
                  <a:cubicBezTo>
                    <a:pt x="972" y="995"/>
                    <a:pt x="940" y="988"/>
                    <a:pt x="906" y="988"/>
                  </a:cubicBezTo>
                  <a:cubicBezTo>
                    <a:pt x="887" y="988"/>
                    <a:pt x="869" y="991"/>
                    <a:pt x="849" y="1000"/>
                  </a:cubicBezTo>
                  <a:cubicBezTo>
                    <a:pt x="839" y="1032"/>
                    <a:pt x="838" y="1082"/>
                    <a:pt x="838" y="1110"/>
                  </a:cubicBezTo>
                  <a:lnTo>
                    <a:pt x="838" y="1231"/>
                  </a:lnTo>
                  <a:cubicBezTo>
                    <a:pt x="826" y="1234"/>
                    <a:pt x="817" y="1235"/>
                    <a:pt x="807" y="1235"/>
                  </a:cubicBezTo>
                  <a:cubicBezTo>
                    <a:pt x="798" y="1235"/>
                    <a:pt x="789" y="1234"/>
                    <a:pt x="780" y="1231"/>
                  </a:cubicBezTo>
                  <a:close/>
                  <a:moveTo>
                    <a:pt x="1084" y="1138"/>
                  </a:moveTo>
                  <a:lnTo>
                    <a:pt x="1084" y="1138"/>
                  </a:lnTo>
                  <a:cubicBezTo>
                    <a:pt x="1084" y="1117"/>
                    <a:pt x="1084" y="1124"/>
                    <a:pt x="1084" y="1117"/>
                  </a:cubicBezTo>
                  <a:cubicBezTo>
                    <a:pt x="1084" y="1073"/>
                    <a:pt x="1085" y="1005"/>
                    <a:pt x="1103" y="962"/>
                  </a:cubicBezTo>
                  <a:cubicBezTo>
                    <a:pt x="1146" y="941"/>
                    <a:pt x="1181" y="932"/>
                    <a:pt x="1216" y="932"/>
                  </a:cubicBezTo>
                  <a:cubicBezTo>
                    <a:pt x="1289" y="932"/>
                    <a:pt x="1347" y="952"/>
                    <a:pt x="1347" y="1032"/>
                  </a:cubicBezTo>
                  <a:lnTo>
                    <a:pt x="1347" y="1152"/>
                  </a:lnTo>
                  <a:cubicBezTo>
                    <a:pt x="1347" y="1183"/>
                    <a:pt x="1345" y="1212"/>
                    <a:pt x="1343" y="1231"/>
                  </a:cubicBezTo>
                  <a:cubicBezTo>
                    <a:pt x="1334" y="1234"/>
                    <a:pt x="1326" y="1235"/>
                    <a:pt x="1318" y="1235"/>
                  </a:cubicBezTo>
                  <a:cubicBezTo>
                    <a:pt x="1310" y="1235"/>
                    <a:pt x="1301" y="1234"/>
                    <a:pt x="1290" y="1231"/>
                  </a:cubicBezTo>
                  <a:lnTo>
                    <a:pt x="1286" y="1204"/>
                  </a:lnTo>
                  <a:cubicBezTo>
                    <a:pt x="1265" y="1224"/>
                    <a:pt x="1229" y="1237"/>
                    <a:pt x="1190" y="1237"/>
                  </a:cubicBezTo>
                  <a:cubicBezTo>
                    <a:pt x="1153" y="1237"/>
                    <a:pt x="1084" y="1220"/>
                    <a:pt x="1084" y="1138"/>
                  </a:cubicBezTo>
                  <a:close/>
                  <a:moveTo>
                    <a:pt x="1281" y="1152"/>
                  </a:moveTo>
                  <a:lnTo>
                    <a:pt x="1281" y="1152"/>
                  </a:lnTo>
                  <a:lnTo>
                    <a:pt x="1281" y="1004"/>
                  </a:lnTo>
                  <a:cubicBezTo>
                    <a:pt x="1268" y="993"/>
                    <a:pt x="1241" y="988"/>
                    <a:pt x="1215" y="988"/>
                  </a:cubicBezTo>
                  <a:cubicBezTo>
                    <a:pt x="1188" y="988"/>
                    <a:pt x="1161" y="993"/>
                    <a:pt x="1148" y="1004"/>
                  </a:cubicBezTo>
                  <a:lnTo>
                    <a:pt x="1148" y="1163"/>
                  </a:lnTo>
                  <a:cubicBezTo>
                    <a:pt x="1162" y="1176"/>
                    <a:pt x="1181" y="1180"/>
                    <a:pt x="1200" y="1180"/>
                  </a:cubicBezTo>
                  <a:cubicBezTo>
                    <a:pt x="1229" y="1180"/>
                    <a:pt x="1259" y="1170"/>
                    <a:pt x="1281" y="1152"/>
                  </a:cubicBezTo>
                  <a:close/>
                  <a:moveTo>
                    <a:pt x="1690" y="1141"/>
                  </a:moveTo>
                  <a:lnTo>
                    <a:pt x="1690" y="1141"/>
                  </a:lnTo>
                  <a:lnTo>
                    <a:pt x="1690" y="1102"/>
                  </a:lnTo>
                  <a:cubicBezTo>
                    <a:pt x="1690" y="1061"/>
                    <a:pt x="1698" y="1002"/>
                    <a:pt x="1714" y="963"/>
                  </a:cubicBezTo>
                  <a:cubicBezTo>
                    <a:pt x="1752" y="942"/>
                    <a:pt x="1789" y="932"/>
                    <a:pt x="1824" y="932"/>
                  </a:cubicBezTo>
                  <a:cubicBezTo>
                    <a:pt x="1897" y="932"/>
                    <a:pt x="1950" y="955"/>
                    <a:pt x="1950" y="1032"/>
                  </a:cubicBezTo>
                  <a:cubicBezTo>
                    <a:pt x="1950" y="1052"/>
                    <a:pt x="1945" y="1092"/>
                    <a:pt x="1936" y="1113"/>
                  </a:cubicBezTo>
                  <a:cubicBezTo>
                    <a:pt x="1911" y="1117"/>
                    <a:pt x="1877" y="1120"/>
                    <a:pt x="1845" y="1120"/>
                  </a:cubicBezTo>
                  <a:cubicBezTo>
                    <a:pt x="1821" y="1120"/>
                    <a:pt x="1782" y="1119"/>
                    <a:pt x="1755" y="1114"/>
                  </a:cubicBezTo>
                  <a:lnTo>
                    <a:pt x="1755" y="1139"/>
                  </a:lnTo>
                  <a:cubicBezTo>
                    <a:pt x="1755" y="1183"/>
                    <a:pt x="1798" y="1186"/>
                    <a:pt x="1834" y="1186"/>
                  </a:cubicBezTo>
                  <a:cubicBezTo>
                    <a:pt x="1859" y="1186"/>
                    <a:pt x="1897" y="1181"/>
                    <a:pt x="1926" y="1171"/>
                  </a:cubicBezTo>
                  <a:cubicBezTo>
                    <a:pt x="1934" y="1181"/>
                    <a:pt x="1937" y="1191"/>
                    <a:pt x="1937" y="1204"/>
                  </a:cubicBezTo>
                  <a:cubicBezTo>
                    <a:pt x="1937" y="1206"/>
                    <a:pt x="1937" y="1209"/>
                    <a:pt x="1936" y="1212"/>
                  </a:cubicBezTo>
                  <a:cubicBezTo>
                    <a:pt x="1904" y="1230"/>
                    <a:pt x="1866" y="1240"/>
                    <a:pt x="1822" y="1240"/>
                  </a:cubicBezTo>
                  <a:cubicBezTo>
                    <a:pt x="1752" y="1240"/>
                    <a:pt x="1690" y="1224"/>
                    <a:pt x="1690" y="1141"/>
                  </a:cubicBezTo>
                  <a:close/>
                  <a:moveTo>
                    <a:pt x="1883" y="1067"/>
                  </a:moveTo>
                  <a:lnTo>
                    <a:pt x="1883" y="1067"/>
                  </a:lnTo>
                  <a:cubicBezTo>
                    <a:pt x="1886" y="1055"/>
                    <a:pt x="1887" y="1044"/>
                    <a:pt x="1887" y="1034"/>
                  </a:cubicBezTo>
                  <a:cubicBezTo>
                    <a:pt x="1887" y="995"/>
                    <a:pt x="1856" y="988"/>
                    <a:pt x="1822" y="988"/>
                  </a:cubicBezTo>
                  <a:cubicBezTo>
                    <a:pt x="1804" y="988"/>
                    <a:pt x="1786" y="993"/>
                    <a:pt x="1767" y="1003"/>
                  </a:cubicBezTo>
                  <a:cubicBezTo>
                    <a:pt x="1761" y="1020"/>
                    <a:pt x="1757" y="1043"/>
                    <a:pt x="1756" y="1064"/>
                  </a:cubicBezTo>
                  <a:cubicBezTo>
                    <a:pt x="1781" y="1071"/>
                    <a:pt x="1802" y="1071"/>
                    <a:pt x="1824" y="1071"/>
                  </a:cubicBezTo>
                  <a:cubicBezTo>
                    <a:pt x="1849" y="1071"/>
                    <a:pt x="1867" y="1070"/>
                    <a:pt x="1883" y="1067"/>
                  </a:cubicBezTo>
                  <a:close/>
                  <a:moveTo>
                    <a:pt x="1997" y="1231"/>
                  </a:moveTo>
                  <a:lnTo>
                    <a:pt x="1997" y="1231"/>
                  </a:lnTo>
                  <a:cubicBezTo>
                    <a:pt x="1992" y="1212"/>
                    <a:pt x="1992" y="1195"/>
                    <a:pt x="1992" y="1176"/>
                  </a:cubicBezTo>
                  <a:lnTo>
                    <a:pt x="1992" y="1118"/>
                  </a:lnTo>
                  <a:cubicBezTo>
                    <a:pt x="1992" y="1074"/>
                    <a:pt x="1993" y="1005"/>
                    <a:pt x="2012" y="962"/>
                  </a:cubicBezTo>
                  <a:cubicBezTo>
                    <a:pt x="2048" y="944"/>
                    <a:pt x="2087" y="933"/>
                    <a:pt x="2129" y="933"/>
                  </a:cubicBezTo>
                  <a:cubicBezTo>
                    <a:pt x="2140" y="933"/>
                    <a:pt x="2151" y="934"/>
                    <a:pt x="2161" y="935"/>
                  </a:cubicBezTo>
                  <a:cubicBezTo>
                    <a:pt x="2162" y="941"/>
                    <a:pt x="2162" y="945"/>
                    <a:pt x="2162" y="950"/>
                  </a:cubicBezTo>
                  <a:cubicBezTo>
                    <a:pt x="2162" y="964"/>
                    <a:pt x="2159" y="979"/>
                    <a:pt x="2151" y="991"/>
                  </a:cubicBezTo>
                  <a:cubicBezTo>
                    <a:pt x="2143" y="990"/>
                    <a:pt x="2135" y="989"/>
                    <a:pt x="2127" y="989"/>
                  </a:cubicBezTo>
                  <a:cubicBezTo>
                    <a:pt x="2107" y="989"/>
                    <a:pt x="2087" y="993"/>
                    <a:pt x="2067" y="1002"/>
                  </a:cubicBezTo>
                  <a:cubicBezTo>
                    <a:pt x="2057" y="1033"/>
                    <a:pt x="2056" y="1083"/>
                    <a:pt x="2056" y="1111"/>
                  </a:cubicBezTo>
                  <a:lnTo>
                    <a:pt x="2056" y="1231"/>
                  </a:lnTo>
                  <a:cubicBezTo>
                    <a:pt x="2046" y="1232"/>
                    <a:pt x="2037" y="1234"/>
                    <a:pt x="2028" y="1234"/>
                  </a:cubicBezTo>
                  <a:cubicBezTo>
                    <a:pt x="2019" y="1234"/>
                    <a:pt x="2011" y="1232"/>
                    <a:pt x="1997" y="1231"/>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3" name="Freeform 3">
              <a:extLst>
                <a:ext uri="{FF2B5EF4-FFF2-40B4-BE49-F238E27FC236}">
                  <a16:creationId xmlns:a16="http://schemas.microsoft.com/office/drawing/2014/main" id="{48779647-2E35-EA49-BAFD-D94671FB96D7}"/>
                </a:ext>
              </a:extLst>
            </p:cNvPr>
            <p:cNvSpPr>
              <a:spLocks noChangeArrowheads="1"/>
            </p:cNvSpPr>
            <p:nvPr/>
          </p:nvSpPr>
          <p:spPr bwMode="auto">
            <a:xfrm>
              <a:off x="8485189" y="279713"/>
              <a:ext cx="400050" cy="533400"/>
            </a:xfrm>
            <a:custGeom>
              <a:avLst/>
              <a:gdLst>
                <a:gd name="T0" fmla="*/ 602 w 1111"/>
                <a:gd name="T1" fmla="*/ 946 h 1482"/>
                <a:gd name="T2" fmla="*/ 602 w 1111"/>
                <a:gd name="T3" fmla="*/ 946 h 1482"/>
                <a:gd name="T4" fmla="*/ 628 w 1111"/>
                <a:gd name="T5" fmla="*/ 893 h 1482"/>
                <a:gd name="T6" fmla="*/ 835 w 1111"/>
                <a:gd name="T7" fmla="*/ 725 h 1482"/>
                <a:gd name="T8" fmla="*/ 835 w 1111"/>
                <a:gd name="T9" fmla="*/ 23 h 1482"/>
                <a:gd name="T10" fmla="*/ 555 w 1111"/>
                <a:gd name="T11" fmla="*/ 0 h 1482"/>
                <a:gd name="T12" fmla="*/ 552 w 1111"/>
                <a:gd name="T13" fmla="*/ 0 h 1482"/>
                <a:gd name="T14" fmla="*/ 552 w 1111"/>
                <a:gd name="T15" fmla="*/ 522 h 1482"/>
                <a:gd name="T16" fmla="*/ 526 w 1111"/>
                <a:gd name="T17" fmla="*/ 577 h 1482"/>
                <a:gd name="T18" fmla="*/ 275 w 1111"/>
                <a:gd name="T19" fmla="*/ 777 h 1482"/>
                <a:gd name="T20" fmla="*/ 275 w 1111"/>
                <a:gd name="T21" fmla="*/ 1457 h 1482"/>
                <a:gd name="T22" fmla="*/ 555 w 1111"/>
                <a:gd name="T23" fmla="*/ 1481 h 1482"/>
                <a:gd name="T24" fmla="*/ 602 w 1111"/>
                <a:gd name="T25" fmla="*/ 1481 h 1482"/>
                <a:gd name="T26" fmla="*/ 602 w 1111"/>
                <a:gd name="T27" fmla="*/ 946 h 1482"/>
                <a:gd name="T28" fmla="*/ 136 w 1111"/>
                <a:gd name="T29" fmla="*/ 744 h 1482"/>
                <a:gd name="T30" fmla="*/ 136 w 1111"/>
                <a:gd name="T31" fmla="*/ 744 h 1482"/>
                <a:gd name="T32" fmla="*/ 163 w 1111"/>
                <a:gd name="T33" fmla="*/ 690 h 1482"/>
                <a:gd name="T34" fmla="*/ 413 w 1111"/>
                <a:gd name="T35" fmla="*/ 489 h 1482"/>
                <a:gd name="T36" fmla="*/ 413 w 1111"/>
                <a:gd name="T37" fmla="*/ 6 h 1482"/>
                <a:gd name="T38" fmla="*/ 0 w 1111"/>
                <a:gd name="T39" fmla="*/ 121 h 1482"/>
                <a:gd name="T40" fmla="*/ 0 w 1111"/>
                <a:gd name="T41" fmla="*/ 1361 h 1482"/>
                <a:gd name="T42" fmla="*/ 136 w 1111"/>
                <a:gd name="T43" fmla="*/ 1424 h 1482"/>
                <a:gd name="T44" fmla="*/ 136 w 1111"/>
                <a:gd name="T45" fmla="*/ 744 h 1482"/>
                <a:gd name="T46" fmla="*/ 974 w 1111"/>
                <a:gd name="T47" fmla="*/ 57 h 1482"/>
                <a:gd name="T48" fmla="*/ 974 w 1111"/>
                <a:gd name="T49" fmla="*/ 57 h 1482"/>
                <a:gd name="T50" fmla="*/ 974 w 1111"/>
                <a:gd name="T51" fmla="*/ 757 h 1482"/>
                <a:gd name="T52" fmla="*/ 949 w 1111"/>
                <a:gd name="T53" fmla="*/ 812 h 1482"/>
                <a:gd name="T54" fmla="*/ 742 w 1111"/>
                <a:gd name="T55" fmla="*/ 980 h 1482"/>
                <a:gd name="T56" fmla="*/ 742 w 1111"/>
                <a:gd name="T57" fmla="*/ 1471 h 1482"/>
                <a:gd name="T58" fmla="*/ 1110 w 1111"/>
                <a:gd name="T59" fmla="*/ 1361 h 1482"/>
                <a:gd name="T60" fmla="*/ 1110 w 1111"/>
                <a:gd name="T61" fmla="*/ 121 h 1482"/>
                <a:gd name="T62" fmla="*/ 974 w 1111"/>
                <a:gd name="T63" fmla="*/ 5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1" h="1482">
                  <a:moveTo>
                    <a:pt x="602" y="946"/>
                  </a:moveTo>
                  <a:lnTo>
                    <a:pt x="602" y="946"/>
                  </a:lnTo>
                  <a:cubicBezTo>
                    <a:pt x="602" y="926"/>
                    <a:pt x="611" y="906"/>
                    <a:pt x="628" y="893"/>
                  </a:cubicBezTo>
                  <a:lnTo>
                    <a:pt x="835" y="725"/>
                  </a:lnTo>
                  <a:lnTo>
                    <a:pt x="835" y="23"/>
                  </a:lnTo>
                  <a:cubicBezTo>
                    <a:pt x="750" y="9"/>
                    <a:pt x="656" y="0"/>
                    <a:pt x="555" y="0"/>
                  </a:cubicBezTo>
                  <a:lnTo>
                    <a:pt x="552" y="0"/>
                  </a:lnTo>
                  <a:lnTo>
                    <a:pt x="552" y="522"/>
                  </a:lnTo>
                  <a:cubicBezTo>
                    <a:pt x="552" y="543"/>
                    <a:pt x="542" y="563"/>
                    <a:pt x="526" y="577"/>
                  </a:cubicBezTo>
                  <a:lnTo>
                    <a:pt x="275" y="777"/>
                  </a:lnTo>
                  <a:lnTo>
                    <a:pt x="275" y="1457"/>
                  </a:lnTo>
                  <a:cubicBezTo>
                    <a:pt x="360" y="1473"/>
                    <a:pt x="454" y="1481"/>
                    <a:pt x="555" y="1481"/>
                  </a:cubicBezTo>
                  <a:lnTo>
                    <a:pt x="602" y="1481"/>
                  </a:lnTo>
                  <a:lnTo>
                    <a:pt x="602" y="946"/>
                  </a:lnTo>
                  <a:close/>
                  <a:moveTo>
                    <a:pt x="136" y="744"/>
                  </a:moveTo>
                  <a:lnTo>
                    <a:pt x="136" y="744"/>
                  </a:lnTo>
                  <a:cubicBezTo>
                    <a:pt x="136" y="723"/>
                    <a:pt x="146" y="703"/>
                    <a:pt x="163" y="690"/>
                  </a:cubicBezTo>
                  <a:lnTo>
                    <a:pt x="413" y="489"/>
                  </a:lnTo>
                  <a:lnTo>
                    <a:pt x="413" y="6"/>
                  </a:lnTo>
                  <a:cubicBezTo>
                    <a:pt x="231" y="21"/>
                    <a:pt x="79" y="63"/>
                    <a:pt x="0" y="121"/>
                  </a:cubicBezTo>
                  <a:lnTo>
                    <a:pt x="0" y="1361"/>
                  </a:lnTo>
                  <a:cubicBezTo>
                    <a:pt x="34" y="1384"/>
                    <a:pt x="80" y="1406"/>
                    <a:pt x="136" y="1424"/>
                  </a:cubicBezTo>
                  <a:lnTo>
                    <a:pt x="136" y="744"/>
                  </a:lnTo>
                  <a:close/>
                  <a:moveTo>
                    <a:pt x="974" y="57"/>
                  </a:moveTo>
                  <a:lnTo>
                    <a:pt x="974" y="57"/>
                  </a:lnTo>
                  <a:lnTo>
                    <a:pt x="974" y="757"/>
                  </a:lnTo>
                  <a:cubicBezTo>
                    <a:pt x="974" y="778"/>
                    <a:pt x="964" y="798"/>
                    <a:pt x="949" y="812"/>
                  </a:cubicBezTo>
                  <a:lnTo>
                    <a:pt x="742" y="980"/>
                  </a:lnTo>
                  <a:lnTo>
                    <a:pt x="742" y="1471"/>
                  </a:lnTo>
                  <a:cubicBezTo>
                    <a:pt x="904" y="1453"/>
                    <a:pt x="1037" y="1413"/>
                    <a:pt x="1110" y="1361"/>
                  </a:cubicBezTo>
                  <a:lnTo>
                    <a:pt x="1110" y="121"/>
                  </a:lnTo>
                  <a:cubicBezTo>
                    <a:pt x="1077" y="97"/>
                    <a:pt x="1030" y="76"/>
                    <a:pt x="974" y="57"/>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3" name="Group 22">
            <a:extLst>
              <a:ext uri="{FF2B5EF4-FFF2-40B4-BE49-F238E27FC236}">
                <a16:creationId xmlns:a16="http://schemas.microsoft.com/office/drawing/2014/main" id="{E1CEDD83-3E3C-C242-9274-CD9587C81AD5}"/>
              </a:ext>
            </a:extLst>
          </p:cNvPr>
          <p:cNvGrpSpPr/>
          <p:nvPr/>
        </p:nvGrpSpPr>
        <p:grpSpPr>
          <a:xfrm>
            <a:off x="231776" y="2500099"/>
            <a:ext cx="3396455" cy="454484"/>
            <a:chOff x="275433" y="786125"/>
            <a:chExt cx="3369298" cy="450850"/>
          </a:xfrm>
        </p:grpSpPr>
        <p:sp>
          <p:nvSpPr>
            <p:cNvPr id="104" name="Freeform 4">
              <a:extLst>
                <a:ext uri="{FF2B5EF4-FFF2-40B4-BE49-F238E27FC236}">
                  <a16:creationId xmlns:a16="http://schemas.microsoft.com/office/drawing/2014/main" id="{1E357294-9D7A-F84F-BF15-271D55D541E2}"/>
                </a:ext>
              </a:extLst>
            </p:cNvPr>
            <p:cNvSpPr>
              <a:spLocks noChangeArrowheads="1"/>
            </p:cNvSpPr>
            <p:nvPr/>
          </p:nvSpPr>
          <p:spPr bwMode="auto">
            <a:xfrm>
              <a:off x="275433" y="786125"/>
              <a:ext cx="338137" cy="450850"/>
            </a:xfrm>
            <a:custGeom>
              <a:avLst/>
              <a:gdLst>
                <a:gd name="T0" fmla="*/ 602 w 1111"/>
                <a:gd name="T1" fmla="*/ 946 h 1481"/>
                <a:gd name="T2" fmla="*/ 602 w 1111"/>
                <a:gd name="T3" fmla="*/ 946 h 1481"/>
                <a:gd name="T4" fmla="*/ 628 w 1111"/>
                <a:gd name="T5" fmla="*/ 892 h 1481"/>
                <a:gd name="T6" fmla="*/ 835 w 1111"/>
                <a:gd name="T7" fmla="*/ 723 h 1481"/>
                <a:gd name="T8" fmla="*/ 835 w 1111"/>
                <a:gd name="T9" fmla="*/ 23 h 1481"/>
                <a:gd name="T10" fmla="*/ 556 w 1111"/>
                <a:gd name="T11" fmla="*/ 0 h 1481"/>
                <a:gd name="T12" fmla="*/ 552 w 1111"/>
                <a:gd name="T13" fmla="*/ 0 h 1481"/>
                <a:gd name="T14" fmla="*/ 552 w 1111"/>
                <a:gd name="T15" fmla="*/ 522 h 1481"/>
                <a:gd name="T16" fmla="*/ 525 w 1111"/>
                <a:gd name="T17" fmla="*/ 575 h 1481"/>
                <a:gd name="T18" fmla="*/ 275 w 1111"/>
                <a:gd name="T19" fmla="*/ 777 h 1481"/>
                <a:gd name="T20" fmla="*/ 275 w 1111"/>
                <a:gd name="T21" fmla="*/ 1457 h 1481"/>
                <a:gd name="T22" fmla="*/ 556 w 1111"/>
                <a:gd name="T23" fmla="*/ 1480 h 1481"/>
                <a:gd name="T24" fmla="*/ 602 w 1111"/>
                <a:gd name="T25" fmla="*/ 1479 h 1481"/>
                <a:gd name="T26" fmla="*/ 602 w 1111"/>
                <a:gd name="T27" fmla="*/ 946 h 1481"/>
                <a:gd name="T28" fmla="*/ 137 w 1111"/>
                <a:gd name="T29" fmla="*/ 743 h 1481"/>
                <a:gd name="T30" fmla="*/ 137 w 1111"/>
                <a:gd name="T31" fmla="*/ 743 h 1481"/>
                <a:gd name="T32" fmla="*/ 163 w 1111"/>
                <a:gd name="T33" fmla="*/ 689 h 1481"/>
                <a:gd name="T34" fmla="*/ 413 w 1111"/>
                <a:gd name="T35" fmla="*/ 488 h 1481"/>
                <a:gd name="T36" fmla="*/ 413 w 1111"/>
                <a:gd name="T37" fmla="*/ 5 h 1481"/>
                <a:gd name="T38" fmla="*/ 0 w 1111"/>
                <a:gd name="T39" fmla="*/ 121 h 1481"/>
                <a:gd name="T40" fmla="*/ 0 w 1111"/>
                <a:gd name="T41" fmla="*/ 1359 h 1481"/>
                <a:gd name="T42" fmla="*/ 137 w 1111"/>
                <a:gd name="T43" fmla="*/ 1424 h 1481"/>
                <a:gd name="T44" fmla="*/ 137 w 1111"/>
                <a:gd name="T45" fmla="*/ 743 h 1481"/>
                <a:gd name="T46" fmla="*/ 974 w 1111"/>
                <a:gd name="T47" fmla="*/ 56 h 1481"/>
                <a:gd name="T48" fmla="*/ 974 w 1111"/>
                <a:gd name="T49" fmla="*/ 56 h 1481"/>
                <a:gd name="T50" fmla="*/ 974 w 1111"/>
                <a:gd name="T51" fmla="*/ 757 h 1481"/>
                <a:gd name="T52" fmla="*/ 949 w 1111"/>
                <a:gd name="T53" fmla="*/ 810 h 1481"/>
                <a:gd name="T54" fmla="*/ 742 w 1111"/>
                <a:gd name="T55" fmla="*/ 979 h 1481"/>
                <a:gd name="T56" fmla="*/ 742 w 1111"/>
                <a:gd name="T57" fmla="*/ 1470 h 1481"/>
                <a:gd name="T58" fmla="*/ 1110 w 1111"/>
                <a:gd name="T59" fmla="*/ 1359 h 1481"/>
                <a:gd name="T60" fmla="*/ 1110 w 1111"/>
                <a:gd name="T61" fmla="*/ 121 h 1481"/>
                <a:gd name="T62" fmla="*/ 974 w 1111"/>
                <a:gd name="T63" fmla="*/ 56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1" h="1481">
                  <a:moveTo>
                    <a:pt x="602" y="946"/>
                  </a:moveTo>
                  <a:lnTo>
                    <a:pt x="602" y="946"/>
                  </a:lnTo>
                  <a:cubicBezTo>
                    <a:pt x="602" y="925"/>
                    <a:pt x="612" y="906"/>
                    <a:pt x="628" y="892"/>
                  </a:cubicBezTo>
                  <a:lnTo>
                    <a:pt x="835" y="723"/>
                  </a:lnTo>
                  <a:lnTo>
                    <a:pt x="835" y="23"/>
                  </a:lnTo>
                  <a:cubicBezTo>
                    <a:pt x="752" y="7"/>
                    <a:pt x="656" y="0"/>
                    <a:pt x="556" y="0"/>
                  </a:cubicBezTo>
                  <a:lnTo>
                    <a:pt x="552" y="0"/>
                  </a:lnTo>
                  <a:lnTo>
                    <a:pt x="552" y="522"/>
                  </a:lnTo>
                  <a:cubicBezTo>
                    <a:pt x="552" y="543"/>
                    <a:pt x="542" y="563"/>
                    <a:pt x="525" y="575"/>
                  </a:cubicBezTo>
                  <a:lnTo>
                    <a:pt x="275" y="777"/>
                  </a:lnTo>
                  <a:lnTo>
                    <a:pt x="275" y="1457"/>
                  </a:lnTo>
                  <a:cubicBezTo>
                    <a:pt x="360" y="1471"/>
                    <a:pt x="454" y="1480"/>
                    <a:pt x="556" y="1480"/>
                  </a:cubicBezTo>
                  <a:cubicBezTo>
                    <a:pt x="571" y="1480"/>
                    <a:pt x="587" y="1480"/>
                    <a:pt x="602" y="1479"/>
                  </a:cubicBezTo>
                  <a:lnTo>
                    <a:pt x="602" y="946"/>
                  </a:lnTo>
                  <a:close/>
                  <a:moveTo>
                    <a:pt x="137" y="743"/>
                  </a:moveTo>
                  <a:lnTo>
                    <a:pt x="137" y="743"/>
                  </a:lnTo>
                  <a:cubicBezTo>
                    <a:pt x="137" y="722"/>
                    <a:pt x="146" y="702"/>
                    <a:pt x="163" y="689"/>
                  </a:cubicBezTo>
                  <a:lnTo>
                    <a:pt x="413" y="488"/>
                  </a:lnTo>
                  <a:lnTo>
                    <a:pt x="413" y="5"/>
                  </a:lnTo>
                  <a:cubicBezTo>
                    <a:pt x="230" y="21"/>
                    <a:pt x="80" y="63"/>
                    <a:pt x="0" y="121"/>
                  </a:cubicBezTo>
                  <a:lnTo>
                    <a:pt x="0" y="1359"/>
                  </a:lnTo>
                  <a:cubicBezTo>
                    <a:pt x="33" y="1383"/>
                    <a:pt x="80" y="1406"/>
                    <a:pt x="137" y="1424"/>
                  </a:cubicBezTo>
                  <a:lnTo>
                    <a:pt x="137" y="743"/>
                  </a:lnTo>
                  <a:close/>
                  <a:moveTo>
                    <a:pt x="974" y="56"/>
                  </a:moveTo>
                  <a:lnTo>
                    <a:pt x="974" y="56"/>
                  </a:lnTo>
                  <a:lnTo>
                    <a:pt x="974" y="757"/>
                  </a:lnTo>
                  <a:cubicBezTo>
                    <a:pt x="974" y="778"/>
                    <a:pt x="964" y="798"/>
                    <a:pt x="949" y="810"/>
                  </a:cubicBezTo>
                  <a:lnTo>
                    <a:pt x="742" y="979"/>
                  </a:lnTo>
                  <a:lnTo>
                    <a:pt x="742" y="1470"/>
                  </a:lnTo>
                  <a:cubicBezTo>
                    <a:pt x="904" y="1453"/>
                    <a:pt x="1038" y="1412"/>
                    <a:pt x="1110" y="1359"/>
                  </a:cubicBezTo>
                  <a:lnTo>
                    <a:pt x="1110" y="121"/>
                  </a:lnTo>
                  <a:cubicBezTo>
                    <a:pt x="1077" y="96"/>
                    <a:pt x="1030" y="74"/>
                    <a:pt x="974" y="56"/>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5" name="Freeform 5">
              <a:extLst>
                <a:ext uri="{FF2B5EF4-FFF2-40B4-BE49-F238E27FC236}">
                  <a16:creationId xmlns:a16="http://schemas.microsoft.com/office/drawing/2014/main" id="{BE4DBDE5-BED1-AF4A-8B45-5C81BD4D1C5F}"/>
                </a:ext>
              </a:extLst>
            </p:cNvPr>
            <p:cNvSpPr>
              <a:spLocks noChangeArrowheads="1"/>
            </p:cNvSpPr>
            <p:nvPr/>
          </p:nvSpPr>
          <p:spPr bwMode="auto">
            <a:xfrm>
              <a:off x="743726" y="882736"/>
              <a:ext cx="2901005" cy="331429"/>
            </a:xfrm>
            <a:custGeom>
              <a:avLst/>
              <a:gdLst>
                <a:gd name="T0" fmla="*/ 547 w 9533"/>
                <a:gd name="T1" fmla="*/ 585 h 1087"/>
                <a:gd name="T2" fmla="*/ 600 w 9533"/>
                <a:gd name="T3" fmla="*/ 178 h 1087"/>
                <a:gd name="T4" fmla="*/ 328 w 9533"/>
                <a:gd name="T5" fmla="*/ 842 h 1087"/>
                <a:gd name="T6" fmla="*/ 1101 w 9533"/>
                <a:gd name="T7" fmla="*/ 846 h 1087"/>
                <a:gd name="T8" fmla="*/ 1440 w 9533"/>
                <a:gd name="T9" fmla="*/ 264 h 1087"/>
                <a:gd name="T10" fmla="*/ 1366 w 9533"/>
                <a:gd name="T11" fmla="*/ 968 h 1087"/>
                <a:gd name="T12" fmla="*/ 1306 w 9533"/>
                <a:gd name="T13" fmla="*/ 164 h 1087"/>
                <a:gd name="T14" fmla="*/ 1306 w 9533"/>
                <a:gd name="T15" fmla="*/ 670 h 1087"/>
                <a:gd name="T16" fmla="*/ 1575 w 9533"/>
                <a:gd name="T17" fmla="*/ 10 h 1087"/>
                <a:gd name="T18" fmla="*/ 2118 w 9533"/>
                <a:gd name="T19" fmla="*/ 726 h 1087"/>
                <a:gd name="T20" fmla="*/ 1575 w 9533"/>
                <a:gd name="T21" fmla="*/ 825 h 1087"/>
                <a:gd name="T22" fmla="*/ 2451 w 9533"/>
                <a:gd name="T23" fmla="*/ 12 h 1087"/>
                <a:gd name="T24" fmla="*/ 2567 w 9533"/>
                <a:gd name="T25" fmla="*/ 834 h 1087"/>
                <a:gd name="T26" fmla="*/ 2702 w 9533"/>
                <a:gd name="T27" fmla="*/ 713 h 1087"/>
                <a:gd name="T28" fmla="*/ 3216 w 9533"/>
                <a:gd name="T29" fmla="*/ 707 h 1087"/>
                <a:gd name="T30" fmla="*/ 2962 w 9533"/>
                <a:gd name="T31" fmla="*/ 357 h 1087"/>
                <a:gd name="T32" fmla="*/ 2714 w 9533"/>
                <a:gd name="T33" fmla="*/ 834 h 1087"/>
                <a:gd name="T34" fmla="*/ 3569 w 9533"/>
                <a:gd name="T35" fmla="*/ 247 h 1087"/>
                <a:gd name="T36" fmla="*/ 3826 w 9533"/>
                <a:gd name="T37" fmla="*/ 138 h 1087"/>
                <a:gd name="T38" fmla="*/ 3699 w 9533"/>
                <a:gd name="T39" fmla="*/ 713 h 1087"/>
                <a:gd name="T40" fmla="*/ 3438 w 9533"/>
                <a:gd name="T41" fmla="*/ 713 h 1087"/>
                <a:gd name="T42" fmla="*/ 3920 w 9533"/>
                <a:gd name="T43" fmla="*/ 581 h 1087"/>
                <a:gd name="T44" fmla="*/ 4224 w 9533"/>
                <a:gd name="T45" fmla="*/ 617 h 1087"/>
                <a:gd name="T46" fmla="*/ 4404 w 9533"/>
                <a:gd name="T47" fmla="*/ 779 h 1087"/>
                <a:gd name="T48" fmla="*/ 4298 w 9533"/>
                <a:gd name="T49" fmla="*/ 511 h 1087"/>
                <a:gd name="T50" fmla="*/ 4182 w 9533"/>
                <a:gd name="T51" fmla="*/ 521 h 1087"/>
                <a:gd name="T52" fmla="*/ 4612 w 9533"/>
                <a:gd name="T53" fmla="*/ 493 h 1087"/>
                <a:gd name="T54" fmla="*/ 4877 w 9533"/>
                <a:gd name="T55" fmla="*/ 273 h 1087"/>
                <a:gd name="T56" fmla="*/ 4957 w 9533"/>
                <a:gd name="T57" fmla="*/ 724 h 1087"/>
                <a:gd name="T58" fmla="*/ 4600 w 9533"/>
                <a:gd name="T59" fmla="*/ 834 h 1087"/>
                <a:gd name="T60" fmla="*/ 5340 w 9533"/>
                <a:gd name="T61" fmla="*/ 730 h 1087"/>
                <a:gd name="T62" fmla="*/ 5719 w 9533"/>
                <a:gd name="T63" fmla="*/ 418 h 1087"/>
                <a:gd name="T64" fmla="*/ 6090 w 9533"/>
                <a:gd name="T65" fmla="*/ 695 h 1087"/>
                <a:gd name="T66" fmla="*/ 5748 w 9533"/>
                <a:gd name="T67" fmla="*/ 595 h 1087"/>
                <a:gd name="T68" fmla="*/ 5418 w 9533"/>
                <a:gd name="T69" fmla="*/ 839 h 1087"/>
                <a:gd name="T70" fmla="*/ 6244 w 9533"/>
                <a:gd name="T71" fmla="*/ 306 h 1087"/>
                <a:gd name="T72" fmla="*/ 6665 w 9533"/>
                <a:gd name="T73" fmla="*/ 841 h 1087"/>
                <a:gd name="T74" fmla="*/ 6593 w 9533"/>
                <a:gd name="T75" fmla="*/ 680 h 1087"/>
                <a:gd name="T76" fmla="*/ 6331 w 9533"/>
                <a:gd name="T77" fmla="*/ 703 h 1087"/>
                <a:gd name="T78" fmla="*/ 6806 w 9533"/>
                <a:gd name="T79" fmla="*/ 713 h 1087"/>
                <a:gd name="T80" fmla="*/ 7320 w 9533"/>
                <a:gd name="T81" fmla="*/ 707 h 1087"/>
                <a:gd name="T82" fmla="*/ 7066 w 9533"/>
                <a:gd name="T83" fmla="*/ 357 h 1087"/>
                <a:gd name="T84" fmla="*/ 6818 w 9533"/>
                <a:gd name="T85" fmla="*/ 834 h 1087"/>
                <a:gd name="T86" fmla="*/ 7673 w 9533"/>
                <a:gd name="T87" fmla="*/ 247 h 1087"/>
                <a:gd name="T88" fmla="*/ 7820 w 9533"/>
                <a:gd name="T89" fmla="*/ 834 h 1087"/>
                <a:gd name="T90" fmla="*/ 7802 w 9533"/>
                <a:gd name="T91" fmla="*/ 680 h 1087"/>
                <a:gd name="T92" fmla="*/ 7643 w 9533"/>
                <a:gd name="T93" fmla="*/ 735 h 1087"/>
                <a:gd name="T94" fmla="*/ 8256 w 9533"/>
                <a:gd name="T95" fmla="*/ 978 h 1087"/>
                <a:gd name="T96" fmla="*/ 8046 w 9533"/>
                <a:gd name="T97" fmla="*/ 306 h 1087"/>
                <a:gd name="T98" fmla="*/ 8257 w 9533"/>
                <a:gd name="T99" fmla="*/ 1086 h 1087"/>
                <a:gd name="T100" fmla="*/ 8264 w 9533"/>
                <a:gd name="T101" fmla="*/ 356 h 1087"/>
                <a:gd name="T102" fmla="*/ 8605 w 9533"/>
                <a:gd name="T103" fmla="*/ 657 h 1087"/>
                <a:gd name="T104" fmla="*/ 9115 w 9533"/>
                <a:gd name="T105" fmla="*/ 444 h 1087"/>
                <a:gd name="T106" fmla="*/ 8887 w 9533"/>
                <a:gd name="T107" fmla="*/ 745 h 1087"/>
                <a:gd name="T108" fmla="*/ 8605 w 9533"/>
                <a:gd name="T109" fmla="*/ 657 h 1087"/>
                <a:gd name="T110" fmla="*/ 8755 w 9533"/>
                <a:gd name="T111" fmla="*/ 386 h 1087"/>
                <a:gd name="T112" fmla="*/ 9209 w 9533"/>
                <a:gd name="T113" fmla="*/ 834 h 1087"/>
                <a:gd name="T114" fmla="*/ 9530 w 9533"/>
                <a:gd name="T115" fmla="*/ 254 h 1087"/>
                <a:gd name="T116" fmla="*/ 9324 w 9533"/>
                <a:gd name="T117" fmla="*/ 599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533" h="1087">
                  <a:moveTo>
                    <a:pt x="0" y="756"/>
                  </a:moveTo>
                  <a:lnTo>
                    <a:pt x="0" y="756"/>
                  </a:lnTo>
                  <a:cubicBezTo>
                    <a:pt x="4" y="716"/>
                    <a:pt x="24" y="675"/>
                    <a:pt x="51" y="656"/>
                  </a:cubicBezTo>
                  <a:cubicBezTo>
                    <a:pt x="143" y="706"/>
                    <a:pt x="245" y="728"/>
                    <a:pt x="328" y="728"/>
                  </a:cubicBezTo>
                  <a:cubicBezTo>
                    <a:pt x="424" y="728"/>
                    <a:pt x="547" y="694"/>
                    <a:pt x="547" y="585"/>
                  </a:cubicBezTo>
                  <a:cubicBezTo>
                    <a:pt x="547" y="467"/>
                    <a:pt x="442" y="456"/>
                    <a:pt x="346" y="451"/>
                  </a:cubicBezTo>
                  <a:cubicBezTo>
                    <a:pt x="199" y="442"/>
                    <a:pt x="16" y="423"/>
                    <a:pt x="16" y="233"/>
                  </a:cubicBezTo>
                  <a:cubicBezTo>
                    <a:pt x="16" y="61"/>
                    <a:pt x="193" y="3"/>
                    <a:pt x="351" y="3"/>
                  </a:cubicBezTo>
                  <a:cubicBezTo>
                    <a:pt x="472" y="3"/>
                    <a:pt x="561" y="31"/>
                    <a:pt x="654" y="84"/>
                  </a:cubicBezTo>
                  <a:cubicBezTo>
                    <a:pt x="650" y="122"/>
                    <a:pt x="633" y="157"/>
                    <a:pt x="600" y="178"/>
                  </a:cubicBezTo>
                  <a:cubicBezTo>
                    <a:pt x="513" y="134"/>
                    <a:pt x="435" y="118"/>
                    <a:pt x="351" y="118"/>
                  </a:cubicBezTo>
                  <a:cubicBezTo>
                    <a:pt x="276" y="118"/>
                    <a:pt x="150" y="133"/>
                    <a:pt x="150" y="233"/>
                  </a:cubicBezTo>
                  <a:cubicBezTo>
                    <a:pt x="150" y="344"/>
                    <a:pt x="305" y="331"/>
                    <a:pt x="447" y="352"/>
                  </a:cubicBezTo>
                  <a:cubicBezTo>
                    <a:pt x="570" y="371"/>
                    <a:pt x="683" y="415"/>
                    <a:pt x="683" y="585"/>
                  </a:cubicBezTo>
                  <a:cubicBezTo>
                    <a:pt x="683" y="774"/>
                    <a:pt x="498" y="842"/>
                    <a:pt x="328" y="842"/>
                  </a:cubicBezTo>
                  <a:cubicBezTo>
                    <a:pt x="218" y="842"/>
                    <a:pt x="105" y="814"/>
                    <a:pt x="0" y="756"/>
                  </a:cubicBezTo>
                  <a:close/>
                  <a:moveTo>
                    <a:pt x="1240" y="968"/>
                  </a:moveTo>
                  <a:lnTo>
                    <a:pt x="1240" y="968"/>
                  </a:lnTo>
                  <a:lnTo>
                    <a:pt x="1173" y="837"/>
                  </a:lnTo>
                  <a:cubicBezTo>
                    <a:pt x="1150" y="843"/>
                    <a:pt x="1125" y="846"/>
                    <a:pt x="1101" y="846"/>
                  </a:cubicBezTo>
                  <a:cubicBezTo>
                    <a:pt x="969" y="846"/>
                    <a:pt x="759" y="827"/>
                    <a:pt x="759" y="580"/>
                  </a:cubicBezTo>
                  <a:lnTo>
                    <a:pt x="759" y="472"/>
                  </a:lnTo>
                  <a:cubicBezTo>
                    <a:pt x="759" y="356"/>
                    <a:pt x="767" y="202"/>
                    <a:pt x="810" y="79"/>
                  </a:cubicBezTo>
                  <a:cubicBezTo>
                    <a:pt x="903" y="32"/>
                    <a:pt x="994" y="0"/>
                    <a:pt x="1101" y="0"/>
                  </a:cubicBezTo>
                  <a:cubicBezTo>
                    <a:pt x="1306" y="0"/>
                    <a:pt x="1440" y="60"/>
                    <a:pt x="1440" y="264"/>
                  </a:cubicBezTo>
                  <a:lnTo>
                    <a:pt x="1440" y="374"/>
                  </a:lnTo>
                  <a:cubicBezTo>
                    <a:pt x="1440" y="491"/>
                    <a:pt x="1428" y="674"/>
                    <a:pt x="1387" y="767"/>
                  </a:cubicBezTo>
                  <a:cubicBezTo>
                    <a:pt x="1358" y="780"/>
                    <a:pt x="1328" y="794"/>
                    <a:pt x="1298" y="806"/>
                  </a:cubicBezTo>
                  <a:lnTo>
                    <a:pt x="1328" y="862"/>
                  </a:lnTo>
                  <a:cubicBezTo>
                    <a:pt x="1346" y="900"/>
                    <a:pt x="1362" y="934"/>
                    <a:pt x="1366" y="968"/>
                  </a:cubicBezTo>
                  <a:cubicBezTo>
                    <a:pt x="1342" y="972"/>
                    <a:pt x="1323" y="974"/>
                    <a:pt x="1304" y="974"/>
                  </a:cubicBezTo>
                  <a:cubicBezTo>
                    <a:pt x="1284" y="974"/>
                    <a:pt x="1264" y="972"/>
                    <a:pt x="1240" y="968"/>
                  </a:cubicBezTo>
                  <a:close/>
                  <a:moveTo>
                    <a:pt x="1306" y="670"/>
                  </a:moveTo>
                  <a:lnTo>
                    <a:pt x="1306" y="670"/>
                  </a:lnTo>
                  <a:lnTo>
                    <a:pt x="1306" y="164"/>
                  </a:lnTo>
                  <a:cubicBezTo>
                    <a:pt x="1266" y="130"/>
                    <a:pt x="1183" y="114"/>
                    <a:pt x="1101" y="114"/>
                  </a:cubicBezTo>
                  <a:cubicBezTo>
                    <a:pt x="1018" y="114"/>
                    <a:pt x="937" y="130"/>
                    <a:pt x="895" y="164"/>
                  </a:cubicBezTo>
                  <a:lnTo>
                    <a:pt x="895" y="680"/>
                  </a:lnTo>
                  <a:cubicBezTo>
                    <a:pt x="938" y="715"/>
                    <a:pt x="1011" y="731"/>
                    <a:pt x="1086" y="731"/>
                  </a:cubicBezTo>
                  <a:cubicBezTo>
                    <a:pt x="1170" y="731"/>
                    <a:pt x="1257" y="710"/>
                    <a:pt x="1306" y="670"/>
                  </a:cubicBezTo>
                  <a:close/>
                  <a:moveTo>
                    <a:pt x="1575" y="825"/>
                  </a:moveTo>
                  <a:lnTo>
                    <a:pt x="1575" y="825"/>
                  </a:lnTo>
                  <a:cubicBezTo>
                    <a:pt x="1562" y="782"/>
                    <a:pt x="1562" y="738"/>
                    <a:pt x="1562" y="692"/>
                  </a:cubicBezTo>
                  <a:lnTo>
                    <a:pt x="1562" y="143"/>
                  </a:lnTo>
                  <a:cubicBezTo>
                    <a:pt x="1562" y="98"/>
                    <a:pt x="1562" y="53"/>
                    <a:pt x="1575" y="10"/>
                  </a:cubicBezTo>
                  <a:cubicBezTo>
                    <a:pt x="1600" y="7"/>
                    <a:pt x="1618" y="4"/>
                    <a:pt x="1637" y="4"/>
                  </a:cubicBezTo>
                  <a:cubicBezTo>
                    <a:pt x="1656" y="4"/>
                    <a:pt x="1675" y="7"/>
                    <a:pt x="1697" y="10"/>
                  </a:cubicBezTo>
                  <a:lnTo>
                    <a:pt x="1697" y="721"/>
                  </a:lnTo>
                  <a:cubicBezTo>
                    <a:pt x="1735" y="726"/>
                    <a:pt x="1773" y="726"/>
                    <a:pt x="1818" y="726"/>
                  </a:cubicBezTo>
                  <a:lnTo>
                    <a:pt x="2118" y="726"/>
                  </a:lnTo>
                  <a:cubicBezTo>
                    <a:pt x="2122" y="745"/>
                    <a:pt x="2124" y="760"/>
                    <a:pt x="2124" y="777"/>
                  </a:cubicBezTo>
                  <a:cubicBezTo>
                    <a:pt x="2124" y="792"/>
                    <a:pt x="2122" y="808"/>
                    <a:pt x="2118" y="828"/>
                  </a:cubicBezTo>
                  <a:cubicBezTo>
                    <a:pt x="2079" y="841"/>
                    <a:pt x="2040" y="841"/>
                    <a:pt x="2003" y="841"/>
                  </a:cubicBezTo>
                  <a:lnTo>
                    <a:pt x="1821" y="841"/>
                  </a:lnTo>
                  <a:cubicBezTo>
                    <a:pt x="1738" y="841"/>
                    <a:pt x="1653" y="839"/>
                    <a:pt x="1575" y="825"/>
                  </a:cubicBezTo>
                  <a:close/>
                  <a:moveTo>
                    <a:pt x="2445" y="834"/>
                  </a:moveTo>
                  <a:lnTo>
                    <a:pt x="2445" y="834"/>
                  </a:lnTo>
                  <a:cubicBezTo>
                    <a:pt x="2440" y="790"/>
                    <a:pt x="2438" y="747"/>
                    <a:pt x="2438" y="704"/>
                  </a:cubicBezTo>
                  <a:lnTo>
                    <a:pt x="2438" y="143"/>
                  </a:lnTo>
                  <a:cubicBezTo>
                    <a:pt x="2438" y="99"/>
                    <a:pt x="2438" y="56"/>
                    <a:pt x="2451" y="12"/>
                  </a:cubicBezTo>
                  <a:cubicBezTo>
                    <a:pt x="2471" y="8"/>
                    <a:pt x="2489" y="6"/>
                    <a:pt x="2507" y="6"/>
                  </a:cubicBezTo>
                  <a:cubicBezTo>
                    <a:pt x="2525" y="6"/>
                    <a:pt x="2543" y="8"/>
                    <a:pt x="2561" y="12"/>
                  </a:cubicBezTo>
                  <a:cubicBezTo>
                    <a:pt x="2574" y="56"/>
                    <a:pt x="2574" y="99"/>
                    <a:pt x="2574" y="143"/>
                  </a:cubicBezTo>
                  <a:lnTo>
                    <a:pt x="2574" y="703"/>
                  </a:lnTo>
                  <a:cubicBezTo>
                    <a:pt x="2574" y="745"/>
                    <a:pt x="2575" y="786"/>
                    <a:pt x="2567" y="834"/>
                  </a:cubicBezTo>
                  <a:cubicBezTo>
                    <a:pt x="2550" y="838"/>
                    <a:pt x="2530" y="841"/>
                    <a:pt x="2509" y="841"/>
                  </a:cubicBezTo>
                  <a:cubicBezTo>
                    <a:pt x="2487" y="841"/>
                    <a:pt x="2465" y="838"/>
                    <a:pt x="2445" y="834"/>
                  </a:cubicBezTo>
                  <a:close/>
                  <a:moveTo>
                    <a:pt x="2714" y="834"/>
                  </a:moveTo>
                  <a:lnTo>
                    <a:pt x="2714" y="834"/>
                  </a:lnTo>
                  <a:cubicBezTo>
                    <a:pt x="2702" y="794"/>
                    <a:pt x="2702" y="753"/>
                    <a:pt x="2702" y="713"/>
                  </a:cubicBezTo>
                  <a:lnTo>
                    <a:pt x="2702" y="609"/>
                  </a:lnTo>
                  <a:cubicBezTo>
                    <a:pt x="2702" y="524"/>
                    <a:pt x="2704" y="391"/>
                    <a:pt x="2741" y="306"/>
                  </a:cubicBezTo>
                  <a:cubicBezTo>
                    <a:pt x="2822" y="265"/>
                    <a:pt x="2892" y="247"/>
                    <a:pt x="2959" y="247"/>
                  </a:cubicBezTo>
                  <a:cubicBezTo>
                    <a:pt x="3104" y="247"/>
                    <a:pt x="3216" y="285"/>
                    <a:pt x="3216" y="444"/>
                  </a:cubicBezTo>
                  <a:lnTo>
                    <a:pt x="3216" y="707"/>
                  </a:lnTo>
                  <a:cubicBezTo>
                    <a:pt x="3216" y="749"/>
                    <a:pt x="3218" y="792"/>
                    <a:pt x="3204" y="834"/>
                  </a:cubicBezTo>
                  <a:cubicBezTo>
                    <a:pt x="3185" y="838"/>
                    <a:pt x="3167" y="841"/>
                    <a:pt x="3150" y="841"/>
                  </a:cubicBezTo>
                  <a:cubicBezTo>
                    <a:pt x="3131" y="841"/>
                    <a:pt x="3113" y="838"/>
                    <a:pt x="3089" y="834"/>
                  </a:cubicBezTo>
                  <a:lnTo>
                    <a:pt x="3089" y="451"/>
                  </a:lnTo>
                  <a:cubicBezTo>
                    <a:pt x="3089" y="373"/>
                    <a:pt x="3027" y="357"/>
                    <a:pt x="2962" y="357"/>
                  </a:cubicBezTo>
                  <a:cubicBezTo>
                    <a:pt x="2923" y="357"/>
                    <a:pt x="2889" y="364"/>
                    <a:pt x="2851" y="382"/>
                  </a:cubicBezTo>
                  <a:cubicBezTo>
                    <a:pt x="2831" y="443"/>
                    <a:pt x="2829" y="542"/>
                    <a:pt x="2829" y="597"/>
                  </a:cubicBezTo>
                  <a:lnTo>
                    <a:pt x="2829" y="834"/>
                  </a:lnTo>
                  <a:cubicBezTo>
                    <a:pt x="2805" y="838"/>
                    <a:pt x="2786" y="841"/>
                    <a:pt x="2767" y="841"/>
                  </a:cubicBezTo>
                  <a:cubicBezTo>
                    <a:pt x="2751" y="841"/>
                    <a:pt x="2733" y="838"/>
                    <a:pt x="2714" y="834"/>
                  </a:cubicBezTo>
                  <a:close/>
                  <a:moveTo>
                    <a:pt x="3312" y="657"/>
                  </a:moveTo>
                  <a:lnTo>
                    <a:pt x="3312" y="657"/>
                  </a:lnTo>
                  <a:lnTo>
                    <a:pt x="3312" y="574"/>
                  </a:lnTo>
                  <a:cubicBezTo>
                    <a:pt x="3313" y="495"/>
                    <a:pt x="3320" y="380"/>
                    <a:pt x="3351" y="306"/>
                  </a:cubicBezTo>
                  <a:cubicBezTo>
                    <a:pt x="3432" y="265"/>
                    <a:pt x="3502" y="247"/>
                    <a:pt x="3569" y="247"/>
                  </a:cubicBezTo>
                  <a:cubicBezTo>
                    <a:pt x="3621" y="247"/>
                    <a:pt x="3668" y="255"/>
                    <a:pt x="3699" y="278"/>
                  </a:cubicBezTo>
                  <a:lnTo>
                    <a:pt x="3699" y="11"/>
                  </a:lnTo>
                  <a:cubicBezTo>
                    <a:pt x="3720" y="7"/>
                    <a:pt x="3739" y="4"/>
                    <a:pt x="3757" y="4"/>
                  </a:cubicBezTo>
                  <a:cubicBezTo>
                    <a:pt x="3775" y="4"/>
                    <a:pt x="3793" y="7"/>
                    <a:pt x="3814" y="11"/>
                  </a:cubicBezTo>
                  <a:cubicBezTo>
                    <a:pt x="3826" y="53"/>
                    <a:pt x="3826" y="96"/>
                    <a:pt x="3826" y="138"/>
                  </a:cubicBezTo>
                  <a:lnTo>
                    <a:pt x="3826" y="499"/>
                  </a:lnTo>
                  <a:cubicBezTo>
                    <a:pt x="3826" y="534"/>
                    <a:pt x="3825" y="704"/>
                    <a:pt x="3789" y="793"/>
                  </a:cubicBezTo>
                  <a:cubicBezTo>
                    <a:pt x="3727" y="832"/>
                    <a:pt x="3654" y="853"/>
                    <a:pt x="3569" y="853"/>
                  </a:cubicBezTo>
                  <a:cubicBezTo>
                    <a:pt x="3431" y="853"/>
                    <a:pt x="3312" y="819"/>
                    <a:pt x="3312" y="657"/>
                  </a:cubicBezTo>
                  <a:close/>
                  <a:moveTo>
                    <a:pt x="3699" y="713"/>
                  </a:moveTo>
                  <a:lnTo>
                    <a:pt x="3699" y="713"/>
                  </a:lnTo>
                  <a:lnTo>
                    <a:pt x="3699" y="389"/>
                  </a:lnTo>
                  <a:cubicBezTo>
                    <a:pt x="3673" y="367"/>
                    <a:pt x="3620" y="356"/>
                    <a:pt x="3568" y="356"/>
                  </a:cubicBezTo>
                  <a:cubicBezTo>
                    <a:pt x="3516" y="356"/>
                    <a:pt x="3464" y="367"/>
                    <a:pt x="3438" y="389"/>
                  </a:cubicBezTo>
                  <a:lnTo>
                    <a:pt x="3438" y="713"/>
                  </a:lnTo>
                  <a:cubicBezTo>
                    <a:pt x="3463" y="734"/>
                    <a:pt x="3517" y="744"/>
                    <a:pt x="3569" y="744"/>
                  </a:cubicBezTo>
                  <a:cubicBezTo>
                    <a:pt x="3621" y="744"/>
                    <a:pt x="3674" y="734"/>
                    <a:pt x="3699" y="713"/>
                  </a:cubicBezTo>
                  <a:close/>
                  <a:moveTo>
                    <a:pt x="3920" y="657"/>
                  </a:moveTo>
                  <a:lnTo>
                    <a:pt x="3920" y="657"/>
                  </a:lnTo>
                  <a:lnTo>
                    <a:pt x="3920" y="581"/>
                  </a:lnTo>
                  <a:cubicBezTo>
                    <a:pt x="3920" y="501"/>
                    <a:pt x="3935" y="384"/>
                    <a:pt x="3968" y="308"/>
                  </a:cubicBezTo>
                  <a:cubicBezTo>
                    <a:pt x="4042" y="267"/>
                    <a:pt x="4115" y="247"/>
                    <a:pt x="4181" y="247"/>
                  </a:cubicBezTo>
                  <a:cubicBezTo>
                    <a:pt x="4326" y="247"/>
                    <a:pt x="4430" y="293"/>
                    <a:pt x="4430" y="444"/>
                  </a:cubicBezTo>
                  <a:cubicBezTo>
                    <a:pt x="4430" y="483"/>
                    <a:pt x="4420" y="562"/>
                    <a:pt x="4403" y="603"/>
                  </a:cubicBezTo>
                  <a:cubicBezTo>
                    <a:pt x="4354" y="609"/>
                    <a:pt x="4287" y="617"/>
                    <a:pt x="4224" y="617"/>
                  </a:cubicBezTo>
                  <a:cubicBezTo>
                    <a:pt x="4177" y="617"/>
                    <a:pt x="4101" y="615"/>
                    <a:pt x="4047" y="605"/>
                  </a:cubicBezTo>
                  <a:lnTo>
                    <a:pt x="4047" y="654"/>
                  </a:lnTo>
                  <a:cubicBezTo>
                    <a:pt x="4047" y="740"/>
                    <a:pt x="4131" y="745"/>
                    <a:pt x="4203" y="745"/>
                  </a:cubicBezTo>
                  <a:cubicBezTo>
                    <a:pt x="4253" y="745"/>
                    <a:pt x="4325" y="736"/>
                    <a:pt x="4382" y="716"/>
                  </a:cubicBezTo>
                  <a:cubicBezTo>
                    <a:pt x="4397" y="736"/>
                    <a:pt x="4404" y="757"/>
                    <a:pt x="4404" y="779"/>
                  </a:cubicBezTo>
                  <a:cubicBezTo>
                    <a:pt x="4404" y="785"/>
                    <a:pt x="4404" y="792"/>
                    <a:pt x="4403" y="797"/>
                  </a:cubicBezTo>
                  <a:cubicBezTo>
                    <a:pt x="4339" y="833"/>
                    <a:pt x="4265" y="853"/>
                    <a:pt x="4180" y="853"/>
                  </a:cubicBezTo>
                  <a:cubicBezTo>
                    <a:pt x="4042" y="853"/>
                    <a:pt x="3920" y="819"/>
                    <a:pt x="3920" y="657"/>
                  </a:cubicBezTo>
                  <a:close/>
                  <a:moveTo>
                    <a:pt x="4298" y="511"/>
                  </a:moveTo>
                  <a:lnTo>
                    <a:pt x="4298" y="511"/>
                  </a:lnTo>
                  <a:cubicBezTo>
                    <a:pt x="4305" y="490"/>
                    <a:pt x="4307" y="469"/>
                    <a:pt x="4307" y="448"/>
                  </a:cubicBezTo>
                  <a:cubicBezTo>
                    <a:pt x="4307" y="372"/>
                    <a:pt x="4245" y="357"/>
                    <a:pt x="4180" y="357"/>
                  </a:cubicBezTo>
                  <a:cubicBezTo>
                    <a:pt x="4142" y="357"/>
                    <a:pt x="4107" y="367"/>
                    <a:pt x="4070" y="386"/>
                  </a:cubicBezTo>
                  <a:cubicBezTo>
                    <a:pt x="4059" y="420"/>
                    <a:pt x="4051" y="467"/>
                    <a:pt x="4049" y="508"/>
                  </a:cubicBezTo>
                  <a:cubicBezTo>
                    <a:pt x="4099" y="521"/>
                    <a:pt x="4140" y="521"/>
                    <a:pt x="4182" y="521"/>
                  </a:cubicBezTo>
                  <a:cubicBezTo>
                    <a:pt x="4231" y="521"/>
                    <a:pt x="4267" y="518"/>
                    <a:pt x="4298" y="511"/>
                  </a:cubicBezTo>
                  <a:close/>
                  <a:moveTo>
                    <a:pt x="4457" y="834"/>
                  </a:moveTo>
                  <a:lnTo>
                    <a:pt x="4457" y="834"/>
                  </a:lnTo>
                  <a:cubicBezTo>
                    <a:pt x="4505" y="748"/>
                    <a:pt x="4587" y="654"/>
                    <a:pt x="4666" y="562"/>
                  </a:cubicBezTo>
                  <a:lnTo>
                    <a:pt x="4612" y="493"/>
                  </a:lnTo>
                  <a:cubicBezTo>
                    <a:pt x="4570" y="441"/>
                    <a:pt x="4506" y="363"/>
                    <a:pt x="4488" y="274"/>
                  </a:cubicBezTo>
                  <a:cubicBezTo>
                    <a:pt x="4509" y="268"/>
                    <a:pt x="4531" y="266"/>
                    <a:pt x="4552" y="266"/>
                  </a:cubicBezTo>
                  <a:cubicBezTo>
                    <a:pt x="4574" y="266"/>
                    <a:pt x="4596" y="268"/>
                    <a:pt x="4617" y="273"/>
                  </a:cubicBezTo>
                  <a:cubicBezTo>
                    <a:pt x="4646" y="341"/>
                    <a:pt x="4727" y="439"/>
                    <a:pt x="4748" y="464"/>
                  </a:cubicBezTo>
                  <a:cubicBezTo>
                    <a:pt x="4814" y="390"/>
                    <a:pt x="4856" y="335"/>
                    <a:pt x="4877" y="273"/>
                  </a:cubicBezTo>
                  <a:cubicBezTo>
                    <a:pt x="4896" y="268"/>
                    <a:pt x="4920" y="266"/>
                    <a:pt x="4945" y="266"/>
                  </a:cubicBezTo>
                  <a:cubicBezTo>
                    <a:pt x="4967" y="266"/>
                    <a:pt x="4992" y="268"/>
                    <a:pt x="5011" y="273"/>
                  </a:cubicBezTo>
                  <a:cubicBezTo>
                    <a:pt x="5004" y="346"/>
                    <a:pt x="4948" y="421"/>
                    <a:pt x="4862" y="521"/>
                  </a:cubicBezTo>
                  <a:lnTo>
                    <a:pt x="4826" y="561"/>
                  </a:lnTo>
                  <a:lnTo>
                    <a:pt x="4957" y="724"/>
                  </a:lnTo>
                  <a:cubicBezTo>
                    <a:pt x="4999" y="774"/>
                    <a:pt x="5018" y="809"/>
                    <a:pt x="5030" y="834"/>
                  </a:cubicBezTo>
                  <a:cubicBezTo>
                    <a:pt x="5007" y="838"/>
                    <a:pt x="4985" y="841"/>
                    <a:pt x="4962" y="841"/>
                  </a:cubicBezTo>
                  <a:cubicBezTo>
                    <a:pt x="4936" y="841"/>
                    <a:pt x="4911" y="838"/>
                    <a:pt x="4886" y="834"/>
                  </a:cubicBezTo>
                  <a:cubicBezTo>
                    <a:pt x="4868" y="812"/>
                    <a:pt x="4800" y="730"/>
                    <a:pt x="4746" y="664"/>
                  </a:cubicBezTo>
                  <a:lnTo>
                    <a:pt x="4600" y="834"/>
                  </a:lnTo>
                  <a:cubicBezTo>
                    <a:pt x="4578" y="838"/>
                    <a:pt x="4554" y="841"/>
                    <a:pt x="4530" y="841"/>
                  </a:cubicBezTo>
                  <a:cubicBezTo>
                    <a:pt x="4505" y="841"/>
                    <a:pt x="4480" y="838"/>
                    <a:pt x="4457" y="834"/>
                  </a:cubicBezTo>
                  <a:close/>
                  <a:moveTo>
                    <a:pt x="5354" y="834"/>
                  </a:moveTo>
                  <a:lnTo>
                    <a:pt x="5354" y="834"/>
                  </a:lnTo>
                  <a:cubicBezTo>
                    <a:pt x="5340" y="799"/>
                    <a:pt x="5340" y="765"/>
                    <a:pt x="5340" y="730"/>
                  </a:cubicBezTo>
                  <a:lnTo>
                    <a:pt x="5340" y="150"/>
                  </a:lnTo>
                  <a:cubicBezTo>
                    <a:pt x="5340" y="102"/>
                    <a:pt x="5340" y="56"/>
                    <a:pt x="5354" y="10"/>
                  </a:cubicBezTo>
                  <a:cubicBezTo>
                    <a:pt x="5378" y="7"/>
                    <a:pt x="5396" y="4"/>
                    <a:pt x="5413" y="4"/>
                  </a:cubicBezTo>
                  <a:cubicBezTo>
                    <a:pt x="5431" y="4"/>
                    <a:pt x="5447" y="7"/>
                    <a:pt x="5470" y="10"/>
                  </a:cubicBezTo>
                  <a:lnTo>
                    <a:pt x="5719" y="418"/>
                  </a:lnTo>
                  <a:lnTo>
                    <a:pt x="5962" y="10"/>
                  </a:lnTo>
                  <a:cubicBezTo>
                    <a:pt x="5984" y="7"/>
                    <a:pt x="6001" y="4"/>
                    <a:pt x="6018" y="4"/>
                  </a:cubicBezTo>
                  <a:cubicBezTo>
                    <a:pt x="6035" y="4"/>
                    <a:pt x="6053" y="7"/>
                    <a:pt x="6077" y="10"/>
                  </a:cubicBezTo>
                  <a:cubicBezTo>
                    <a:pt x="6090" y="45"/>
                    <a:pt x="6090" y="79"/>
                    <a:pt x="6090" y="115"/>
                  </a:cubicBezTo>
                  <a:lnTo>
                    <a:pt x="6090" y="695"/>
                  </a:lnTo>
                  <a:cubicBezTo>
                    <a:pt x="6090" y="741"/>
                    <a:pt x="6090" y="788"/>
                    <a:pt x="6077" y="834"/>
                  </a:cubicBezTo>
                  <a:cubicBezTo>
                    <a:pt x="6052" y="838"/>
                    <a:pt x="6032" y="839"/>
                    <a:pt x="6013" y="839"/>
                  </a:cubicBezTo>
                  <a:cubicBezTo>
                    <a:pt x="5995" y="839"/>
                    <a:pt x="5977" y="838"/>
                    <a:pt x="5955" y="834"/>
                  </a:cubicBezTo>
                  <a:lnTo>
                    <a:pt x="5954" y="237"/>
                  </a:lnTo>
                  <a:lnTo>
                    <a:pt x="5748" y="595"/>
                  </a:lnTo>
                  <a:cubicBezTo>
                    <a:pt x="5740" y="598"/>
                    <a:pt x="5729" y="599"/>
                    <a:pt x="5718" y="599"/>
                  </a:cubicBezTo>
                  <a:cubicBezTo>
                    <a:pt x="5707" y="599"/>
                    <a:pt x="5696" y="598"/>
                    <a:pt x="5687" y="595"/>
                  </a:cubicBezTo>
                  <a:lnTo>
                    <a:pt x="5476" y="235"/>
                  </a:lnTo>
                  <a:lnTo>
                    <a:pt x="5476" y="834"/>
                  </a:lnTo>
                  <a:cubicBezTo>
                    <a:pt x="5455" y="838"/>
                    <a:pt x="5437" y="839"/>
                    <a:pt x="5418" y="839"/>
                  </a:cubicBezTo>
                  <a:cubicBezTo>
                    <a:pt x="5399" y="839"/>
                    <a:pt x="5379" y="838"/>
                    <a:pt x="5354" y="834"/>
                  </a:cubicBezTo>
                  <a:close/>
                  <a:moveTo>
                    <a:pt x="6204" y="652"/>
                  </a:moveTo>
                  <a:lnTo>
                    <a:pt x="6204" y="652"/>
                  </a:lnTo>
                  <a:lnTo>
                    <a:pt x="6204" y="609"/>
                  </a:lnTo>
                  <a:cubicBezTo>
                    <a:pt x="6204" y="524"/>
                    <a:pt x="6208" y="391"/>
                    <a:pt x="6244" y="306"/>
                  </a:cubicBezTo>
                  <a:cubicBezTo>
                    <a:pt x="6327" y="265"/>
                    <a:pt x="6397" y="247"/>
                    <a:pt x="6464" y="247"/>
                  </a:cubicBezTo>
                  <a:cubicBezTo>
                    <a:pt x="6607" y="247"/>
                    <a:pt x="6721" y="285"/>
                    <a:pt x="6721" y="444"/>
                  </a:cubicBezTo>
                  <a:lnTo>
                    <a:pt x="6721" y="679"/>
                  </a:lnTo>
                  <a:cubicBezTo>
                    <a:pt x="6721" y="740"/>
                    <a:pt x="6716" y="798"/>
                    <a:pt x="6712" y="834"/>
                  </a:cubicBezTo>
                  <a:cubicBezTo>
                    <a:pt x="6695" y="838"/>
                    <a:pt x="6681" y="841"/>
                    <a:pt x="6665" y="841"/>
                  </a:cubicBezTo>
                  <a:cubicBezTo>
                    <a:pt x="6649" y="841"/>
                    <a:pt x="6632" y="838"/>
                    <a:pt x="6611" y="834"/>
                  </a:cubicBezTo>
                  <a:cubicBezTo>
                    <a:pt x="6601" y="779"/>
                    <a:pt x="6604" y="797"/>
                    <a:pt x="6601" y="779"/>
                  </a:cubicBezTo>
                  <a:cubicBezTo>
                    <a:pt x="6561" y="821"/>
                    <a:pt x="6489" y="846"/>
                    <a:pt x="6415" y="846"/>
                  </a:cubicBezTo>
                  <a:cubicBezTo>
                    <a:pt x="6342" y="846"/>
                    <a:pt x="6204" y="814"/>
                    <a:pt x="6204" y="652"/>
                  </a:cubicBezTo>
                  <a:close/>
                  <a:moveTo>
                    <a:pt x="6593" y="680"/>
                  </a:moveTo>
                  <a:lnTo>
                    <a:pt x="6593" y="680"/>
                  </a:lnTo>
                  <a:lnTo>
                    <a:pt x="6593" y="389"/>
                  </a:lnTo>
                  <a:cubicBezTo>
                    <a:pt x="6567" y="367"/>
                    <a:pt x="6515" y="357"/>
                    <a:pt x="6463" y="357"/>
                  </a:cubicBezTo>
                  <a:cubicBezTo>
                    <a:pt x="6409" y="357"/>
                    <a:pt x="6357" y="367"/>
                    <a:pt x="6331" y="389"/>
                  </a:cubicBezTo>
                  <a:lnTo>
                    <a:pt x="6331" y="703"/>
                  </a:lnTo>
                  <a:cubicBezTo>
                    <a:pt x="6359" y="725"/>
                    <a:pt x="6396" y="735"/>
                    <a:pt x="6434" y="735"/>
                  </a:cubicBezTo>
                  <a:cubicBezTo>
                    <a:pt x="6489" y="735"/>
                    <a:pt x="6549" y="714"/>
                    <a:pt x="6593" y="680"/>
                  </a:cubicBezTo>
                  <a:close/>
                  <a:moveTo>
                    <a:pt x="6818" y="834"/>
                  </a:moveTo>
                  <a:lnTo>
                    <a:pt x="6818" y="834"/>
                  </a:lnTo>
                  <a:cubicBezTo>
                    <a:pt x="6806" y="794"/>
                    <a:pt x="6806" y="753"/>
                    <a:pt x="6806" y="713"/>
                  </a:cubicBezTo>
                  <a:lnTo>
                    <a:pt x="6806" y="609"/>
                  </a:lnTo>
                  <a:cubicBezTo>
                    <a:pt x="6806" y="524"/>
                    <a:pt x="6808" y="391"/>
                    <a:pt x="6844" y="306"/>
                  </a:cubicBezTo>
                  <a:cubicBezTo>
                    <a:pt x="6926" y="265"/>
                    <a:pt x="6996" y="247"/>
                    <a:pt x="7063" y="247"/>
                  </a:cubicBezTo>
                  <a:cubicBezTo>
                    <a:pt x="7207" y="247"/>
                    <a:pt x="7320" y="285"/>
                    <a:pt x="7320" y="444"/>
                  </a:cubicBezTo>
                  <a:lnTo>
                    <a:pt x="7320" y="707"/>
                  </a:lnTo>
                  <a:cubicBezTo>
                    <a:pt x="7320" y="749"/>
                    <a:pt x="7322" y="792"/>
                    <a:pt x="7308" y="834"/>
                  </a:cubicBezTo>
                  <a:cubicBezTo>
                    <a:pt x="7289" y="838"/>
                    <a:pt x="7271" y="841"/>
                    <a:pt x="7254" y="841"/>
                  </a:cubicBezTo>
                  <a:cubicBezTo>
                    <a:pt x="7235" y="841"/>
                    <a:pt x="7216" y="838"/>
                    <a:pt x="7193" y="834"/>
                  </a:cubicBezTo>
                  <a:lnTo>
                    <a:pt x="7193" y="451"/>
                  </a:lnTo>
                  <a:cubicBezTo>
                    <a:pt x="7193" y="373"/>
                    <a:pt x="7131" y="357"/>
                    <a:pt x="7066" y="357"/>
                  </a:cubicBezTo>
                  <a:cubicBezTo>
                    <a:pt x="7027" y="357"/>
                    <a:pt x="6993" y="364"/>
                    <a:pt x="6955" y="382"/>
                  </a:cubicBezTo>
                  <a:cubicBezTo>
                    <a:pt x="6935" y="443"/>
                    <a:pt x="6932" y="542"/>
                    <a:pt x="6932" y="597"/>
                  </a:cubicBezTo>
                  <a:lnTo>
                    <a:pt x="6932" y="834"/>
                  </a:lnTo>
                  <a:cubicBezTo>
                    <a:pt x="6909" y="838"/>
                    <a:pt x="6890" y="841"/>
                    <a:pt x="6871" y="841"/>
                  </a:cubicBezTo>
                  <a:cubicBezTo>
                    <a:pt x="6855" y="841"/>
                    <a:pt x="6837" y="838"/>
                    <a:pt x="6818" y="834"/>
                  </a:cubicBezTo>
                  <a:close/>
                  <a:moveTo>
                    <a:pt x="7415" y="652"/>
                  </a:moveTo>
                  <a:lnTo>
                    <a:pt x="7415" y="652"/>
                  </a:lnTo>
                  <a:lnTo>
                    <a:pt x="7415" y="609"/>
                  </a:lnTo>
                  <a:cubicBezTo>
                    <a:pt x="7415" y="524"/>
                    <a:pt x="7418" y="391"/>
                    <a:pt x="7454" y="306"/>
                  </a:cubicBezTo>
                  <a:cubicBezTo>
                    <a:pt x="7536" y="265"/>
                    <a:pt x="7606" y="247"/>
                    <a:pt x="7673" y="247"/>
                  </a:cubicBezTo>
                  <a:cubicBezTo>
                    <a:pt x="7816" y="247"/>
                    <a:pt x="7930" y="285"/>
                    <a:pt x="7930" y="444"/>
                  </a:cubicBezTo>
                  <a:lnTo>
                    <a:pt x="7930" y="679"/>
                  </a:lnTo>
                  <a:cubicBezTo>
                    <a:pt x="7930" y="740"/>
                    <a:pt x="7926" y="798"/>
                    <a:pt x="7921" y="834"/>
                  </a:cubicBezTo>
                  <a:cubicBezTo>
                    <a:pt x="7904" y="838"/>
                    <a:pt x="7890" y="841"/>
                    <a:pt x="7874" y="841"/>
                  </a:cubicBezTo>
                  <a:cubicBezTo>
                    <a:pt x="7858" y="841"/>
                    <a:pt x="7841" y="838"/>
                    <a:pt x="7820" y="834"/>
                  </a:cubicBezTo>
                  <a:cubicBezTo>
                    <a:pt x="7810" y="779"/>
                    <a:pt x="7813" y="797"/>
                    <a:pt x="7810" y="779"/>
                  </a:cubicBezTo>
                  <a:cubicBezTo>
                    <a:pt x="7770" y="821"/>
                    <a:pt x="7698" y="846"/>
                    <a:pt x="7624" y="846"/>
                  </a:cubicBezTo>
                  <a:cubicBezTo>
                    <a:pt x="7551" y="846"/>
                    <a:pt x="7415" y="814"/>
                    <a:pt x="7415" y="652"/>
                  </a:cubicBezTo>
                  <a:close/>
                  <a:moveTo>
                    <a:pt x="7802" y="680"/>
                  </a:moveTo>
                  <a:lnTo>
                    <a:pt x="7802" y="680"/>
                  </a:lnTo>
                  <a:lnTo>
                    <a:pt x="7802" y="389"/>
                  </a:lnTo>
                  <a:cubicBezTo>
                    <a:pt x="7776" y="367"/>
                    <a:pt x="7724" y="357"/>
                    <a:pt x="7672" y="357"/>
                  </a:cubicBezTo>
                  <a:cubicBezTo>
                    <a:pt x="7618" y="357"/>
                    <a:pt x="7566" y="367"/>
                    <a:pt x="7540" y="389"/>
                  </a:cubicBezTo>
                  <a:lnTo>
                    <a:pt x="7540" y="703"/>
                  </a:lnTo>
                  <a:cubicBezTo>
                    <a:pt x="7568" y="725"/>
                    <a:pt x="7605" y="735"/>
                    <a:pt x="7643" y="735"/>
                  </a:cubicBezTo>
                  <a:cubicBezTo>
                    <a:pt x="7698" y="735"/>
                    <a:pt x="7759" y="714"/>
                    <a:pt x="7802" y="680"/>
                  </a:cubicBezTo>
                  <a:close/>
                  <a:moveTo>
                    <a:pt x="8027" y="1039"/>
                  </a:moveTo>
                  <a:lnTo>
                    <a:pt x="8027" y="1039"/>
                  </a:lnTo>
                  <a:cubicBezTo>
                    <a:pt x="8032" y="1003"/>
                    <a:pt x="8046" y="969"/>
                    <a:pt x="8067" y="943"/>
                  </a:cubicBezTo>
                  <a:cubicBezTo>
                    <a:pt x="8142" y="973"/>
                    <a:pt x="8203" y="978"/>
                    <a:pt x="8256" y="978"/>
                  </a:cubicBezTo>
                  <a:cubicBezTo>
                    <a:pt x="8299" y="978"/>
                    <a:pt x="8342" y="970"/>
                    <a:pt x="8378" y="953"/>
                  </a:cubicBezTo>
                  <a:cubicBezTo>
                    <a:pt x="8388" y="927"/>
                    <a:pt x="8393" y="866"/>
                    <a:pt x="8394" y="821"/>
                  </a:cubicBezTo>
                  <a:cubicBezTo>
                    <a:pt x="8353" y="841"/>
                    <a:pt x="8309" y="853"/>
                    <a:pt x="8260" y="853"/>
                  </a:cubicBezTo>
                  <a:cubicBezTo>
                    <a:pt x="8126" y="853"/>
                    <a:pt x="8007" y="819"/>
                    <a:pt x="8007" y="657"/>
                  </a:cubicBezTo>
                  <a:cubicBezTo>
                    <a:pt x="8007" y="469"/>
                    <a:pt x="8016" y="377"/>
                    <a:pt x="8046" y="306"/>
                  </a:cubicBezTo>
                  <a:cubicBezTo>
                    <a:pt x="8128" y="265"/>
                    <a:pt x="8198" y="247"/>
                    <a:pt x="8265" y="247"/>
                  </a:cubicBezTo>
                  <a:cubicBezTo>
                    <a:pt x="8409" y="247"/>
                    <a:pt x="8522" y="285"/>
                    <a:pt x="8522" y="444"/>
                  </a:cubicBezTo>
                  <a:lnTo>
                    <a:pt x="8522" y="748"/>
                  </a:lnTo>
                  <a:cubicBezTo>
                    <a:pt x="8520" y="847"/>
                    <a:pt x="8511" y="949"/>
                    <a:pt x="8487" y="1025"/>
                  </a:cubicBezTo>
                  <a:cubicBezTo>
                    <a:pt x="8431" y="1058"/>
                    <a:pt x="8364" y="1086"/>
                    <a:pt x="8257" y="1086"/>
                  </a:cubicBezTo>
                  <a:cubicBezTo>
                    <a:pt x="8172" y="1086"/>
                    <a:pt x="8111" y="1075"/>
                    <a:pt x="8027" y="1039"/>
                  </a:cubicBezTo>
                  <a:close/>
                  <a:moveTo>
                    <a:pt x="8394" y="713"/>
                  </a:moveTo>
                  <a:lnTo>
                    <a:pt x="8394" y="713"/>
                  </a:lnTo>
                  <a:lnTo>
                    <a:pt x="8394" y="389"/>
                  </a:lnTo>
                  <a:cubicBezTo>
                    <a:pt x="8368" y="366"/>
                    <a:pt x="8316" y="356"/>
                    <a:pt x="8264" y="356"/>
                  </a:cubicBezTo>
                  <a:cubicBezTo>
                    <a:pt x="8212" y="356"/>
                    <a:pt x="8159" y="366"/>
                    <a:pt x="8132" y="389"/>
                  </a:cubicBezTo>
                  <a:lnTo>
                    <a:pt x="8132" y="713"/>
                  </a:lnTo>
                  <a:cubicBezTo>
                    <a:pt x="8159" y="734"/>
                    <a:pt x="8211" y="744"/>
                    <a:pt x="8262" y="744"/>
                  </a:cubicBezTo>
                  <a:cubicBezTo>
                    <a:pt x="8316" y="744"/>
                    <a:pt x="8370" y="733"/>
                    <a:pt x="8394" y="713"/>
                  </a:cubicBezTo>
                  <a:close/>
                  <a:moveTo>
                    <a:pt x="8605" y="657"/>
                  </a:moveTo>
                  <a:lnTo>
                    <a:pt x="8605" y="657"/>
                  </a:lnTo>
                  <a:lnTo>
                    <a:pt x="8605" y="581"/>
                  </a:lnTo>
                  <a:cubicBezTo>
                    <a:pt x="8605" y="501"/>
                    <a:pt x="8620" y="384"/>
                    <a:pt x="8653" y="308"/>
                  </a:cubicBezTo>
                  <a:cubicBezTo>
                    <a:pt x="8727" y="267"/>
                    <a:pt x="8800" y="247"/>
                    <a:pt x="8866" y="247"/>
                  </a:cubicBezTo>
                  <a:cubicBezTo>
                    <a:pt x="9011" y="247"/>
                    <a:pt x="9115" y="293"/>
                    <a:pt x="9115" y="444"/>
                  </a:cubicBezTo>
                  <a:cubicBezTo>
                    <a:pt x="9115" y="483"/>
                    <a:pt x="9105" y="562"/>
                    <a:pt x="9088" y="603"/>
                  </a:cubicBezTo>
                  <a:cubicBezTo>
                    <a:pt x="9039" y="609"/>
                    <a:pt x="8972" y="617"/>
                    <a:pt x="8909" y="617"/>
                  </a:cubicBezTo>
                  <a:cubicBezTo>
                    <a:pt x="8862" y="617"/>
                    <a:pt x="8786" y="615"/>
                    <a:pt x="8732" y="605"/>
                  </a:cubicBezTo>
                  <a:lnTo>
                    <a:pt x="8732" y="654"/>
                  </a:lnTo>
                  <a:cubicBezTo>
                    <a:pt x="8732" y="740"/>
                    <a:pt x="8816" y="745"/>
                    <a:pt x="8887" y="745"/>
                  </a:cubicBezTo>
                  <a:cubicBezTo>
                    <a:pt x="8938" y="745"/>
                    <a:pt x="9010" y="736"/>
                    <a:pt x="9067" y="716"/>
                  </a:cubicBezTo>
                  <a:cubicBezTo>
                    <a:pt x="9082" y="736"/>
                    <a:pt x="9089" y="757"/>
                    <a:pt x="9089" y="779"/>
                  </a:cubicBezTo>
                  <a:cubicBezTo>
                    <a:pt x="9089" y="785"/>
                    <a:pt x="9089" y="792"/>
                    <a:pt x="9088" y="797"/>
                  </a:cubicBezTo>
                  <a:cubicBezTo>
                    <a:pt x="9024" y="833"/>
                    <a:pt x="8950" y="853"/>
                    <a:pt x="8865" y="853"/>
                  </a:cubicBezTo>
                  <a:cubicBezTo>
                    <a:pt x="8727" y="853"/>
                    <a:pt x="8605" y="819"/>
                    <a:pt x="8605" y="657"/>
                  </a:cubicBezTo>
                  <a:close/>
                  <a:moveTo>
                    <a:pt x="8983" y="511"/>
                  </a:moveTo>
                  <a:lnTo>
                    <a:pt x="8983" y="511"/>
                  </a:lnTo>
                  <a:cubicBezTo>
                    <a:pt x="8990" y="490"/>
                    <a:pt x="8992" y="469"/>
                    <a:pt x="8992" y="448"/>
                  </a:cubicBezTo>
                  <a:cubicBezTo>
                    <a:pt x="8992" y="372"/>
                    <a:pt x="8930" y="357"/>
                    <a:pt x="8865" y="357"/>
                  </a:cubicBezTo>
                  <a:cubicBezTo>
                    <a:pt x="8827" y="357"/>
                    <a:pt x="8792" y="367"/>
                    <a:pt x="8755" y="386"/>
                  </a:cubicBezTo>
                  <a:cubicBezTo>
                    <a:pt x="8744" y="420"/>
                    <a:pt x="8736" y="467"/>
                    <a:pt x="8734" y="508"/>
                  </a:cubicBezTo>
                  <a:cubicBezTo>
                    <a:pt x="8784" y="521"/>
                    <a:pt x="8825" y="521"/>
                    <a:pt x="8867" y="521"/>
                  </a:cubicBezTo>
                  <a:cubicBezTo>
                    <a:pt x="8916" y="521"/>
                    <a:pt x="8952" y="518"/>
                    <a:pt x="8983" y="511"/>
                  </a:cubicBezTo>
                  <a:close/>
                  <a:moveTo>
                    <a:pt x="9209" y="834"/>
                  </a:moveTo>
                  <a:lnTo>
                    <a:pt x="9209" y="834"/>
                  </a:lnTo>
                  <a:cubicBezTo>
                    <a:pt x="9197" y="798"/>
                    <a:pt x="9197" y="763"/>
                    <a:pt x="9197" y="726"/>
                  </a:cubicBezTo>
                  <a:lnTo>
                    <a:pt x="9197" y="611"/>
                  </a:lnTo>
                  <a:cubicBezTo>
                    <a:pt x="9197" y="527"/>
                    <a:pt x="9199" y="392"/>
                    <a:pt x="9236" y="307"/>
                  </a:cubicBezTo>
                  <a:cubicBezTo>
                    <a:pt x="9308" y="271"/>
                    <a:pt x="9384" y="249"/>
                    <a:pt x="9466" y="249"/>
                  </a:cubicBezTo>
                  <a:cubicBezTo>
                    <a:pt x="9488" y="249"/>
                    <a:pt x="9509" y="252"/>
                    <a:pt x="9530" y="254"/>
                  </a:cubicBezTo>
                  <a:cubicBezTo>
                    <a:pt x="9531" y="264"/>
                    <a:pt x="9532" y="273"/>
                    <a:pt x="9532" y="282"/>
                  </a:cubicBezTo>
                  <a:cubicBezTo>
                    <a:pt x="9532" y="312"/>
                    <a:pt x="9525" y="338"/>
                    <a:pt x="9510" y="363"/>
                  </a:cubicBezTo>
                  <a:cubicBezTo>
                    <a:pt x="9494" y="361"/>
                    <a:pt x="9479" y="360"/>
                    <a:pt x="9463" y="360"/>
                  </a:cubicBezTo>
                  <a:cubicBezTo>
                    <a:pt x="9424" y="360"/>
                    <a:pt x="9385" y="367"/>
                    <a:pt x="9346" y="384"/>
                  </a:cubicBezTo>
                  <a:cubicBezTo>
                    <a:pt x="9326" y="446"/>
                    <a:pt x="9324" y="544"/>
                    <a:pt x="9324" y="599"/>
                  </a:cubicBezTo>
                  <a:lnTo>
                    <a:pt x="9324" y="834"/>
                  </a:lnTo>
                  <a:cubicBezTo>
                    <a:pt x="9304" y="837"/>
                    <a:pt x="9287" y="839"/>
                    <a:pt x="9269" y="839"/>
                  </a:cubicBezTo>
                  <a:cubicBezTo>
                    <a:pt x="9252" y="839"/>
                    <a:pt x="9234" y="837"/>
                    <a:pt x="9209" y="83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8" name="Group 17">
            <a:extLst>
              <a:ext uri="{FF2B5EF4-FFF2-40B4-BE49-F238E27FC236}">
                <a16:creationId xmlns:a16="http://schemas.microsoft.com/office/drawing/2014/main" id="{7A933921-9A28-584E-983B-8B31219B533F}"/>
              </a:ext>
            </a:extLst>
          </p:cNvPr>
          <p:cNvGrpSpPr/>
          <p:nvPr/>
        </p:nvGrpSpPr>
        <p:grpSpPr>
          <a:xfrm>
            <a:off x="6211273" y="4887584"/>
            <a:ext cx="896843" cy="431718"/>
            <a:chOff x="8520114" y="3873813"/>
            <a:chExt cx="1108075" cy="533400"/>
          </a:xfrm>
        </p:grpSpPr>
        <p:sp>
          <p:nvSpPr>
            <p:cNvPr id="107" name="Freeform 7">
              <a:extLst>
                <a:ext uri="{FF2B5EF4-FFF2-40B4-BE49-F238E27FC236}">
                  <a16:creationId xmlns:a16="http://schemas.microsoft.com/office/drawing/2014/main" id="{A46E3A51-BE99-4749-A712-10EAE24FD715}"/>
                </a:ext>
              </a:extLst>
            </p:cNvPr>
            <p:cNvSpPr>
              <a:spLocks noChangeArrowheads="1"/>
            </p:cNvSpPr>
            <p:nvPr/>
          </p:nvSpPr>
          <p:spPr bwMode="auto">
            <a:xfrm>
              <a:off x="9001126" y="3918263"/>
              <a:ext cx="627063" cy="452437"/>
            </a:xfrm>
            <a:custGeom>
              <a:avLst/>
              <a:gdLst>
                <a:gd name="T0" fmla="*/ 177 w 1741"/>
                <a:gd name="T1" fmla="*/ 228 h 1258"/>
                <a:gd name="T2" fmla="*/ 77 w 1741"/>
                <a:gd name="T3" fmla="*/ 116 h 1258"/>
                <a:gd name="T4" fmla="*/ 384 w 1741"/>
                <a:gd name="T5" fmla="*/ 332 h 1258"/>
                <a:gd name="T6" fmla="*/ 628 w 1741"/>
                <a:gd name="T7" fmla="*/ 401 h 1258"/>
                <a:gd name="T8" fmla="*/ 515 w 1741"/>
                <a:gd name="T9" fmla="*/ 179 h 1258"/>
                <a:gd name="T10" fmla="*/ 693 w 1741"/>
                <a:gd name="T11" fmla="*/ 334 h 1258"/>
                <a:gd name="T12" fmla="*/ 826 w 1741"/>
                <a:gd name="T13" fmla="*/ 378 h 1258"/>
                <a:gd name="T14" fmla="*/ 956 w 1741"/>
                <a:gd name="T15" fmla="*/ 261 h 1258"/>
                <a:gd name="T16" fmla="*/ 1009 w 1741"/>
                <a:gd name="T17" fmla="*/ 368 h 1258"/>
                <a:gd name="T18" fmla="*/ 1168 w 1741"/>
                <a:gd name="T19" fmla="*/ 183 h 1258"/>
                <a:gd name="T20" fmla="*/ 1015 w 1741"/>
                <a:gd name="T21" fmla="*/ 423 h 1258"/>
                <a:gd name="T22" fmla="*/ 1425 w 1741"/>
                <a:gd name="T23" fmla="*/ 142 h 1258"/>
                <a:gd name="T24" fmla="*/ 1335 w 1741"/>
                <a:gd name="T25" fmla="*/ 377 h 1258"/>
                <a:gd name="T26" fmla="*/ 1455 w 1741"/>
                <a:gd name="T27" fmla="*/ 332 h 1258"/>
                <a:gd name="T28" fmla="*/ 1610 w 1741"/>
                <a:gd name="T29" fmla="*/ 312 h 1258"/>
                <a:gd name="T30" fmla="*/ 1701 w 1741"/>
                <a:gd name="T31" fmla="*/ 404 h 1258"/>
                <a:gd name="T32" fmla="*/ 1587 w 1741"/>
                <a:gd name="T33" fmla="*/ 180 h 1258"/>
                <a:gd name="T34" fmla="*/ 11 w 1741"/>
                <a:gd name="T35" fmla="*/ 762 h 1258"/>
                <a:gd name="T36" fmla="*/ 185 w 1741"/>
                <a:gd name="T37" fmla="*/ 524 h 1258"/>
                <a:gd name="T38" fmla="*/ 313 w 1741"/>
                <a:gd name="T39" fmla="*/ 866 h 1258"/>
                <a:gd name="T40" fmla="*/ 363 w 1741"/>
                <a:gd name="T41" fmla="*/ 622 h 1258"/>
                <a:gd name="T42" fmla="*/ 343 w 1741"/>
                <a:gd name="T43" fmla="*/ 801 h 1258"/>
                <a:gd name="T44" fmla="*/ 407 w 1741"/>
                <a:gd name="T45" fmla="*/ 829 h 1258"/>
                <a:gd name="T46" fmla="*/ 652 w 1741"/>
                <a:gd name="T47" fmla="*/ 777 h 1258"/>
                <a:gd name="T48" fmla="*/ 881 w 1741"/>
                <a:gd name="T49" fmla="*/ 895 h 1258"/>
                <a:gd name="T50" fmla="*/ 717 w 1741"/>
                <a:gd name="T51" fmla="*/ 891 h 1258"/>
                <a:gd name="T52" fmla="*/ 975 w 1741"/>
                <a:gd name="T53" fmla="*/ 534 h 1258"/>
                <a:gd name="T54" fmla="*/ 1108 w 1741"/>
                <a:gd name="T55" fmla="*/ 661 h 1258"/>
                <a:gd name="T56" fmla="*/ 1131 w 1741"/>
                <a:gd name="T57" fmla="*/ 878 h 1258"/>
                <a:gd name="T58" fmla="*/ 1162 w 1741"/>
                <a:gd name="T59" fmla="*/ 836 h 1258"/>
                <a:gd name="T60" fmla="*/ 1321 w 1741"/>
                <a:gd name="T61" fmla="*/ 651 h 1258"/>
                <a:gd name="T62" fmla="*/ 1168 w 1741"/>
                <a:gd name="T63" fmla="*/ 891 h 1258"/>
                <a:gd name="T64" fmla="*/ 1619 w 1741"/>
                <a:gd name="T65" fmla="*/ 692 h 1258"/>
                <a:gd name="T66" fmla="*/ 1554 w 1741"/>
                <a:gd name="T67" fmla="*/ 829 h 1258"/>
                <a:gd name="T68" fmla="*/ 1554 w 1741"/>
                <a:gd name="T69" fmla="*/ 829 h 1258"/>
                <a:gd name="T70" fmla="*/ 1708 w 1741"/>
                <a:gd name="T71" fmla="*/ 469 h 1258"/>
                <a:gd name="T72" fmla="*/ 1679 w 1741"/>
                <a:gd name="T73" fmla="*/ 891 h 1258"/>
                <a:gd name="T74" fmla="*/ 101 w 1741"/>
                <a:gd name="T75" fmla="*/ 958 h 1258"/>
                <a:gd name="T76" fmla="*/ 60 w 1741"/>
                <a:gd name="T77" fmla="*/ 1005 h 1258"/>
                <a:gd name="T78" fmla="*/ 52 w 1741"/>
                <a:gd name="T79" fmla="*/ 1250 h 1258"/>
                <a:gd name="T80" fmla="*/ 136 w 1741"/>
                <a:gd name="T81" fmla="*/ 1063 h 1258"/>
                <a:gd name="T82" fmla="*/ 121 w 1741"/>
                <a:gd name="T83" fmla="*/ 1187 h 1258"/>
                <a:gd name="T84" fmla="*/ 167 w 1741"/>
                <a:gd name="T85" fmla="*/ 1206 h 1258"/>
                <a:gd name="T86" fmla="*/ 341 w 1741"/>
                <a:gd name="T87" fmla="*/ 1171 h 1258"/>
                <a:gd name="T88" fmla="*/ 435 w 1741"/>
                <a:gd name="T89" fmla="*/ 1082 h 1258"/>
                <a:gd name="T90" fmla="*/ 569 w 1741"/>
                <a:gd name="T91" fmla="*/ 1160 h 1258"/>
                <a:gd name="T92" fmla="*/ 809 w 1741"/>
                <a:gd name="T93" fmla="*/ 1087 h 1258"/>
                <a:gd name="T94" fmla="*/ 761 w 1741"/>
                <a:gd name="T95" fmla="*/ 1013 h 1258"/>
                <a:gd name="T96" fmla="*/ 853 w 1741"/>
                <a:gd name="T97" fmla="*/ 1250 h 1258"/>
                <a:gd name="T98" fmla="*/ 966 w 1741"/>
                <a:gd name="T99" fmla="*/ 1045 h 1258"/>
                <a:gd name="T100" fmla="*/ 893 w 1741"/>
                <a:gd name="T101" fmla="*/ 1250 h 1258"/>
                <a:gd name="T102" fmla="*/ 996 w 1741"/>
                <a:gd name="T103" fmla="*/ 1063 h 1258"/>
                <a:gd name="T104" fmla="*/ 1127 w 1741"/>
                <a:gd name="T105" fmla="*/ 1250 h 1258"/>
                <a:gd name="T106" fmla="*/ 1120 w 1741"/>
                <a:gd name="T107" fmla="*/ 1092 h 1258"/>
                <a:gd name="T108" fmla="*/ 1196 w 1741"/>
                <a:gd name="T109" fmla="*/ 1187 h 1258"/>
                <a:gd name="T110" fmla="*/ 1338 w 1741"/>
                <a:gd name="T111" fmla="*/ 1088 h 1258"/>
                <a:gd name="T112" fmla="*/ 1341 w 1741"/>
                <a:gd name="T113" fmla="*/ 1209 h 1258"/>
                <a:gd name="T114" fmla="*/ 1387 w 1741"/>
                <a:gd name="T115" fmla="*/ 1210 h 1258"/>
                <a:gd name="T116" fmla="*/ 1432 w 1741"/>
                <a:gd name="T117" fmla="*/ 1210 h 1258"/>
                <a:gd name="T118" fmla="*/ 1475 w 1741"/>
                <a:gd name="T119" fmla="*/ 1161 h 1258"/>
                <a:gd name="T120" fmla="*/ 1520 w 1741"/>
                <a:gd name="T121" fmla="*/ 1169 h 1258"/>
                <a:gd name="T122" fmla="*/ 1566 w 1741"/>
                <a:gd name="T123" fmla="*/ 1257 h 1258"/>
                <a:gd name="T124" fmla="*/ 1527 w 1741"/>
                <a:gd name="T125" fmla="*/ 1092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1" h="1258">
                  <a:moveTo>
                    <a:pt x="0" y="384"/>
                  </a:moveTo>
                  <a:lnTo>
                    <a:pt x="0" y="384"/>
                  </a:lnTo>
                  <a:cubicBezTo>
                    <a:pt x="2" y="363"/>
                    <a:pt x="13" y="341"/>
                    <a:pt x="27" y="332"/>
                  </a:cubicBezTo>
                  <a:cubicBezTo>
                    <a:pt x="73" y="358"/>
                    <a:pt x="126" y="369"/>
                    <a:pt x="168" y="369"/>
                  </a:cubicBezTo>
                  <a:cubicBezTo>
                    <a:pt x="216" y="369"/>
                    <a:pt x="279" y="351"/>
                    <a:pt x="279" y="296"/>
                  </a:cubicBezTo>
                  <a:cubicBezTo>
                    <a:pt x="279" y="236"/>
                    <a:pt x="225" y="230"/>
                    <a:pt x="177" y="228"/>
                  </a:cubicBezTo>
                  <a:cubicBezTo>
                    <a:pt x="102" y="223"/>
                    <a:pt x="9" y="213"/>
                    <a:pt x="9" y="116"/>
                  </a:cubicBezTo>
                  <a:cubicBezTo>
                    <a:pt x="9" y="30"/>
                    <a:pt x="99" y="0"/>
                    <a:pt x="179" y="0"/>
                  </a:cubicBezTo>
                  <a:cubicBezTo>
                    <a:pt x="240" y="0"/>
                    <a:pt x="286" y="14"/>
                    <a:pt x="334" y="41"/>
                  </a:cubicBezTo>
                  <a:cubicBezTo>
                    <a:pt x="332" y="61"/>
                    <a:pt x="323" y="79"/>
                    <a:pt x="306" y="89"/>
                  </a:cubicBezTo>
                  <a:cubicBezTo>
                    <a:pt x="262" y="66"/>
                    <a:pt x="221" y="59"/>
                    <a:pt x="179" y="59"/>
                  </a:cubicBezTo>
                  <a:cubicBezTo>
                    <a:pt x="141" y="59"/>
                    <a:pt x="77" y="65"/>
                    <a:pt x="77" y="116"/>
                  </a:cubicBezTo>
                  <a:cubicBezTo>
                    <a:pt x="77" y="173"/>
                    <a:pt x="156" y="167"/>
                    <a:pt x="228" y="177"/>
                  </a:cubicBezTo>
                  <a:cubicBezTo>
                    <a:pt x="290" y="187"/>
                    <a:pt x="348" y="210"/>
                    <a:pt x="348" y="296"/>
                  </a:cubicBezTo>
                  <a:cubicBezTo>
                    <a:pt x="348" y="393"/>
                    <a:pt x="254" y="427"/>
                    <a:pt x="168" y="427"/>
                  </a:cubicBezTo>
                  <a:cubicBezTo>
                    <a:pt x="111" y="427"/>
                    <a:pt x="54" y="413"/>
                    <a:pt x="0" y="384"/>
                  </a:cubicBezTo>
                  <a:close/>
                  <a:moveTo>
                    <a:pt x="384" y="332"/>
                  </a:moveTo>
                  <a:lnTo>
                    <a:pt x="384" y="332"/>
                  </a:lnTo>
                  <a:lnTo>
                    <a:pt x="384" y="308"/>
                  </a:lnTo>
                  <a:cubicBezTo>
                    <a:pt x="384" y="266"/>
                    <a:pt x="385" y="197"/>
                    <a:pt x="404" y="154"/>
                  </a:cubicBezTo>
                  <a:cubicBezTo>
                    <a:pt x="445" y="133"/>
                    <a:pt x="481" y="124"/>
                    <a:pt x="515" y="124"/>
                  </a:cubicBezTo>
                  <a:cubicBezTo>
                    <a:pt x="589" y="124"/>
                    <a:pt x="647" y="143"/>
                    <a:pt x="647" y="224"/>
                  </a:cubicBezTo>
                  <a:lnTo>
                    <a:pt x="647" y="248"/>
                  </a:lnTo>
                  <a:cubicBezTo>
                    <a:pt x="647" y="261"/>
                    <a:pt x="647" y="354"/>
                    <a:pt x="628" y="401"/>
                  </a:cubicBezTo>
                  <a:cubicBezTo>
                    <a:pt x="596" y="422"/>
                    <a:pt x="559" y="433"/>
                    <a:pt x="515" y="433"/>
                  </a:cubicBezTo>
                  <a:cubicBezTo>
                    <a:pt x="444" y="433"/>
                    <a:pt x="384" y="416"/>
                    <a:pt x="384" y="332"/>
                  </a:cubicBezTo>
                  <a:close/>
                  <a:moveTo>
                    <a:pt x="581" y="361"/>
                  </a:moveTo>
                  <a:lnTo>
                    <a:pt x="581" y="361"/>
                  </a:lnTo>
                  <a:lnTo>
                    <a:pt x="581" y="195"/>
                  </a:lnTo>
                  <a:cubicBezTo>
                    <a:pt x="568" y="184"/>
                    <a:pt x="542" y="179"/>
                    <a:pt x="515" y="179"/>
                  </a:cubicBezTo>
                  <a:cubicBezTo>
                    <a:pt x="489" y="179"/>
                    <a:pt x="463" y="184"/>
                    <a:pt x="449" y="195"/>
                  </a:cubicBezTo>
                  <a:lnTo>
                    <a:pt x="449" y="361"/>
                  </a:lnTo>
                  <a:cubicBezTo>
                    <a:pt x="462" y="371"/>
                    <a:pt x="489" y="377"/>
                    <a:pt x="515" y="377"/>
                  </a:cubicBezTo>
                  <a:cubicBezTo>
                    <a:pt x="542" y="377"/>
                    <a:pt x="569" y="371"/>
                    <a:pt x="581" y="361"/>
                  </a:cubicBezTo>
                  <a:close/>
                  <a:moveTo>
                    <a:pt x="693" y="334"/>
                  </a:moveTo>
                  <a:lnTo>
                    <a:pt x="693" y="334"/>
                  </a:lnTo>
                  <a:lnTo>
                    <a:pt x="693" y="210"/>
                  </a:lnTo>
                  <a:cubicBezTo>
                    <a:pt x="693" y="180"/>
                    <a:pt x="697" y="159"/>
                    <a:pt x="701" y="136"/>
                  </a:cubicBezTo>
                  <a:cubicBezTo>
                    <a:pt x="710" y="134"/>
                    <a:pt x="719" y="133"/>
                    <a:pt x="729" y="133"/>
                  </a:cubicBezTo>
                  <a:cubicBezTo>
                    <a:pt x="739" y="133"/>
                    <a:pt x="749" y="134"/>
                    <a:pt x="759" y="136"/>
                  </a:cubicBezTo>
                  <a:lnTo>
                    <a:pt x="759" y="330"/>
                  </a:lnTo>
                  <a:cubicBezTo>
                    <a:pt x="759" y="369"/>
                    <a:pt x="794" y="378"/>
                    <a:pt x="826" y="378"/>
                  </a:cubicBezTo>
                  <a:cubicBezTo>
                    <a:pt x="844" y="378"/>
                    <a:pt x="860" y="374"/>
                    <a:pt x="882" y="365"/>
                  </a:cubicBezTo>
                  <a:cubicBezTo>
                    <a:pt x="891" y="338"/>
                    <a:pt x="892" y="281"/>
                    <a:pt x="892" y="257"/>
                  </a:cubicBezTo>
                  <a:lnTo>
                    <a:pt x="892" y="136"/>
                  </a:lnTo>
                  <a:cubicBezTo>
                    <a:pt x="902" y="134"/>
                    <a:pt x="912" y="133"/>
                    <a:pt x="922" y="133"/>
                  </a:cubicBezTo>
                  <a:cubicBezTo>
                    <a:pt x="934" y="133"/>
                    <a:pt x="945" y="135"/>
                    <a:pt x="956" y="138"/>
                  </a:cubicBezTo>
                  <a:lnTo>
                    <a:pt x="956" y="261"/>
                  </a:lnTo>
                  <a:cubicBezTo>
                    <a:pt x="956" y="282"/>
                    <a:pt x="954" y="360"/>
                    <a:pt x="938" y="403"/>
                  </a:cubicBezTo>
                  <a:cubicBezTo>
                    <a:pt x="905" y="422"/>
                    <a:pt x="869" y="433"/>
                    <a:pt x="826" y="433"/>
                  </a:cubicBezTo>
                  <a:cubicBezTo>
                    <a:pt x="755" y="433"/>
                    <a:pt x="693" y="416"/>
                    <a:pt x="693" y="334"/>
                  </a:cubicBezTo>
                  <a:close/>
                  <a:moveTo>
                    <a:pt x="1015" y="423"/>
                  </a:moveTo>
                  <a:lnTo>
                    <a:pt x="1015" y="423"/>
                  </a:lnTo>
                  <a:cubicBezTo>
                    <a:pt x="1009" y="405"/>
                    <a:pt x="1009" y="387"/>
                    <a:pt x="1009" y="368"/>
                  </a:cubicBezTo>
                  <a:lnTo>
                    <a:pt x="1009" y="309"/>
                  </a:lnTo>
                  <a:cubicBezTo>
                    <a:pt x="1009" y="267"/>
                    <a:pt x="1010" y="198"/>
                    <a:pt x="1029" y="154"/>
                  </a:cubicBezTo>
                  <a:cubicBezTo>
                    <a:pt x="1065" y="136"/>
                    <a:pt x="1104" y="125"/>
                    <a:pt x="1145" y="125"/>
                  </a:cubicBezTo>
                  <a:cubicBezTo>
                    <a:pt x="1157" y="125"/>
                    <a:pt x="1168" y="126"/>
                    <a:pt x="1178" y="128"/>
                  </a:cubicBezTo>
                  <a:cubicBezTo>
                    <a:pt x="1179" y="133"/>
                    <a:pt x="1179" y="138"/>
                    <a:pt x="1179" y="142"/>
                  </a:cubicBezTo>
                  <a:cubicBezTo>
                    <a:pt x="1179" y="157"/>
                    <a:pt x="1176" y="170"/>
                    <a:pt x="1168" y="183"/>
                  </a:cubicBezTo>
                  <a:cubicBezTo>
                    <a:pt x="1160" y="182"/>
                    <a:pt x="1152" y="181"/>
                    <a:pt x="1144" y="181"/>
                  </a:cubicBezTo>
                  <a:cubicBezTo>
                    <a:pt x="1124" y="181"/>
                    <a:pt x="1104" y="185"/>
                    <a:pt x="1084" y="193"/>
                  </a:cubicBezTo>
                  <a:cubicBezTo>
                    <a:pt x="1074" y="226"/>
                    <a:pt x="1073" y="276"/>
                    <a:pt x="1073" y="304"/>
                  </a:cubicBezTo>
                  <a:lnTo>
                    <a:pt x="1073" y="423"/>
                  </a:lnTo>
                  <a:cubicBezTo>
                    <a:pt x="1063" y="425"/>
                    <a:pt x="1054" y="426"/>
                    <a:pt x="1045" y="426"/>
                  </a:cubicBezTo>
                  <a:cubicBezTo>
                    <a:pt x="1036" y="426"/>
                    <a:pt x="1027" y="425"/>
                    <a:pt x="1015" y="423"/>
                  </a:cubicBezTo>
                  <a:close/>
                  <a:moveTo>
                    <a:pt x="1202" y="332"/>
                  </a:moveTo>
                  <a:lnTo>
                    <a:pt x="1202" y="332"/>
                  </a:lnTo>
                  <a:lnTo>
                    <a:pt x="1202" y="308"/>
                  </a:lnTo>
                  <a:cubicBezTo>
                    <a:pt x="1202" y="266"/>
                    <a:pt x="1204" y="197"/>
                    <a:pt x="1222" y="154"/>
                  </a:cubicBezTo>
                  <a:cubicBezTo>
                    <a:pt x="1265" y="133"/>
                    <a:pt x="1300" y="124"/>
                    <a:pt x="1335" y="124"/>
                  </a:cubicBezTo>
                  <a:cubicBezTo>
                    <a:pt x="1367" y="124"/>
                    <a:pt x="1403" y="131"/>
                    <a:pt x="1425" y="142"/>
                  </a:cubicBezTo>
                  <a:cubicBezTo>
                    <a:pt x="1423" y="161"/>
                    <a:pt x="1417" y="177"/>
                    <a:pt x="1407" y="190"/>
                  </a:cubicBezTo>
                  <a:cubicBezTo>
                    <a:pt x="1380" y="181"/>
                    <a:pt x="1355" y="180"/>
                    <a:pt x="1336" y="180"/>
                  </a:cubicBezTo>
                  <a:cubicBezTo>
                    <a:pt x="1316" y="180"/>
                    <a:pt x="1299" y="183"/>
                    <a:pt x="1279" y="192"/>
                  </a:cubicBezTo>
                  <a:cubicBezTo>
                    <a:pt x="1269" y="223"/>
                    <a:pt x="1268" y="275"/>
                    <a:pt x="1268" y="302"/>
                  </a:cubicBezTo>
                  <a:lnTo>
                    <a:pt x="1268" y="329"/>
                  </a:lnTo>
                  <a:cubicBezTo>
                    <a:pt x="1268" y="369"/>
                    <a:pt x="1301" y="377"/>
                    <a:pt x="1335" y="377"/>
                  </a:cubicBezTo>
                  <a:cubicBezTo>
                    <a:pt x="1350" y="377"/>
                    <a:pt x="1382" y="374"/>
                    <a:pt x="1412" y="364"/>
                  </a:cubicBezTo>
                  <a:cubicBezTo>
                    <a:pt x="1423" y="378"/>
                    <a:pt x="1427" y="394"/>
                    <a:pt x="1426" y="413"/>
                  </a:cubicBezTo>
                  <a:cubicBezTo>
                    <a:pt x="1400" y="424"/>
                    <a:pt x="1367" y="433"/>
                    <a:pt x="1335" y="433"/>
                  </a:cubicBezTo>
                  <a:cubicBezTo>
                    <a:pt x="1264" y="433"/>
                    <a:pt x="1202" y="416"/>
                    <a:pt x="1202" y="332"/>
                  </a:cubicBezTo>
                  <a:close/>
                  <a:moveTo>
                    <a:pt x="1455" y="332"/>
                  </a:moveTo>
                  <a:lnTo>
                    <a:pt x="1455" y="332"/>
                  </a:lnTo>
                  <a:lnTo>
                    <a:pt x="1455" y="295"/>
                  </a:lnTo>
                  <a:cubicBezTo>
                    <a:pt x="1455" y="253"/>
                    <a:pt x="1463" y="193"/>
                    <a:pt x="1479" y="155"/>
                  </a:cubicBezTo>
                  <a:cubicBezTo>
                    <a:pt x="1517" y="134"/>
                    <a:pt x="1554" y="124"/>
                    <a:pt x="1589" y="124"/>
                  </a:cubicBezTo>
                  <a:cubicBezTo>
                    <a:pt x="1662" y="124"/>
                    <a:pt x="1716" y="147"/>
                    <a:pt x="1716" y="224"/>
                  </a:cubicBezTo>
                  <a:cubicBezTo>
                    <a:pt x="1716" y="244"/>
                    <a:pt x="1710" y="285"/>
                    <a:pt x="1701" y="306"/>
                  </a:cubicBezTo>
                  <a:cubicBezTo>
                    <a:pt x="1677" y="308"/>
                    <a:pt x="1642" y="312"/>
                    <a:pt x="1610" y="312"/>
                  </a:cubicBezTo>
                  <a:cubicBezTo>
                    <a:pt x="1586" y="312"/>
                    <a:pt x="1547" y="311"/>
                    <a:pt x="1520" y="306"/>
                  </a:cubicBezTo>
                  <a:lnTo>
                    <a:pt x="1520" y="331"/>
                  </a:lnTo>
                  <a:cubicBezTo>
                    <a:pt x="1520" y="375"/>
                    <a:pt x="1563" y="378"/>
                    <a:pt x="1599" y="378"/>
                  </a:cubicBezTo>
                  <a:cubicBezTo>
                    <a:pt x="1624" y="378"/>
                    <a:pt x="1662" y="373"/>
                    <a:pt x="1691" y="363"/>
                  </a:cubicBezTo>
                  <a:cubicBezTo>
                    <a:pt x="1699" y="373"/>
                    <a:pt x="1702" y="384"/>
                    <a:pt x="1702" y="395"/>
                  </a:cubicBezTo>
                  <a:cubicBezTo>
                    <a:pt x="1702" y="398"/>
                    <a:pt x="1702" y="401"/>
                    <a:pt x="1701" y="404"/>
                  </a:cubicBezTo>
                  <a:cubicBezTo>
                    <a:pt x="1669" y="423"/>
                    <a:pt x="1631" y="433"/>
                    <a:pt x="1587" y="433"/>
                  </a:cubicBezTo>
                  <a:cubicBezTo>
                    <a:pt x="1517" y="433"/>
                    <a:pt x="1455" y="416"/>
                    <a:pt x="1455" y="332"/>
                  </a:cubicBezTo>
                  <a:close/>
                  <a:moveTo>
                    <a:pt x="1648" y="258"/>
                  </a:moveTo>
                  <a:lnTo>
                    <a:pt x="1648" y="258"/>
                  </a:lnTo>
                  <a:cubicBezTo>
                    <a:pt x="1651" y="248"/>
                    <a:pt x="1652" y="237"/>
                    <a:pt x="1652" y="226"/>
                  </a:cubicBezTo>
                  <a:cubicBezTo>
                    <a:pt x="1652" y="188"/>
                    <a:pt x="1621" y="180"/>
                    <a:pt x="1587" y="180"/>
                  </a:cubicBezTo>
                  <a:cubicBezTo>
                    <a:pt x="1569" y="180"/>
                    <a:pt x="1551" y="185"/>
                    <a:pt x="1532" y="194"/>
                  </a:cubicBezTo>
                  <a:cubicBezTo>
                    <a:pt x="1526" y="212"/>
                    <a:pt x="1522" y="236"/>
                    <a:pt x="1521" y="257"/>
                  </a:cubicBezTo>
                  <a:cubicBezTo>
                    <a:pt x="1546" y="263"/>
                    <a:pt x="1567" y="263"/>
                    <a:pt x="1589" y="263"/>
                  </a:cubicBezTo>
                  <a:cubicBezTo>
                    <a:pt x="1614" y="263"/>
                    <a:pt x="1632" y="261"/>
                    <a:pt x="1648" y="258"/>
                  </a:cubicBezTo>
                  <a:close/>
                  <a:moveTo>
                    <a:pt x="11" y="762"/>
                  </a:moveTo>
                  <a:lnTo>
                    <a:pt x="11" y="762"/>
                  </a:lnTo>
                  <a:lnTo>
                    <a:pt x="11" y="707"/>
                  </a:lnTo>
                  <a:cubicBezTo>
                    <a:pt x="11" y="648"/>
                    <a:pt x="15" y="570"/>
                    <a:pt x="38" y="507"/>
                  </a:cubicBezTo>
                  <a:cubicBezTo>
                    <a:pt x="84" y="483"/>
                    <a:pt x="130" y="466"/>
                    <a:pt x="185" y="466"/>
                  </a:cubicBezTo>
                  <a:cubicBezTo>
                    <a:pt x="239" y="466"/>
                    <a:pt x="282" y="478"/>
                    <a:pt x="306" y="491"/>
                  </a:cubicBezTo>
                  <a:cubicBezTo>
                    <a:pt x="307" y="511"/>
                    <a:pt x="300" y="526"/>
                    <a:pt x="292" y="540"/>
                  </a:cubicBezTo>
                  <a:cubicBezTo>
                    <a:pt x="257" y="528"/>
                    <a:pt x="229" y="524"/>
                    <a:pt x="185" y="524"/>
                  </a:cubicBezTo>
                  <a:cubicBezTo>
                    <a:pt x="151" y="524"/>
                    <a:pt x="123" y="533"/>
                    <a:pt x="97" y="545"/>
                  </a:cubicBezTo>
                  <a:cubicBezTo>
                    <a:pt x="90" y="571"/>
                    <a:pt x="80" y="614"/>
                    <a:pt x="80" y="707"/>
                  </a:cubicBezTo>
                  <a:lnTo>
                    <a:pt x="80" y="762"/>
                  </a:lnTo>
                  <a:cubicBezTo>
                    <a:pt x="80" y="825"/>
                    <a:pt x="123" y="839"/>
                    <a:pt x="185" y="839"/>
                  </a:cubicBezTo>
                  <a:cubicBezTo>
                    <a:pt x="216" y="839"/>
                    <a:pt x="262" y="829"/>
                    <a:pt x="295" y="815"/>
                  </a:cubicBezTo>
                  <a:cubicBezTo>
                    <a:pt x="306" y="827"/>
                    <a:pt x="312" y="847"/>
                    <a:pt x="313" y="866"/>
                  </a:cubicBezTo>
                  <a:cubicBezTo>
                    <a:pt x="274" y="885"/>
                    <a:pt x="236" y="898"/>
                    <a:pt x="185" y="898"/>
                  </a:cubicBezTo>
                  <a:cubicBezTo>
                    <a:pt x="118" y="898"/>
                    <a:pt x="11" y="888"/>
                    <a:pt x="11" y="762"/>
                  </a:cubicBezTo>
                  <a:close/>
                  <a:moveTo>
                    <a:pt x="343" y="801"/>
                  </a:moveTo>
                  <a:lnTo>
                    <a:pt x="343" y="801"/>
                  </a:lnTo>
                  <a:lnTo>
                    <a:pt x="343" y="777"/>
                  </a:lnTo>
                  <a:cubicBezTo>
                    <a:pt x="343" y="733"/>
                    <a:pt x="345" y="665"/>
                    <a:pt x="363" y="622"/>
                  </a:cubicBezTo>
                  <a:cubicBezTo>
                    <a:pt x="405" y="602"/>
                    <a:pt x="441" y="593"/>
                    <a:pt x="474" y="593"/>
                  </a:cubicBezTo>
                  <a:cubicBezTo>
                    <a:pt x="548" y="593"/>
                    <a:pt x="606" y="612"/>
                    <a:pt x="606" y="692"/>
                  </a:cubicBezTo>
                  <a:lnTo>
                    <a:pt x="606" y="717"/>
                  </a:lnTo>
                  <a:cubicBezTo>
                    <a:pt x="606" y="730"/>
                    <a:pt x="606" y="822"/>
                    <a:pt x="587" y="870"/>
                  </a:cubicBezTo>
                  <a:cubicBezTo>
                    <a:pt x="554" y="890"/>
                    <a:pt x="518" y="901"/>
                    <a:pt x="474" y="901"/>
                  </a:cubicBezTo>
                  <a:cubicBezTo>
                    <a:pt x="404" y="901"/>
                    <a:pt x="343" y="884"/>
                    <a:pt x="343" y="801"/>
                  </a:cubicBezTo>
                  <a:close/>
                  <a:moveTo>
                    <a:pt x="541" y="829"/>
                  </a:moveTo>
                  <a:lnTo>
                    <a:pt x="541" y="829"/>
                  </a:lnTo>
                  <a:lnTo>
                    <a:pt x="541" y="663"/>
                  </a:lnTo>
                  <a:cubicBezTo>
                    <a:pt x="526" y="653"/>
                    <a:pt x="501" y="648"/>
                    <a:pt x="474" y="648"/>
                  </a:cubicBezTo>
                  <a:cubicBezTo>
                    <a:pt x="447" y="648"/>
                    <a:pt x="422" y="653"/>
                    <a:pt x="407" y="663"/>
                  </a:cubicBezTo>
                  <a:lnTo>
                    <a:pt x="407" y="829"/>
                  </a:lnTo>
                  <a:cubicBezTo>
                    <a:pt x="421" y="840"/>
                    <a:pt x="447" y="846"/>
                    <a:pt x="474" y="846"/>
                  </a:cubicBezTo>
                  <a:cubicBezTo>
                    <a:pt x="501" y="846"/>
                    <a:pt x="528" y="840"/>
                    <a:pt x="541" y="829"/>
                  </a:cubicBezTo>
                  <a:close/>
                  <a:moveTo>
                    <a:pt x="658" y="891"/>
                  </a:moveTo>
                  <a:lnTo>
                    <a:pt x="658" y="891"/>
                  </a:lnTo>
                  <a:cubicBezTo>
                    <a:pt x="652" y="871"/>
                    <a:pt x="652" y="850"/>
                    <a:pt x="652" y="829"/>
                  </a:cubicBezTo>
                  <a:lnTo>
                    <a:pt x="652" y="777"/>
                  </a:lnTo>
                  <a:cubicBezTo>
                    <a:pt x="652" y="733"/>
                    <a:pt x="653" y="665"/>
                    <a:pt x="671" y="622"/>
                  </a:cubicBezTo>
                  <a:cubicBezTo>
                    <a:pt x="714" y="602"/>
                    <a:pt x="749" y="593"/>
                    <a:pt x="783" y="593"/>
                  </a:cubicBezTo>
                  <a:cubicBezTo>
                    <a:pt x="857" y="593"/>
                    <a:pt x="914" y="612"/>
                    <a:pt x="914" y="692"/>
                  </a:cubicBezTo>
                  <a:lnTo>
                    <a:pt x="914" y="827"/>
                  </a:lnTo>
                  <a:cubicBezTo>
                    <a:pt x="914" y="848"/>
                    <a:pt x="915" y="870"/>
                    <a:pt x="908" y="891"/>
                  </a:cubicBezTo>
                  <a:cubicBezTo>
                    <a:pt x="898" y="894"/>
                    <a:pt x="889" y="895"/>
                    <a:pt x="881" y="895"/>
                  </a:cubicBezTo>
                  <a:cubicBezTo>
                    <a:pt x="870" y="895"/>
                    <a:pt x="862" y="894"/>
                    <a:pt x="849" y="891"/>
                  </a:cubicBezTo>
                  <a:lnTo>
                    <a:pt x="849" y="695"/>
                  </a:lnTo>
                  <a:cubicBezTo>
                    <a:pt x="849" y="656"/>
                    <a:pt x="817" y="649"/>
                    <a:pt x="785" y="649"/>
                  </a:cubicBezTo>
                  <a:cubicBezTo>
                    <a:pt x="765" y="649"/>
                    <a:pt x="747" y="652"/>
                    <a:pt x="728" y="661"/>
                  </a:cubicBezTo>
                  <a:cubicBezTo>
                    <a:pt x="718" y="692"/>
                    <a:pt x="717" y="742"/>
                    <a:pt x="717" y="770"/>
                  </a:cubicBezTo>
                  <a:lnTo>
                    <a:pt x="717" y="891"/>
                  </a:lnTo>
                  <a:cubicBezTo>
                    <a:pt x="705" y="894"/>
                    <a:pt x="695" y="895"/>
                    <a:pt x="686" y="895"/>
                  </a:cubicBezTo>
                  <a:cubicBezTo>
                    <a:pt x="677" y="895"/>
                    <a:pt x="668" y="894"/>
                    <a:pt x="658" y="891"/>
                  </a:cubicBezTo>
                  <a:close/>
                  <a:moveTo>
                    <a:pt x="970" y="808"/>
                  </a:moveTo>
                  <a:lnTo>
                    <a:pt x="970" y="808"/>
                  </a:lnTo>
                  <a:lnTo>
                    <a:pt x="970" y="617"/>
                  </a:lnTo>
                  <a:cubicBezTo>
                    <a:pt x="970" y="591"/>
                    <a:pt x="970" y="561"/>
                    <a:pt x="975" y="534"/>
                  </a:cubicBezTo>
                  <a:cubicBezTo>
                    <a:pt x="984" y="531"/>
                    <a:pt x="994" y="528"/>
                    <a:pt x="1004" y="528"/>
                  </a:cubicBezTo>
                  <a:cubicBezTo>
                    <a:pt x="1013" y="528"/>
                    <a:pt x="1023" y="531"/>
                    <a:pt x="1033" y="533"/>
                  </a:cubicBezTo>
                  <a:lnTo>
                    <a:pt x="1033" y="605"/>
                  </a:lnTo>
                  <a:lnTo>
                    <a:pt x="1108" y="605"/>
                  </a:lnTo>
                  <a:cubicBezTo>
                    <a:pt x="1110" y="614"/>
                    <a:pt x="1112" y="624"/>
                    <a:pt x="1112" y="633"/>
                  </a:cubicBezTo>
                  <a:cubicBezTo>
                    <a:pt x="1112" y="642"/>
                    <a:pt x="1110" y="652"/>
                    <a:pt x="1108" y="661"/>
                  </a:cubicBezTo>
                  <a:lnTo>
                    <a:pt x="1033" y="661"/>
                  </a:lnTo>
                  <a:lnTo>
                    <a:pt x="1033" y="804"/>
                  </a:lnTo>
                  <a:cubicBezTo>
                    <a:pt x="1033" y="840"/>
                    <a:pt x="1054" y="852"/>
                    <a:pt x="1094" y="852"/>
                  </a:cubicBezTo>
                  <a:cubicBezTo>
                    <a:pt x="1103" y="852"/>
                    <a:pt x="1111" y="851"/>
                    <a:pt x="1121" y="851"/>
                  </a:cubicBezTo>
                  <a:cubicBezTo>
                    <a:pt x="1124" y="857"/>
                    <a:pt x="1128" y="855"/>
                    <a:pt x="1130" y="868"/>
                  </a:cubicBezTo>
                  <a:cubicBezTo>
                    <a:pt x="1130" y="872"/>
                    <a:pt x="1131" y="875"/>
                    <a:pt x="1131" y="878"/>
                  </a:cubicBezTo>
                  <a:cubicBezTo>
                    <a:pt x="1131" y="885"/>
                    <a:pt x="1130" y="886"/>
                    <a:pt x="1129" y="889"/>
                  </a:cubicBezTo>
                  <a:cubicBezTo>
                    <a:pt x="1120" y="892"/>
                    <a:pt x="1099" y="901"/>
                    <a:pt x="1062" y="901"/>
                  </a:cubicBezTo>
                  <a:cubicBezTo>
                    <a:pt x="1030" y="901"/>
                    <a:pt x="970" y="886"/>
                    <a:pt x="970" y="808"/>
                  </a:cubicBezTo>
                  <a:close/>
                  <a:moveTo>
                    <a:pt x="1168" y="891"/>
                  </a:moveTo>
                  <a:lnTo>
                    <a:pt x="1168" y="891"/>
                  </a:lnTo>
                  <a:cubicBezTo>
                    <a:pt x="1162" y="874"/>
                    <a:pt x="1162" y="855"/>
                    <a:pt x="1162" y="836"/>
                  </a:cubicBezTo>
                  <a:lnTo>
                    <a:pt x="1162" y="778"/>
                  </a:lnTo>
                  <a:cubicBezTo>
                    <a:pt x="1162" y="734"/>
                    <a:pt x="1163" y="665"/>
                    <a:pt x="1181" y="623"/>
                  </a:cubicBezTo>
                  <a:cubicBezTo>
                    <a:pt x="1219" y="604"/>
                    <a:pt x="1257" y="594"/>
                    <a:pt x="1299" y="594"/>
                  </a:cubicBezTo>
                  <a:cubicBezTo>
                    <a:pt x="1310" y="594"/>
                    <a:pt x="1320" y="595"/>
                    <a:pt x="1331" y="596"/>
                  </a:cubicBezTo>
                  <a:cubicBezTo>
                    <a:pt x="1333" y="601"/>
                    <a:pt x="1333" y="605"/>
                    <a:pt x="1333" y="610"/>
                  </a:cubicBezTo>
                  <a:cubicBezTo>
                    <a:pt x="1333" y="625"/>
                    <a:pt x="1329" y="639"/>
                    <a:pt x="1321" y="651"/>
                  </a:cubicBezTo>
                  <a:cubicBezTo>
                    <a:pt x="1314" y="650"/>
                    <a:pt x="1306" y="650"/>
                    <a:pt x="1298" y="650"/>
                  </a:cubicBezTo>
                  <a:cubicBezTo>
                    <a:pt x="1278" y="650"/>
                    <a:pt x="1258" y="653"/>
                    <a:pt x="1238" y="662"/>
                  </a:cubicBezTo>
                  <a:cubicBezTo>
                    <a:pt x="1228" y="693"/>
                    <a:pt x="1227" y="743"/>
                    <a:pt x="1227" y="771"/>
                  </a:cubicBezTo>
                  <a:lnTo>
                    <a:pt x="1227" y="891"/>
                  </a:lnTo>
                  <a:cubicBezTo>
                    <a:pt x="1217" y="892"/>
                    <a:pt x="1208" y="894"/>
                    <a:pt x="1199" y="894"/>
                  </a:cubicBezTo>
                  <a:cubicBezTo>
                    <a:pt x="1190" y="894"/>
                    <a:pt x="1180" y="892"/>
                    <a:pt x="1168" y="891"/>
                  </a:cubicBezTo>
                  <a:close/>
                  <a:moveTo>
                    <a:pt x="1356" y="801"/>
                  </a:moveTo>
                  <a:lnTo>
                    <a:pt x="1356" y="801"/>
                  </a:lnTo>
                  <a:lnTo>
                    <a:pt x="1356" y="777"/>
                  </a:lnTo>
                  <a:cubicBezTo>
                    <a:pt x="1356" y="733"/>
                    <a:pt x="1358" y="665"/>
                    <a:pt x="1376" y="622"/>
                  </a:cubicBezTo>
                  <a:cubicBezTo>
                    <a:pt x="1418" y="602"/>
                    <a:pt x="1454" y="593"/>
                    <a:pt x="1487" y="593"/>
                  </a:cubicBezTo>
                  <a:cubicBezTo>
                    <a:pt x="1561" y="593"/>
                    <a:pt x="1619" y="612"/>
                    <a:pt x="1619" y="692"/>
                  </a:cubicBezTo>
                  <a:lnTo>
                    <a:pt x="1619" y="717"/>
                  </a:lnTo>
                  <a:cubicBezTo>
                    <a:pt x="1619" y="730"/>
                    <a:pt x="1619" y="822"/>
                    <a:pt x="1600" y="870"/>
                  </a:cubicBezTo>
                  <a:cubicBezTo>
                    <a:pt x="1567" y="890"/>
                    <a:pt x="1531" y="901"/>
                    <a:pt x="1487" y="901"/>
                  </a:cubicBezTo>
                  <a:cubicBezTo>
                    <a:pt x="1417" y="901"/>
                    <a:pt x="1356" y="884"/>
                    <a:pt x="1356" y="801"/>
                  </a:cubicBezTo>
                  <a:close/>
                  <a:moveTo>
                    <a:pt x="1554" y="829"/>
                  </a:moveTo>
                  <a:lnTo>
                    <a:pt x="1554" y="829"/>
                  </a:lnTo>
                  <a:lnTo>
                    <a:pt x="1554" y="663"/>
                  </a:lnTo>
                  <a:cubicBezTo>
                    <a:pt x="1540" y="653"/>
                    <a:pt x="1514" y="648"/>
                    <a:pt x="1487" y="648"/>
                  </a:cubicBezTo>
                  <a:cubicBezTo>
                    <a:pt x="1461" y="648"/>
                    <a:pt x="1435" y="653"/>
                    <a:pt x="1420" y="663"/>
                  </a:cubicBezTo>
                  <a:lnTo>
                    <a:pt x="1420" y="829"/>
                  </a:lnTo>
                  <a:cubicBezTo>
                    <a:pt x="1434" y="840"/>
                    <a:pt x="1461" y="846"/>
                    <a:pt x="1487" y="846"/>
                  </a:cubicBezTo>
                  <a:cubicBezTo>
                    <a:pt x="1514" y="846"/>
                    <a:pt x="1541" y="840"/>
                    <a:pt x="1554" y="829"/>
                  </a:cubicBezTo>
                  <a:close/>
                  <a:moveTo>
                    <a:pt x="1679" y="891"/>
                  </a:moveTo>
                  <a:lnTo>
                    <a:pt x="1679" y="891"/>
                  </a:lnTo>
                  <a:cubicBezTo>
                    <a:pt x="1675" y="872"/>
                    <a:pt x="1675" y="852"/>
                    <a:pt x="1675" y="833"/>
                  </a:cubicBezTo>
                  <a:lnTo>
                    <a:pt x="1675" y="531"/>
                  </a:lnTo>
                  <a:cubicBezTo>
                    <a:pt x="1675" y="512"/>
                    <a:pt x="1675" y="492"/>
                    <a:pt x="1681" y="472"/>
                  </a:cubicBezTo>
                  <a:cubicBezTo>
                    <a:pt x="1692" y="469"/>
                    <a:pt x="1700" y="469"/>
                    <a:pt x="1708" y="469"/>
                  </a:cubicBezTo>
                  <a:cubicBezTo>
                    <a:pt x="1716" y="469"/>
                    <a:pt x="1723" y="469"/>
                    <a:pt x="1734" y="472"/>
                  </a:cubicBezTo>
                  <a:cubicBezTo>
                    <a:pt x="1740" y="492"/>
                    <a:pt x="1740" y="512"/>
                    <a:pt x="1740" y="532"/>
                  </a:cubicBezTo>
                  <a:lnTo>
                    <a:pt x="1740" y="832"/>
                  </a:lnTo>
                  <a:cubicBezTo>
                    <a:pt x="1740" y="851"/>
                    <a:pt x="1740" y="869"/>
                    <a:pt x="1737" y="891"/>
                  </a:cubicBezTo>
                  <a:cubicBezTo>
                    <a:pt x="1728" y="894"/>
                    <a:pt x="1719" y="895"/>
                    <a:pt x="1709" y="895"/>
                  </a:cubicBezTo>
                  <a:cubicBezTo>
                    <a:pt x="1699" y="895"/>
                    <a:pt x="1689" y="894"/>
                    <a:pt x="1679" y="891"/>
                  </a:cubicBezTo>
                  <a:close/>
                  <a:moveTo>
                    <a:pt x="12" y="1250"/>
                  </a:moveTo>
                  <a:lnTo>
                    <a:pt x="12" y="1250"/>
                  </a:lnTo>
                  <a:cubicBezTo>
                    <a:pt x="7" y="1236"/>
                    <a:pt x="7" y="1223"/>
                    <a:pt x="7" y="1210"/>
                  </a:cubicBezTo>
                  <a:lnTo>
                    <a:pt x="7" y="1075"/>
                  </a:lnTo>
                  <a:cubicBezTo>
                    <a:pt x="8" y="1046"/>
                    <a:pt x="10" y="1005"/>
                    <a:pt x="21" y="978"/>
                  </a:cubicBezTo>
                  <a:cubicBezTo>
                    <a:pt x="49" y="965"/>
                    <a:pt x="73" y="958"/>
                    <a:pt x="101" y="958"/>
                  </a:cubicBezTo>
                  <a:cubicBezTo>
                    <a:pt x="110" y="958"/>
                    <a:pt x="118" y="958"/>
                    <a:pt x="126" y="959"/>
                  </a:cubicBezTo>
                  <a:cubicBezTo>
                    <a:pt x="126" y="962"/>
                    <a:pt x="127" y="963"/>
                    <a:pt x="127" y="968"/>
                  </a:cubicBezTo>
                  <a:cubicBezTo>
                    <a:pt x="127" y="972"/>
                    <a:pt x="127" y="975"/>
                    <a:pt x="126" y="979"/>
                  </a:cubicBezTo>
                  <a:cubicBezTo>
                    <a:pt x="125" y="993"/>
                    <a:pt x="122" y="991"/>
                    <a:pt x="120" y="997"/>
                  </a:cubicBezTo>
                  <a:cubicBezTo>
                    <a:pt x="113" y="997"/>
                    <a:pt x="108" y="996"/>
                    <a:pt x="101" y="996"/>
                  </a:cubicBezTo>
                  <a:cubicBezTo>
                    <a:pt x="87" y="996"/>
                    <a:pt x="74" y="998"/>
                    <a:pt x="60" y="1005"/>
                  </a:cubicBezTo>
                  <a:cubicBezTo>
                    <a:pt x="56" y="1017"/>
                    <a:pt x="53" y="1038"/>
                    <a:pt x="53" y="1052"/>
                  </a:cubicBezTo>
                  <a:lnTo>
                    <a:pt x="110" y="1052"/>
                  </a:lnTo>
                  <a:cubicBezTo>
                    <a:pt x="112" y="1057"/>
                    <a:pt x="112" y="1064"/>
                    <a:pt x="112" y="1071"/>
                  </a:cubicBezTo>
                  <a:cubicBezTo>
                    <a:pt x="112" y="1077"/>
                    <a:pt x="112" y="1083"/>
                    <a:pt x="110" y="1090"/>
                  </a:cubicBezTo>
                  <a:lnTo>
                    <a:pt x="52" y="1090"/>
                  </a:lnTo>
                  <a:lnTo>
                    <a:pt x="52" y="1250"/>
                  </a:lnTo>
                  <a:cubicBezTo>
                    <a:pt x="44" y="1251"/>
                    <a:pt x="39" y="1252"/>
                    <a:pt x="32" y="1252"/>
                  </a:cubicBezTo>
                  <a:cubicBezTo>
                    <a:pt x="25" y="1252"/>
                    <a:pt x="20" y="1251"/>
                    <a:pt x="12" y="1250"/>
                  </a:cubicBezTo>
                  <a:close/>
                  <a:moveTo>
                    <a:pt x="121" y="1187"/>
                  </a:moveTo>
                  <a:lnTo>
                    <a:pt x="121" y="1187"/>
                  </a:lnTo>
                  <a:cubicBezTo>
                    <a:pt x="121" y="1171"/>
                    <a:pt x="121" y="1177"/>
                    <a:pt x="121" y="1171"/>
                  </a:cubicBezTo>
                  <a:cubicBezTo>
                    <a:pt x="121" y="1141"/>
                    <a:pt x="123" y="1093"/>
                    <a:pt x="136" y="1063"/>
                  </a:cubicBezTo>
                  <a:cubicBezTo>
                    <a:pt x="165" y="1048"/>
                    <a:pt x="189" y="1043"/>
                    <a:pt x="214" y="1043"/>
                  </a:cubicBezTo>
                  <a:cubicBezTo>
                    <a:pt x="264" y="1043"/>
                    <a:pt x="304" y="1056"/>
                    <a:pt x="304" y="1112"/>
                  </a:cubicBezTo>
                  <a:lnTo>
                    <a:pt x="304" y="1128"/>
                  </a:lnTo>
                  <a:cubicBezTo>
                    <a:pt x="304" y="1139"/>
                    <a:pt x="304" y="1202"/>
                    <a:pt x="292" y="1235"/>
                  </a:cubicBezTo>
                  <a:cubicBezTo>
                    <a:pt x="269" y="1249"/>
                    <a:pt x="244" y="1257"/>
                    <a:pt x="214" y="1257"/>
                  </a:cubicBezTo>
                  <a:cubicBezTo>
                    <a:pt x="164" y="1257"/>
                    <a:pt x="121" y="1244"/>
                    <a:pt x="121" y="1187"/>
                  </a:cubicBezTo>
                  <a:close/>
                  <a:moveTo>
                    <a:pt x="259" y="1206"/>
                  </a:moveTo>
                  <a:lnTo>
                    <a:pt x="259" y="1206"/>
                  </a:lnTo>
                  <a:lnTo>
                    <a:pt x="259" y="1092"/>
                  </a:lnTo>
                  <a:cubicBezTo>
                    <a:pt x="249" y="1084"/>
                    <a:pt x="231" y="1081"/>
                    <a:pt x="213" y="1081"/>
                  </a:cubicBezTo>
                  <a:cubicBezTo>
                    <a:pt x="195" y="1081"/>
                    <a:pt x="177" y="1084"/>
                    <a:pt x="167" y="1092"/>
                  </a:cubicBezTo>
                  <a:lnTo>
                    <a:pt x="167" y="1206"/>
                  </a:lnTo>
                  <a:cubicBezTo>
                    <a:pt x="176" y="1214"/>
                    <a:pt x="195" y="1218"/>
                    <a:pt x="213" y="1218"/>
                  </a:cubicBezTo>
                  <a:cubicBezTo>
                    <a:pt x="231" y="1218"/>
                    <a:pt x="250" y="1214"/>
                    <a:pt x="259" y="1206"/>
                  </a:cubicBezTo>
                  <a:close/>
                  <a:moveTo>
                    <a:pt x="345" y="1250"/>
                  </a:moveTo>
                  <a:lnTo>
                    <a:pt x="345" y="1250"/>
                  </a:lnTo>
                  <a:cubicBezTo>
                    <a:pt x="341" y="1238"/>
                    <a:pt x="341" y="1224"/>
                    <a:pt x="341" y="1212"/>
                  </a:cubicBezTo>
                  <a:cubicBezTo>
                    <a:pt x="341" y="1171"/>
                    <a:pt x="341" y="1185"/>
                    <a:pt x="341" y="1171"/>
                  </a:cubicBezTo>
                  <a:cubicBezTo>
                    <a:pt x="341" y="1141"/>
                    <a:pt x="342" y="1094"/>
                    <a:pt x="354" y="1064"/>
                  </a:cubicBezTo>
                  <a:cubicBezTo>
                    <a:pt x="380" y="1051"/>
                    <a:pt x="406" y="1044"/>
                    <a:pt x="436" y="1044"/>
                  </a:cubicBezTo>
                  <a:cubicBezTo>
                    <a:pt x="443" y="1044"/>
                    <a:pt x="451" y="1044"/>
                    <a:pt x="459" y="1045"/>
                  </a:cubicBezTo>
                  <a:cubicBezTo>
                    <a:pt x="459" y="1048"/>
                    <a:pt x="460" y="1052"/>
                    <a:pt x="460" y="1055"/>
                  </a:cubicBezTo>
                  <a:cubicBezTo>
                    <a:pt x="460" y="1065"/>
                    <a:pt x="456" y="1075"/>
                    <a:pt x="451" y="1083"/>
                  </a:cubicBezTo>
                  <a:cubicBezTo>
                    <a:pt x="446" y="1083"/>
                    <a:pt x="441" y="1082"/>
                    <a:pt x="435" y="1082"/>
                  </a:cubicBezTo>
                  <a:cubicBezTo>
                    <a:pt x="421" y="1082"/>
                    <a:pt x="407" y="1085"/>
                    <a:pt x="393" y="1091"/>
                  </a:cubicBezTo>
                  <a:cubicBezTo>
                    <a:pt x="386" y="1113"/>
                    <a:pt x="385" y="1147"/>
                    <a:pt x="385" y="1166"/>
                  </a:cubicBezTo>
                  <a:lnTo>
                    <a:pt x="385" y="1250"/>
                  </a:lnTo>
                  <a:cubicBezTo>
                    <a:pt x="378" y="1251"/>
                    <a:pt x="373" y="1252"/>
                    <a:pt x="366" y="1252"/>
                  </a:cubicBezTo>
                  <a:cubicBezTo>
                    <a:pt x="359" y="1252"/>
                    <a:pt x="354" y="1251"/>
                    <a:pt x="345" y="1250"/>
                  </a:cubicBezTo>
                  <a:close/>
                  <a:moveTo>
                    <a:pt x="569" y="1160"/>
                  </a:moveTo>
                  <a:lnTo>
                    <a:pt x="569" y="1160"/>
                  </a:lnTo>
                  <a:lnTo>
                    <a:pt x="569" y="1122"/>
                  </a:lnTo>
                  <a:cubicBezTo>
                    <a:pt x="569" y="1081"/>
                    <a:pt x="571" y="1026"/>
                    <a:pt x="587" y="983"/>
                  </a:cubicBezTo>
                  <a:cubicBezTo>
                    <a:pt x="619" y="966"/>
                    <a:pt x="651" y="955"/>
                    <a:pt x="689" y="955"/>
                  </a:cubicBezTo>
                  <a:cubicBezTo>
                    <a:pt x="761" y="955"/>
                    <a:pt x="809" y="976"/>
                    <a:pt x="809" y="1048"/>
                  </a:cubicBezTo>
                  <a:lnTo>
                    <a:pt x="809" y="1087"/>
                  </a:lnTo>
                  <a:cubicBezTo>
                    <a:pt x="809" y="1128"/>
                    <a:pt x="805" y="1193"/>
                    <a:pt x="790" y="1226"/>
                  </a:cubicBezTo>
                  <a:cubicBezTo>
                    <a:pt x="760" y="1241"/>
                    <a:pt x="727" y="1254"/>
                    <a:pt x="689" y="1254"/>
                  </a:cubicBezTo>
                  <a:cubicBezTo>
                    <a:pt x="642" y="1254"/>
                    <a:pt x="569" y="1248"/>
                    <a:pt x="569" y="1160"/>
                  </a:cubicBezTo>
                  <a:close/>
                  <a:moveTo>
                    <a:pt x="761" y="1196"/>
                  </a:moveTo>
                  <a:lnTo>
                    <a:pt x="761" y="1196"/>
                  </a:lnTo>
                  <a:lnTo>
                    <a:pt x="761" y="1013"/>
                  </a:lnTo>
                  <a:cubicBezTo>
                    <a:pt x="747" y="1003"/>
                    <a:pt x="721" y="995"/>
                    <a:pt x="689" y="995"/>
                  </a:cubicBezTo>
                  <a:cubicBezTo>
                    <a:pt x="657" y="995"/>
                    <a:pt x="628" y="1003"/>
                    <a:pt x="616" y="1013"/>
                  </a:cubicBezTo>
                  <a:lnTo>
                    <a:pt x="616" y="1196"/>
                  </a:lnTo>
                  <a:cubicBezTo>
                    <a:pt x="628" y="1206"/>
                    <a:pt x="657" y="1213"/>
                    <a:pt x="689" y="1213"/>
                  </a:cubicBezTo>
                  <a:cubicBezTo>
                    <a:pt x="721" y="1213"/>
                    <a:pt x="747" y="1206"/>
                    <a:pt x="761" y="1196"/>
                  </a:cubicBezTo>
                  <a:close/>
                  <a:moveTo>
                    <a:pt x="853" y="1250"/>
                  </a:moveTo>
                  <a:lnTo>
                    <a:pt x="853" y="1250"/>
                  </a:lnTo>
                  <a:cubicBezTo>
                    <a:pt x="848" y="1238"/>
                    <a:pt x="848" y="1224"/>
                    <a:pt x="848" y="1212"/>
                  </a:cubicBezTo>
                  <a:cubicBezTo>
                    <a:pt x="848" y="1171"/>
                    <a:pt x="848" y="1185"/>
                    <a:pt x="848" y="1171"/>
                  </a:cubicBezTo>
                  <a:cubicBezTo>
                    <a:pt x="848" y="1141"/>
                    <a:pt x="849" y="1094"/>
                    <a:pt x="862" y="1064"/>
                  </a:cubicBezTo>
                  <a:cubicBezTo>
                    <a:pt x="887" y="1051"/>
                    <a:pt x="914" y="1044"/>
                    <a:pt x="944" y="1044"/>
                  </a:cubicBezTo>
                  <a:cubicBezTo>
                    <a:pt x="951" y="1044"/>
                    <a:pt x="958" y="1044"/>
                    <a:pt x="966" y="1045"/>
                  </a:cubicBezTo>
                  <a:cubicBezTo>
                    <a:pt x="966" y="1048"/>
                    <a:pt x="967" y="1052"/>
                    <a:pt x="967" y="1055"/>
                  </a:cubicBezTo>
                  <a:cubicBezTo>
                    <a:pt x="967" y="1065"/>
                    <a:pt x="964" y="1075"/>
                    <a:pt x="958" y="1083"/>
                  </a:cubicBezTo>
                  <a:cubicBezTo>
                    <a:pt x="954" y="1083"/>
                    <a:pt x="948" y="1082"/>
                    <a:pt x="943" y="1082"/>
                  </a:cubicBezTo>
                  <a:cubicBezTo>
                    <a:pt x="928" y="1082"/>
                    <a:pt x="915" y="1085"/>
                    <a:pt x="901" y="1091"/>
                  </a:cubicBezTo>
                  <a:cubicBezTo>
                    <a:pt x="894" y="1113"/>
                    <a:pt x="893" y="1147"/>
                    <a:pt x="893" y="1166"/>
                  </a:cubicBezTo>
                  <a:lnTo>
                    <a:pt x="893" y="1250"/>
                  </a:lnTo>
                  <a:cubicBezTo>
                    <a:pt x="886" y="1251"/>
                    <a:pt x="881" y="1252"/>
                    <a:pt x="874" y="1252"/>
                  </a:cubicBezTo>
                  <a:cubicBezTo>
                    <a:pt x="867" y="1252"/>
                    <a:pt x="862" y="1251"/>
                    <a:pt x="853" y="1250"/>
                  </a:cubicBezTo>
                  <a:close/>
                  <a:moveTo>
                    <a:pt x="983" y="1185"/>
                  </a:moveTo>
                  <a:lnTo>
                    <a:pt x="983" y="1185"/>
                  </a:lnTo>
                  <a:lnTo>
                    <a:pt x="983" y="1171"/>
                  </a:lnTo>
                  <a:cubicBezTo>
                    <a:pt x="983" y="1141"/>
                    <a:pt x="984" y="1093"/>
                    <a:pt x="996" y="1063"/>
                  </a:cubicBezTo>
                  <a:cubicBezTo>
                    <a:pt x="1025" y="1048"/>
                    <a:pt x="1051" y="1043"/>
                    <a:pt x="1074" y="1043"/>
                  </a:cubicBezTo>
                  <a:cubicBezTo>
                    <a:pt x="1125" y="1043"/>
                    <a:pt x="1166" y="1056"/>
                    <a:pt x="1166" y="1112"/>
                  </a:cubicBezTo>
                  <a:lnTo>
                    <a:pt x="1166" y="1195"/>
                  </a:lnTo>
                  <a:cubicBezTo>
                    <a:pt x="1166" y="1216"/>
                    <a:pt x="1163" y="1238"/>
                    <a:pt x="1162" y="1250"/>
                  </a:cubicBezTo>
                  <a:cubicBezTo>
                    <a:pt x="1157" y="1251"/>
                    <a:pt x="1151" y="1252"/>
                    <a:pt x="1145" y="1252"/>
                  </a:cubicBezTo>
                  <a:cubicBezTo>
                    <a:pt x="1140" y="1252"/>
                    <a:pt x="1133" y="1251"/>
                    <a:pt x="1127" y="1250"/>
                  </a:cubicBezTo>
                  <a:lnTo>
                    <a:pt x="1122" y="1231"/>
                  </a:lnTo>
                  <a:cubicBezTo>
                    <a:pt x="1109" y="1245"/>
                    <a:pt x="1083" y="1254"/>
                    <a:pt x="1056" y="1254"/>
                  </a:cubicBezTo>
                  <a:cubicBezTo>
                    <a:pt x="1031" y="1254"/>
                    <a:pt x="983" y="1243"/>
                    <a:pt x="983" y="1185"/>
                  </a:cubicBezTo>
                  <a:close/>
                  <a:moveTo>
                    <a:pt x="1120" y="1195"/>
                  </a:moveTo>
                  <a:lnTo>
                    <a:pt x="1120" y="1195"/>
                  </a:lnTo>
                  <a:lnTo>
                    <a:pt x="1120" y="1092"/>
                  </a:lnTo>
                  <a:cubicBezTo>
                    <a:pt x="1111" y="1085"/>
                    <a:pt x="1092" y="1082"/>
                    <a:pt x="1074" y="1082"/>
                  </a:cubicBezTo>
                  <a:cubicBezTo>
                    <a:pt x="1055" y="1082"/>
                    <a:pt x="1036" y="1085"/>
                    <a:pt x="1027" y="1092"/>
                  </a:cubicBezTo>
                  <a:lnTo>
                    <a:pt x="1027" y="1203"/>
                  </a:lnTo>
                  <a:cubicBezTo>
                    <a:pt x="1038" y="1211"/>
                    <a:pt x="1050" y="1215"/>
                    <a:pt x="1063" y="1215"/>
                  </a:cubicBezTo>
                  <a:cubicBezTo>
                    <a:pt x="1083" y="1215"/>
                    <a:pt x="1104" y="1208"/>
                    <a:pt x="1120" y="1195"/>
                  </a:cubicBezTo>
                  <a:close/>
                  <a:moveTo>
                    <a:pt x="1196" y="1187"/>
                  </a:moveTo>
                  <a:lnTo>
                    <a:pt x="1196" y="1187"/>
                  </a:lnTo>
                  <a:cubicBezTo>
                    <a:pt x="1196" y="1171"/>
                    <a:pt x="1196" y="1177"/>
                    <a:pt x="1196" y="1171"/>
                  </a:cubicBezTo>
                  <a:cubicBezTo>
                    <a:pt x="1196" y="1141"/>
                    <a:pt x="1197" y="1093"/>
                    <a:pt x="1210" y="1063"/>
                  </a:cubicBezTo>
                  <a:cubicBezTo>
                    <a:pt x="1239" y="1048"/>
                    <a:pt x="1264" y="1043"/>
                    <a:pt x="1287" y="1043"/>
                  </a:cubicBezTo>
                  <a:cubicBezTo>
                    <a:pt x="1310" y="1043"/>
                    <a:pt x="1335" y="1047"/>
                    <a:pt x="1350" y="1055"/>
                  </a:cubicBezTo>
                  <a:cubicBezTo>
                    <a:pt x="1349" y="1068"/>
                    <a:pt x="1345" y="1080"/>
                    <a:pt x="1338" y="1088"/>
                  </a:cubicBezTo>
                  <a:cubicBezTo>
                    <a:pt x="1319" y="1082"/>
                    <a:pt x="1301" y="1082"/>
                    <a:pt x="1288" y="1082"/>
                  </a:cubicBezTo>
                  <a:cubicBezTo>
                    <a:pt x="1275" y="1082"/>
                    <a:pt x="1262" y="1084"/>
                    <a:pt x="1249" y="1090"/>
                  </a:cubicBezTo>
                  <a:cubicBezTo>
                    <a:pt x="1241" y="1112"/>
                    <a:pt x="1241" y="1146"/>
                    <a:pt x="1241" y="1166"/>
                  </a:cubicBezTo>
                  <a:lnTo>
                    <a:pt x="1241" y="1185"/>
                  </a:lnTo>
                  <a:cubicBezTo>
                    <a:pt x="1241" y="1213"/>
                    <a:pt x="1265" y="1218"/>
                    <a:pt x="1287" y="1218"/>
                  </a:cubicBezTo>
                  <a:cubicBezTo>
                    <a:pt x="1298" y="1218"/>
                    <a:pt x="1320" y="1215"/>
                    <a:pt x="1341" y="1209"/>
                  </a:cubicBezTo>
                  <a:cubicBezTo>
                    <a:pt x="1348" y="1219"/>
                    <a:pt x="1351" y="1230"/>
                    <a:pt x="1350" y="1243"/>
                  </a:cubicBezTo>
                  <a:cubicBezTo>
                    <a:pt x="1334" y="1251"/>
                    <a:pt x="1310" y="1257"/>
                    <a:pt x="1287" y="1257"/>
                  </a:cubicBezTo>
                  <a:cubicBezTo>
                    <a:pt x="1238" y="1257"/>
                    <a:pt x="1196" y="1244"/>
                    <a:pt x="1196" y="1187"/>
                  </a:cubicBezTo>
                  <a:close/>
                  <a:moveTo>
                    <a:pt x="1389" y="1250"/>
                  </a:moveTo>
                  <a:lnTo>
                    <a:pt x="1389" y="1250"/>
                  </a:lnTo>
                  <a:cubicBezTo>
                    <a:pt x="1387" y="1236"/>
                    <a:pt x="1387" y="1223"/>
                    <a:pt x="1387" y="1210"/>
                  </a:cubicBezTo>
                  <a:lnTo>
                    <a:pt x="1387" y="1000"/>
                  </a:lnTo>
                  <a:cubicBezTo>
                    <a:pt x="1387" y="986"/>
                    <a:pt x="1387" y="973"/>
                    <a:pt x="1392" y="959"/>
                  </a:cubicBezTo>
                  <a:cubicBezTo>
                    <a:pt x="1399" y="957"/>
                    <a:pt x="1405" y="957"/>
                    <a:pt x="1410" y="957"/>
                  </a:cubicBezTo>
                  <a:cubicBezTo>
                    <a:pt x="1415" y="957"/>
                    <a:pt x="1420" y="957"/>
                    <a:pt x="1428" y="959"/>
                  </a:cubicBezTo>
                  <a:cubicBezTo>
                    <a:pt x="1432" y="973"/>
                    <a:pt x="1432" y="987"/>
                    <a:pt x="1432" y="1000"/>
                  </a:cubicBezTo>
                  <a:lnTo>
                    <a:pt x="1432" y="1210"/>
                  </a:lnTo>
                  <a:cubicBezTo>
                    <a:pt x="1432" y="1222"/>
                    <a:pt x="1433" y="1234"/>
                    <a:pt x="1429" y="1250"/>
                  </a:cubicBezTo>
                  <a:cubicBezTo>
                    <a:pt x="1424" y="1251"/>
                    <a:pt x="1417" y="1252"/>
                    <a:pt x="1410" y="1252"/>
                  </a:cubicBezTo>
                  <a:cubicBezTo>
                    <a:pt x="1404" y="1252"/>
                    <a:pt x="1396" y="1251"/>
                    <a:pt x="1389" y="1250"/>
                  </a:cubicBezTo>
                  <a:close/>
                  <a:moveTo>
                    <a:pt x="1475" y="1187"/>
                  </a:moveTo>
                  <a:lnTo>
                    <a:pt x="1475" y="1187"/>
                  </a:lnTo>
                  <a:cubicBezTo>
                    <a:pt x="1475" y="1161"/>
                    <a:pt x="1475" y="1170"/>
                    <a:pt x="1475" y="1161"/>
                  </a:cubicBezTo>
                  <a:cubicBezTo>
                    <a:pt x="1475" y="1132"/>
                    <a:pt x="1481" y="1091"/>
                    <a:pt x="1492" y="1064"/>
                  </a:cubicBezTo>
                  <a:cubicBezTo>
                    <a:pt x="1518" y="1049"/>
                    <a:pt x="1544" y="1043"/>
                    <a:pt x="1567" y="1043"/>
                  </a:cubicBezTo>
                  <a:cubicBezTo>
                    <a:pt x="1619" y="1043"/>
                    <a:pt x="1655" y="1058"/>
                    <a:pt x="1655" y="1112"/>
                  </a:cubicBezTo>
                  <a:cubicBezTo>
                    <a:pt x="1655" y="1126"/>
                    <a:pt x="1652" y="1154"/>
                    <a:pt x="1645" y="1169"/>
                  </a:cubicBezTo>
                  <a:cubicBezTo>
                    <a:pt x="1629" y="1171"/>
                    <a:pt x="1604" y="1173"/>
                    <a:pt x="1582" y="1173"/>
                  </a:cubicBezTo>
                  <a:cubicBezTo>
                    <a:pt x="1565" y="1173"/>
                    <a:pt x="1538" y="1172"/>
                    <a:pt x="1520" y="1169"/>
                  </a:cubicBezTo>
                  <a:lnTo>
                    <a:pt x="1520" y="1186"/>
                  </a:lnTo>
                  <a:cubicBezTo>
                    <a:pt x="1520" y="1216"/>
                    <a:pt x="1550" y="1219"/>
                    <a:pt x="1575" y="1219"/>
                  </a:cubicBezTo>
                  <a:cubicBezTo>
                    <a:pt x="1592" y="1219"/>
                    <a:pt x="1618" y="1215"/>
                    <a:pt x="1639" y="1209"/>
                  </a:cubicBezTo>
                  <a:cubicBezTo>
                    <a:pt x="1643" y="1215"/>
                    <a:pt x="1647" y="1223"/>
                    <a:pt x="1647" y="1231"/>
                  </a:cubicBezTo>
                  <a:cubicBezTo>
                    <a:pt x="1647" y="1232"/>
                    <a:pt x="1647" y="1235"/>
                    <a:pt x="1645" y="1236"/>
                  </a:cubicBezTo>
                  <a:cubicBezTo>
                    <a:pt x="1623" y="1250"/>
                    <a:pt x="1596" y="1257"/>
                    <a:pt x="1566" y="1257"/>
                  </a:cubicBezTo>
                  <a:cubicBezTo>
                    <a:pt x="1518" y="1257"/>
                    <a:pt x="1475" y="1244"/>
                    <a:pt x="1475" y="1187"/>
                  </a:cubicBezTo>
                  <a:close/>
                  <a:moveTo>
                    <a:pt x="1609" y="1135"/>
                  </a:moveTo>
                  <a:lnTo>
                    <a:pt x="1609" y="1135"/>
                  </a:lnTo>
                  <a:cubicBezTo>
                    <a:pt x="1611" y="1128"/>
                    <a:pt x="1612" y="1121"/>
                    <a:pt x="1612" y="1113"/>
                  </a:cubicBezTo>
                  <a:cubicBezTo>
                    <a:pt x="1612" y="1086"/>
                    <a:pt x="1590" y="1082"/>
                    <a:pt x="1566" y="1082"/>
                  </a:cubicBezTo>
                  <a:cubicBezTo>
                    <a:pt x="1553" y="1082"/>
                    <a:pt x="1541" y="1085"/>
                    <a:pt x="1527" y="1092"/>
                  </a:cubicBezTo>
                  <a:cubicBezTo>
                    <a:pt x="1524" y="1103"/>
                    <a:pt x="1521" y="1120"/>
                    <a:pt x="1521" y="1134"/>
                  </a:cubicBezTo>
                  <a:cubicBezTo>
                    <a:pt x="1538" y="1140"/>
                    <a:pt x="1553" y="1140"/>
                    <a:pt x="1567" y="1140"/>
                  </a:cubicBezTo>
                  <a:cubicBezTo>
                    <a:pt x="1585" y="1140"/>
                    <a:pt x="1598" y="1139"/>
                    <a:pt x="1609" y="113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9" name="Freeform 9">
              <a:extLst>
                <a:ext uri="{FF2B5EF4-FFF2-40B4-BE49-F238E27FC236}">
                  <a16:creationId xmlns:a16="http://schemas.microsoft.com/office/drawing/2014/main" id="{4A37F9E9-AB0F-4248-89F8-21EF83CB8182}"/>
                </a:ext>
              </a:extLst>
            </p:cNvPr>
            <p:cNvSpPr>
              <a:spLocks noChangeArrowheads="1"/>
            </p:cNvSpPr>
            <p:nvPr/>
          </p:nvSpPr>
          <p:spPr bwMode="auto">
            <a:xfrm>
              <a:off x="8520114" y="3873813"/>
              <a:ext cx="400050" cy="533400"/>
            </a:xfrm>
            <a:custGeom>
              <a:avLst/>
              <a:gdLst>
                <a:gd name="T0" fmla="*/ 518 w 1110"/>
                <a:gd name="T1" fmla="*/ 67 h 1481"/>
                <a:gd name="T2" fmla="*/ 518 w 1110"/>
                <a:gd name="T3" fmla="*/ 67 h 1481"/>
                <a:gd name="T4" fmla="*/ 580 w 1110"/>
                <a:gd name="T5" fmla="*/ 0 h 1481"/>
                <a:gd name="T6" fmla="*/ 555 w 1110"/>
                <a:gd name="T7" fmla="*/ 0 h 1481"/>
                <a:gd name="T8" fmla="*/ 342 w 1110"/>
                <a:gd name="T9" fmla="*/ 12 h 1481"/>
                <a:gd name="T10" fmla="*/ 269 w 1110"/>
                <a:gd name="T11" fmla="*/ 226 h 1481"/>
                <a:gd name="T12" fmla="*/ 307 w 1110"/>
                <a:gd name="T13" fmla="*/ 544 h 1481"/>
                <a:gd name="T14" fmla="*/ 499 w 1110"/>
                <a:gd name="T15" fmla="*/ 821 h 1481"/>
                <a:gd name="T16" fmla="*/ 646 w 1110"/>
                <a:gd name="T17" fmla="*/ 1028 h 1481"/>
                <a:gd name="T18" fmla="*/ 671 w 1110"/>
                <a:gd name="T19" fmla="*/ 1228 h 1481"/>
                <a:gd name="T20" fmla="*/ 591 w 1110"/>
                <a:gd name="T21" fmla="*/ 1413 h 1481"/>
                <a:gd name="T22" fmla="*/ 529 w 1110"/>
                <a:gd name="T23" fmla="*/ 1480 h 1481"/>
                <a:gd name="T24" fmla="*/ 555 w 1110"/>
                <a:gd name="T25" fmla="*/ 1480 h 1481"/>
                <a:gd name="T26" fmla="*/ 768 w 1110"/>
                <a:gd name="T27" fmla="*/ 1466 h 1481"/>
                <a:gd name="T28" fmla="*/ 840 w 1110"/>
                <a:gd name="T29" fmla="*/ 1252 h 1481"/>
                <a:gd name="T30" fmla="*/ 802 w 1110"/>
                <a:gd name="T31" fmla="*/ 935 h 1481"/>
                <a:gd name="T32" fmla="*/ 610 w 1110"/>
                <a:gd name="T33" fmla="*/ 657 h 1481"/>
                <a:gd name="T34" fmla="*/ 464 w 1110"/>
                <a:gd name="T35" fmla="*/ 450 h 1481"/>
                <a:gd name="T36" fmla="*/ 438 w 1110"/>
                <a:gd name="T37" fmla="*/ 251 h 1481"/>
                <a:gd name="T38" fmla="*/ 518 w 1110"/>
                <a:gd name="T39" fmla="*/ 67 h 1481"/>
                <a:gd name="T40" fmla="*/ 331 w 1110"/>
                <a:gd name="T41" fmla="*/ 1446 h 1481"/>
                <a:gd name="T42" fmla="*/ 331 w 1110"/>
                <a:gd name="T43" fmla="*/ 1446 h 1481"/>
                <a:gd name="T44" fmla="*/ 480 w 1110"/>
                <a:gd name="T45" fmla="*/ 1328 h 1481"/>
                <a:gd name="T46" fmla="*/ 533 w 1110"/>
                <a:gd name="T47" fmla="*/ 1208 h 1481"/>
                <a:gd name="T48" fmla="*/ 516 w 1110"/>
                <a:gd name="T49" fmla="*/ 1078 h 1481"/>
                <a:gd name="T50" fmla="*/ 406 w 1110"/>
                <a:gd name="T51" fmla="*/ 922 h 1481"/>
                <a:gd name="T52" fmla="*/ 178 w 1110"/>
                <a:gd name="T53" fmla="*/ 594 h 1481"/>
                <a:gd name="T54" fmla="*/ 132 w 1110"/>
                <a:gd name="T55" fmla="*/ 207 h 1481"/>
                <a:gd name="T56" fmla="*/ 174 w 1110"/>
                <a:gd name="T57" fmla="*/ 46 h 1481"/>
                <a:gd name="T58" fmla="*/ 0 w 1110"/>
                <a:gd name="T59" fmla="*/ 119 h 1481"/>
                <a:gd name="T60" fmla="*/ 0 w 1110"/>
                <a:gd name="T61" fmla="*/ 1358 h 1481"/>
                <a:gd name="T62" fmla="*/ 302 w 1110"/>
                <a:gd name="T63" fmla="*/ 1461 h 1481"/>
                <a:gd name="T64" fmla="*/ 331 w 1110"/>
                <a:gd name="T65" fmla="*/ 1446 h 1481"/>
                <a:gd name="T66" fmla="*/ 779 w 1110"/>
                <a:gd name="T67" fmla="*/ 32 h 1481"/>
                <a:gd name="T68" fmla="*/ 779 w 1110"/>
                <a:gd name="T69" fmla="*/ 32 h 1481"/>
                <a:gd name="T70" fmla="*/ 629 w 1110"/>
                <a:gd name="T71" fmla="*/ 149 h 1481"/>
                <a:gd name="T72" fmla="*/ 576 w 1110"/>
                <a:gd name="T73" fmla="*/ 270 h 1481"/>
                <a:gd name="T74" fmla="*/ 593 w 1110"/>
                <a:gd name="T75" fmla="*/ 400 h 1481"/>
                <a:gd name="T76" fmla="*/ 704 w 1110"/>
                <a:gd name="T77" fmla="*/ 556 h 1481"/>
                <a:gd name="T78" fmla="*/ 931 w 1110"/>
                <a:gd name="T79" fmla="*/ 884 h 1481"/>
                <a:gd name="T80" fmla="*/ 977 w 1110"/>
                <a:gd name="T81" fmla="*/ 1272 h 1481"/>
                <a:gd name="T82" fmla="*/ 935 w 1110"/>
                <a:gd name="T83" fmla="*/ 1434 h 1481"/>
                <a:gd name="T84" fmla="*/ 1109 w 1110"/>
                <a:gd name="T85" fmla="*/ 1358 h 1481"/>
                <a:gd name="T86" fmla="*/ 1109 w 1110"/>
                <a:gd name="T87" fmla="*/ 119 h 1481"/>
                <a:gd name="T88" fmla="*/ 807 w 1110"/>
                <a:gd name="T89" fmla="*/ 18 h 1481"/>
                <a:gd name="T90" fmla="*/ 779 w 1110"/>
                <a:gd name="T91" fmla="*/ 32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0" h="1481">
                  <a:moveTo>
                    <a:pt x="518" y="67"/>
                  </a:moveTo>
                  <a:lnTo>
                    <a:pt x="518" y="67"/>
                  </a:lnTo>
                  <a:cubicBezTo>
                    <a:pt x="536" y="42"/>
                    <a:pt x="557" y="20"/>
                    <a:pt x="580" y="0"/>
                  </a:cubicBezTo>
                  <a:lnTo>
                    <a:pt x="555" y="0"/>
                  </a:lnTo>
                  <a:cubicBezTo>
                    <a:pt x="479" y="0"/>
                    <a:pt x="408" y="5"/>
                    <a:pt x="342" y="12"/>
                  </a:cubicBezTo>
                  <a:cubicBezTo>
                    <a:pt x="305" y="80"/>
                    <a:pt x="280" y="152"/>
                    <a:pt x="269" y="226"/>
                  </a:cubicBezTo>
                  <a:cubicBezTo>
                    <a:pt x="254" y="332"/>
                    <a:pt x="268" y="441"/>
                    <a:pt x="307" y="544"/>
                  </a:cubicBezTo>
                  <a:cubicBezTo>
                    <a:pt x="347" y="646"/>
                    <a:pt x="411" y="738"/>
                    <a:pt x="499" y="821"/>
                  </a:cubicBezTo>
                  <a:cubicBezTo>
                    <a:pt x="567" y="884"/>
                    <a:pt x="617" y="953"/>
                    <a:pt x="646" y="1028"/>
                  </a:cubicBezTo>
                  <a:cubicBezTo>
                    <a:pt x="672" y="1095"/>
                    <a:pt x="680" y="1161"/>
                    <a:pt x="671" y="1228"/>
                  </a:cubicBezTo>
                  <a:cubicBezTo>
                    <a:pt x="661" y="1294"/>
                    <a:pt x="634" y="1356"/>
                    <a:pt x="591" y="1413"/>
                  </a:cubicBezTo>
                  <a:cubicBezTo>
                    <a:pt x="573" y="1436"/>
                    <a:pt x="553" y="1459"/>
                    <a:pt x="529" y="1480"/>
                  </a:cubicBezTo>
                  <a:lnTo>
                    <a:pt x="555" y="1480"/>
                  </a:lnTo>
                  <a:cubicBezTo>
                    <a:pt x="630" y="1480"/>
                    <a:pt x="701" y="1475"/>
                    <a:pt x="768" y="1466"/>
                  </a:cubicBezTo>
                  <a:cubicBezTo>
                    <a:pt x="804" y="1400"/>
                    <a:pt x="829" y="1326"/>
                    <a:pt x="840" y="1252"/>
                  </a:cubicBezTo>
                  <a:cubicBezTo>
                    <a:pt x="855" y="1146"/>
                    <a:pt x="842" y="1037"/>
                    <a:pt x="802" y="935"/>
                  </a:cubicBezTo>
                  <a:cubicBezTo>
                    <a:pt x="762" y="833"/>
                    <a:pt x="698" y="739"/>
                    <a:pt x="610" y="657"/>
                  </a:cubicBezTo>
                  <a:cubicBezTo>
                    <a:pt x="542" y="595"/>
                    <a:pt x="493" y="525"/>
                    <a:pt x="464" y="450"/>
                  </a:cubicBezTo>
                  <a:cubicBezTo>
                    <a:pt x="437" y="383"/>
                    <a:pt x="429" y="316"/>
                    <a:pt x="438" y="251"/>
                  </a:cubicBezTo>
                  <a:cubicBezTo>
                    <a:pt x="448" y="185"/>
                    <a:pt x="475" y="123"/>
                    <a:pt x="518" y="67"/>
                  </a:cubicBezTo>
                  <a:close/>
                  <a:moveTo>
                    <a:pt x="331" y="1446"/>
                  </a:moveTo>
                  <a:lnTo>
                    <a:pt x="331" y="1446"/>
                  </a:lnTo>
                  <a:cubicBezTo>
                    <a:pt x="395" y="1415"/>
                    <a:pt x="445" y="1375"/>
                    <a:pt x="480" y="1328"/>
                  </a:cubicBezTo>
                  <a:cubicBezTo>
                    <a:pt x="509" y="1291"/>
                    <a:pt x="527" y="1250"/>
                    <a:pt x="533" y="1208"/>
                  </a:cubicBezTo>
                  <a:cubicBezTo>
                    <a:pt x="539" y="1166"/>
                    <a:pt x="534" y="1122"/>
                    <a:pt x="516" y="1078"/>
                  </a:cubicBezTo>
                  <a:cubicBezTo>
                    <a:pt x="495" y="1023"/>
                    <a:pt x="458" y="971"/>
                    <a:pt x="406" y="922"/>
                  </a:cubicBezTo>
                  <a:cubicBezTo>
                    <a:pt x="301" y="826"/>
                    <a:pt x="226" y="716"/>
                    <a:pt x="178" y="594"/>
                  </a:cubicBezTo>
                  <a:cubicBezTo>
                    <a:pt x="130" y="469"/>
                    <a:pt x="113" y="335"/>
                    <a:pt x="132" y="207"/>
                  </a:cubicBezTo>
                  <a:cubicBezTo>
                    <a:pt x="140" y="152"/>
                    <a:pt x="154" y="98"/>
                    <a:pt x="174" y="46"/>
                  </a:cubicBezTo>
                  <a:cubicBezTo>
                    <a:pt x="101" y="66"/>
                    <a:pt x="41" y="91"/>
                    <a:pt x="0" y="119"/>
                  </a:cubicBezTo>
                  <a:lnTo>
                    <a:pt x="0" y="1358"/>
                  </a:lnTo>
                  <a:cubicBezTo>
                    <a:pt x="63" y="1404"/>
                    <a:pt x="170" y="1440"/>
                    <a:pt x="302" y="1461"/>
                  </a:cubicBezTo>
                  <a:lnTo>
                    <a:pt x="331" y="1446"/>
                  </a:lnTo>
                  <a:close/>
                  <a:moveTo>
                    <a:pt x="779" y="32"/>
                  </a:moveTo>
                  <a:lnTo>
                    <a:pt x="779" y="32"/>
                  </a:lnTo>
                  <a:cubicBezTo>
                    <a:pt x="714" y="65"/>
                    <a:pt x="664" y="105"/>
                    <a:pt x="629" y="149"/>
                  </a:cubicBezTo>
                  <a:cubicBezTo>
                    <a:pt x="600" y="187"/>
                    <a:pt x="582" y="228"/>
                    <a:pt x="576" y="270"/>
                  </a:cubicBezTo>
                  <a:cubicBezTo>
                    <a:pt x="570" y="312"/>
                    <a:pt x="576" y="355"/>
                    <a:pt x="593" y="400"/>
                  </a:cubicBezTo>
                  <a:cubicBezTo>
                    <a:pt x="614" y="454"/>
                    <a:pt x="652" y="507"/>
                    <a:pt x="704" y="556"/>
                  </a:cubicBezTo>
                  <a:cubicBezTo>
                    <a:pt x="808" y="651"/>
                    <a:pt x="885" y="763"/>
                    <a:pt x="931" y="884"/>
                  </a:cubicBezTo>
                  <a:cubicBezTo>
                    <a:pt x="980" y="1009"/>
                    <a:pt x="996" y="1143"/>
                    <a:pt x="977" y="1272"/>
                  </a:cubicBezTo>
                  <a:cubicBezTo>
                    <a:pt x="969" y="1327"/>
                    <a:pt x="955" y="1382"/>
                    <a:pt x="935" y="1434"/>
                  </a:cubicBezTo>
                  <a:cubicBezTo>
                    <a:pt x="1009" y="1414"/>
                    <a:pt x="1068" y="1389"/>
                    <a:pt x="1109" y="1358"/>
                  </a:cubicBezTo>
                  <a:lnTo>
                    <a:pt x="1109" y="119"/>
                  </a:lnTo>
                  <a:cubicBezTo>
                    <a:pt x="1047" y="76"/>
                    <a:pt x="939" y="39"/>
                    <a:pt x="807" y="18"/>
                  </a:cubicBezTo>
                  <a:lnTo>
                    <a:pt x="779" y="32"/>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6" name="Group 15">
            <a:extLst>
              <a:ext uri="{FF2B5EF4-FFF2-40B4-BE49-F238E27FC236}">
                <a16:creationId xmlns:a16="http://schemas.microsoft.com/office/drawing/2014/main" id="{91DC9195-15EC-0842-A406-FE07968A4A65}"/>
              </a:ext>
            </a:extLst>
          </p:cNvPr>
          <p:cNvGrpSpPr/>
          <p:nvPr/>
        </p:nvGrpSpPr>
        <p:grpSpPr>
          <a:xfrm>
            <a:off x="6211273" y="3669236"/>
            <a:ext cx="1044076" cy="436874"/>
            <a:chOff x="8520114" y="2010088"/>
            <a:chExt cx="1274762" cy="533400"/>
          </a:xfrm>
        </p:grpSpPr>
        <p:sp>
          <p:nvSpPr>
            <p:cNvPr id="110" name="Freeform 10">
              <a:extLst>
                <a:ext uri="{FF2B5EF4-FFF2-40B4-BE49-F238E27FC236}">
                  <a16:creationId xmlns:a16="http://schemas.microsoft.com/office/drawing/2014/main" id="{C0B68754-A3C2-6C4A-9419-37D3FD1BD1CF}"/>
                </a:ext>
              </a:extLst>
            </p:cNvPr>
            <p:cNvSpPr>
              <a:spLocks noChangeArrowheads="1"/>
            </p:cNvSpPr>
            <p:nvPr/>
          </p:nvSpPr>
          <p:spPr bwMode="auto">
            <a:xfrm>
              <a:off x="8520114" y="2010088"/>
              <a:ext cx="400050" cy="533400"/>
            </a:xfrm>
            <a:custGeom>
              <a:avLst/>
              <a:gdLst>
                <a:gd name="T0" fmla="*/ 555 w 1110"/>
                <a:gd name="T1" fmla="*/ 0 h 1481"/>
                <a:gd name="T2" fmla="*/ 555 w 1110"/>
                <a:gd name="T3" fmla="*/ 0 h 1481"/>
                <a:gd name="T4" fmla="*/ 0 w 1110"/>
                <a:gd name="T5" fmla="*/ 120 h 1481"/>
                <a:gd name="T6" fmla="*/ 0 w 1110"/>
                <a:gd name="T7" fmla="*/ 1359 h 1481"/>
                <a:gd name="T8" fmla="*/ 555 w 1110"/>
                <a:gd name="T9" fmla="*/ 1480 h 1481"/>
                <a:gd name="T10" fmla="*/ 1109 w 1110"/>
                <a:gd name="T11" fmla="*/ 1359 h 1481"/>
                <a:gd name="T12" fmla="*/ 1109 w 1110"/>
                <a:gd name="T13" fmla="*/ 120 h 1481"/>
                <a:gd name="T14" fmla="*/ 555 w 1110"/>
                <a:gd name="T15" fmla="*/ 0 h 1481"/>
                <a:gd name="T16" fmla="*/ 355 w 1110"/>
                <a:gd name="T17" fmla="*/ 997 h 1481"/>
                <a:gd name="T18" fmla="*/ 355 w 1110"/>
                <a:gd name="T19" fmla="*/ 997 h 1481"/>
                <a:gd name="T20" fmla="*/ 203 w 1110"/>
                <a:gd name="T21" fmla="*/ 913 h 1481"/>
                <a:gd name="T22" fmla="*/ 142 w 1110"/>
                <a:gd name="T23" fmla="*/ 749 h 1481"/>
                <a:gd name="T24" fmla="*/ 365 w 1110"/>
                <a:gd name="T25" fmla="*/ 498 h 1481"/>
                <a:gd name="T26" fmla="*/ 441 w 1110"/>
                <a:gd name="T27" fmla="*/ 560 h 1481"/>
                <a:gd name="T28" fmla="*/ 380 w 1110"/>
                <a:gd name="T29" fmla="*/ 637 h 1481"/>
                <a:gd name="T30" fmla="*/ 281 w 1110"/>
                <a:gd name="T31" fmla="*/ 749 h 1481"/>
                <a:gd name="T32" fmla="*/ 377 w 1110"/>
                <a:gd name="T33" fmla="*/ 860 h 1481"/>
                <a:gd name="T34" fmla="*/ 434 w 1110"/>
                <a:gd name="T35" fmla="*/ 939 h 1481"/>
                <a:gd name="T36" fmla="*/ 366 w 1110"/>
                <a:gd name="T37" fmla="*/ 998 h 1481"/>
                <a:gd name="T38" fmla="*/ 355 w 1110"/>
                <a:gd name="T39" fmla="*/ 997 h 1481"/>
                <a:gd name="T40" fmla="*/ 457 w 1110"/>
                <a:gd name="T41" fmla="*/ 1321 h 1481"/>
                <a:gd name="T42" fmla="*/ 457 w 1110"/>
                <a:gd name="T43" fmla="*/ 1321 h 1481"/>
                <a:gd name="T44" fmla="*/ 449 w 1110"/>
                <a:gd name="T45" fmla="*/ 1322 h 1481"/>
                <a:gd name="T46" fmla="*/ 380 w 1110"/>
                <a:gd name="T47" fmla="*/ 1261 h 1481"/>
                <a:gd name="T48" fmla="*/ 440 w 1110"/>
                <a:gd name="T49" fmla="*/ 1184 h 1481"/>
                <a:gd name="T50" fmla="*/ 828 w 1110"/>
                <a:gd name="T51" fmla="*/ 747 h 1481"/>
                <a:gd name="T52" fmla="*/ 721 w 1110"/>
                <a:gd name="T53" fmla="*/ 459 h 1481"/>
                <a:gd name="T54" fmla="*/ 457 w 1110"/>
                <a:gd name="T55" fmla="*/ 311 h 1481"/>
                <a:gd name="T56" fmla="*/ 400 w 1110"/>
                <a:gd name="T57" fmla="*/ 232 h 1481"/>
                <a:gd name="T58" fmla="*/ 479 w 1110"/>
                <a:gd name="T59" fmla="*/ 174 h 1481"/>
                <a:gd name="T60" fmla="*/ 827 w 1110"/>
                <a:gd name="T61" fmla="*/ 369 h 1481"/>
                <a:gd name="T62" fmla="*/ 967 w 1110"/>
                <a:gd name="T63" fmla="*/ 747 h 1481"/>
                <a:gd name="T64" fmla="*/ 457 w 1110"/>
                <a:gd name="T65" fmla="*/ 1321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0" h="1481">
                  <a:moveTo>
                    <a:pt x="555" y="0"/>
                  </a:moveTo>
                  <a:lnTo>
                    <a:pt x="555" y="0"/>
                  </a:lnTo>
                  <a:cubicBezTo>
                    <a:pt x="310" y="0"/>
                    <a:pt x="99" y="49"/>
                    <a:pt x="0" y="120"/>
                  </a:cubicBezTo>
                  <a:cubicBezTo>
                    <a:pt x="0" y="1359"/>
                    <a:pt x="0" y="1359"/>
                    <a:pt x="0" y="1359"/>
                  </a:cubicBezTo>
                  <a:cubicBezTo>
                    <a:pt x="99" y="1431"/>
                    <a:pt x="310" y="1480"/>
                    <a:pt x="555" y="1480"/>
                  </a:cubicBezTo>
                  <a:cubicBezTo>
                    <a:pt x="799" y="1480"/>
                    <a:pt x="1010" y="1431"/>
                    <a:pt x="1109" y="1359"/>
                  </a:cubicBezTo>
                  <a:cubicBezTo>
                    <a:pt x="1109" y="120"/>
                    <a:pt x="1109" y="120"/>
                    <a:pt x="1109" y="120"/>
                  </a:cubicBezTo>
                  <a:cubicBezTo>
                    <a:pt x="1010" y="49"/>
                    <a:pt x="799" y="0"/>
                    <a:pt x="555" y="0"/>
                  </a:cubicBezTo>
                  <a:close/>
                  <a:moveTo>
                    <a:pt x="355" y="997"/>
                  </a:moveTo>
                  <a:lnTo>
                    <a:pt x="355" y="997"/>
                  </a:lnTo>
                  <a:cubicBezTo>
                    <a:pt x="296" y="988"/>
                    <a:pt x="242" y="958"/>
                    <a:pt x="203" y="913"/>
                  </a:cubicBezTo>
                  <a:cubicBezTo>
                    <a:pt x="164" y="867"/>
                    <a:pt x="142" y="809"/>
                    <a:pt x="142" y="749"/>
                  </a:cubicBezTo>
                  <a:cubicBezTo>
                    <a:pt x="142" y="621"/>
                    <a:pt x="238" y="514"/>
                    <a:pt x="365" y="498"/>
                  </a:cubicBezTo>
                  <a:cubicBezTo>
                    <a:pt x="403" y="494"/>
                    <a:pt x="437" y="521"/>
                    <a:pt x="441" y="560"/>
                  </a:cubicBezTo>
                  <a:cubicBezTo>
                    <a:pt x="446" y="598"/>
                    <a:pt x="419" y="632"/>
                    <a:pt x="380" y="637"/>
                  </a:cubicBezTo>
                  <a:cubicBezTo>
                    <a:pt x="325" y="643"/>
                    <a:pt x="281" y="691"/>
                    <a:pt x="281" y="749"/>
                  </a:cubicBezTo>
                  <a:cubicBezTo>
                    <a:pt x="281" y="805"/>
                    <a:pt x="321" y="851"/>
                    <a:pt x="377" y="860"/>
                  </a:cubicBezTo>
                  <a:cubicBezTo>
                    <a:pt x="415" y="866"/>
                    <a:pt x="440" y="901"/>
                    <a:pt x="434" y="939"/>
                  </a:cubicBezTo>
                  <a:cubicBezTo>
                    <a:pt x="428" y="974"/>
                    <a:pt x="399" y="998"/>
                    <a:pt x="366" y="998"/>
                  </a:cubicBezTo>
                  <a:cubicBezTo>
                    <a:pt x="362" y="998"/>
                    <a:pt x="358" y="998"/>
                    <a:pt x="355" y="997"/>
                  </a:cubicBezTo>
                  <a:close/>
                  <a:moveTo>
                    <a:pt x="457" y="1321"/>
                  </a:moveTo>
                  <a:lnTo>
                    <a:pt x="457" y="1321"/>
                  </a:lnTo>
                  <a:cubicBezTo>
                    <a:pt x="455" y="1322"/>
                    <a:pt x="452" y="1322"/>
                    <a:pt x="449" y="1322"/>
                  </a:cubicBezTo>
                  <a:cubicBezTo>
                    <a:pt x="415" y="1322"/>
                    <a:pt x="385" y="1297"/>
                    <a:pt x="380" y="1261"/>
                  </a:cubicBezTo>
                  <a:cubicBezTo>
                    <a:pt x="376" y="1223"/>
                    <a:pt x="403" y="1189"/>
                    <a:pt x="440" y="1184"/>
                  </a:cubicBezTo>
                  <a:cubicBezTo>
                    <a:pt x="662" y="1158"/>
                    <a:pt x="828" y="969"/>
                    <a:pt x="828" y="747"/>
                  </a:cubicBezTo>
                  <a:cubicBezTo>
                    <a:pt x="828" y="641"/>
                    <a:pt x="790" y="540"/>
                    <a:pt x="721" y="459"/>
                  </a:cubicBezTo>
                  <a:cubicBezTo>
                    <a:pt x="653" y="380"/>
                    <a:pt x="560" y="328"/>
                    <a:pt x="457" y="311"/>
                  </a:cubicBezTo>
                  <a:cubicBezTo>
                    <a:pt x="419" y="306"/>
                    <a:pt x="394" y="270"/>
                    <a:pt x="400" y="232"/>
                  </a:cubicBezTo>
                  <a:cubicBezTo>
                    <a:pt x="406" y="195"/>
                    <a:pt x="441" y="169"/>
                    <a:pt x="479" y="174"/>
                  </a:cubicBezTo>
                  <a:cubicBezTo>
                    <a:pt x="614" y="197"/>
                    <a:pt x="738" y="266"/>
                    <a:pt x="827" y="369"/>
                  </a:cubicBezTo>
                  <a:cubicBezTo>
                    <a:pt x="917" y="474"/>
                    <a:pt x="967" y="608"/>
                    <a:pt x="967" y="747"/>
                  </a:cubicBezTo>
                  <a:cubicBezTo>
                    <a:pt x="967" y="1040"/>
                    <a:pt x="748" y="1287"/>
                    <a:pt x="457" y="1321"/>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1" name="Freeform 11">
              <a:extLst>
                <a:ext uri="{FF2B5EF4-FFF2-40B4-BE49-F238E27FC236}">
                  <a16:creationId xmlns:a16="http://schemas.microsoft.com/office/drawing/2014/main" id="{6507828C-2675-FA43-9D87-EFBB97EBF4D1}"/>
                </a:ext>
              </a:extLst>
            </p:cNvPr>
            <p:cNvSpPr>
              <a:spLocks noChangeArrowheads="1"/>
            </p:cNvSpPr>
            <p:nvPr/>
          </p:nvSpPr>
          <p:spPr bwMode="auto">
            <a:xfrm>
              <a:off x="9004301" y="2052950"/>
              <a:ext cx="790575" cy="454025"/>
            </a:xfrm>
            <a:custGeom>
              <a:avLst/>
              <a:gdLst>
                <a:gd name="T0" fmla="*/ 331 w 2198"/>
                <a:gd name="T1" fmla="*/ 41 h 1259"/>
                <a:gd name="T2" fmla="*/ 290 w 2198"/>
                <a:gd name="T3" fmla="*/ 215 h 1259"/>
                <a:gd name="T4" fmla="*/ 404 w 2198"/>
                <a:gd name="T5" fmla="*/ 332 h 1259"/>
                <a:gd name="T6" fmla="*/ 662 w 2198"/>
                <a:gd name="T7" fmla="*/ 425 h 1259"/>
                <a:gd name="T8" fmla="*/ 602 w 2198"/>
                <a:gd name="T9" fmla="*/ 346 h 1259"/>
                <a:gd name="T10" fmla="*/ 713 w 2198"/>
                <a:gd name="T11" fmla="*/ 342 h 1259"/>
                <a:gd name="T12" fmla="*/ 851 w 2198"/>
                <a:gd name="T13" fmla="*/ 139 h 1259"/>
                <a:gd name="T14" fmla="*/ 874 w 2198"/>
                <a:gd name="T15" fmla="*/ 402 h 1259"/>
                <a:gd name="T16" fmla="*/ 901 w 2198"/>
                <a:gd name="T17" fmla="*/ 311 h 1259"/>
                <a:gd name="T18" fmla="*/ 1107 w 2198"/>
                <a:gd name="T19" fmla="*/ 425 h 1259"/>
                <a:gd name="T20" fmla="*/ 1032 w 2198"/>
                <a:gd name="T21" fmla="*/ 182 h 1259"/>
                <a:gd name="T22" fmla="*/ 4 w 2198"/>
                <a:gd name="T23" fmla="*/ 708 h 1259"/>
                <a:gd name="T24" fmla="*/ 73 w 2198"/>
                <a:gd name="T25" fmla="*/ 708 h 1259"/>
                <a:gd name="T26" fmla="*/ 336 w 2198"/>
                <a:gd name="T27" fmla="*/ 803 h 1259"/>
                <a:gd name="T28" fmla="*/ 580 w 2198"/>
                <a:gd name="T29" fmla="*/ 872 h 1259"/>
                <a:gd name="T30" fmla="*/ 400 w 2198"/>
                <a:gd name="T31" fmla="*/ 666 h 1259"/>
                <a:gd name="T32" fmla="*/ 644 w 2198"/>
                <a:gd name="T33" fmla="*/ 765 h 1259"/>
                <a:gd name="T34" fmla="*/ 1074 w 2198"/>
                <a:gd name="T35" fmla="*/ 893 h 1259"/>
                <a:gd name="T36" fmla="*/ 892 w 2198"/>
                <a:gd name="T37" fmla="*/ 833 h 1259"/>
                <a:gd name="T38" fmla="*/ 779 w 2198"/>
                <a:gd name="T39" fmla="*/ 649 h 1259"/>
                <a:gd name="T40" fmla="*/ 1141 w 2198"/>
                <a:gd name="T41" fmla="*/ 1017 h 1259"/>
                <a:gd name="T42" fmla="*/ 1379 w 2198"/>
                <a:gd name="T43" fmla="*/ 872 h 1259"/>
                <a:gd name="T44" fmla="*/ 1332 w 2198"/>
                <a:gd name="T45" fmla="*/ 832 h 1259"/>
                <a:gd name="T46" fmla="*/ 1440 w 2198"/>
                <a:gd name="T47" fmla="*/ 801 h 1259"/>
                <a:gd name="T48" fmla="*/ 1699 w 2198"/>
                <a:gd name="T49" fmla="*/ 893 h 1259"/>
                <a:gd name="T50" fmla="*/ 1637 w 2198"/>
                <a:gd name="T51" fmla="*/ 815 h 1259"/>
                <a:gd name="T52" fmla="*/ 1752 w 2198"/>
                <a:gd name="T53" fmla="*/ 893 h 1259"/>
                <a:gd name="T54" fmla="*/ 1917 w 2198"/>
                <a:gd name="T55" fmla="*/ 612 h 1259"/>
                <a:gd name="T56" fmla="*/ 1752 w 2198"/>
                <a:gd name="T57" fmla="*/ 893 h 1259"/>
                <a:gd name="T58" fmla="*/ 2184 w 2198"/>
                <a:gd name="T59" fmla="*/ 776 h 1259"/>
                <a:gd name="T60" fmla="*/ 2184 w 2198"/>
                <a:gd name="T61" fmla="*/ 874 h 1259"/>
                <a:gd name="T62" fmla="*/ 2014 w 2198"/>
                <a:gd name="T63" fmla="*/ 665 h 1259"/>
                <a:gd name="T64" fmla="*/ 0 w 2198"/>
                <a:gd name="T65" fmla="*/ 1077 h 1259"/>
                <a:gd name="T66" fmla="*/ 94 w 2198"/>
                <a:gd name="T67" fmla="*/ 999 h 1259"/>
                <a:gd name="T68" fmla="*/ 45 w 2198"/>
                <a:gd name="T69" fmla="*/ 1251 h 1259"/>
                <a:gd name="T70" fmla="*/ 207 w 2198"/>
                <a:gd name="T71" fmla="*/ 1044 h 1259"/>
                <a:gd name="T72" fmla="*/ 252 w 2198"/>
                <a:gd name="T73" fmla="*/ 1209 h 1259"/>
                <a:gd name="T74" fmla="*/ 338 w 2198"/>
                <a:gd name="T75" fmla="*/ 1251 h 1259"/>
                <a:gd name="T76" fmla="*/ 453 w 2198"/>
                <a:gd name="T77" fmla="*/ 1057 h 1259"/>
                <a:gd name="T78" fmla="*/ 338 w 2198"/>
                <a:gd name="T79" fmla="*/ 1251 h 1259"/>
                <a:gd name="T80" fmla="*/ 802 w 2198"/>
                <a:gd name="T81" fmla="*/ 1089 h 1259"/>
                <a:gd name="T82" fmla="*/ 682 w 2198"/>
                <a:gd name="T83" fmla="*/ 998 h 1259"/>
                <a:gd name="T84" fmla="*/ 841 w 2198"/>
                <a:gd name="T85" fmla="*/ 1214 h 1259"/>
                <a:gd name="T86" fmla="*/ 936 w 2198"/>
                <a:gd name="T87" fmla="*/ 1083 h 1259"/>
                <a:gd name="T88" fmla="*/ 976 w 2198"/>
                <a:gd name="T89" fmla="*/ 1188 h 1259"/>
                <a:gd name="T90" fmla="*/ 1138 w 2198"/>
                <a:gd name="T91" fmla="*/ 1254 h 1259"/>
                <a:gd name="T92" fmla="*/ 1113 w 2198"/>
                <a:gd name="T93" fmla="*/ 1094 h 1259"/>
                <a:gd name="T94" fmla="*/ 1189 w 2198"/>
                <a:gd name="T95" fmla="*/ 1189 h 1259"/>
                <a:gd name="T96" fmla="*/ 1242 w 2198"/>
                <a:gd name="T97" fmla="*/ 1092 h 1259"/>
                <a:gd name="T98" fmla="*/ 1189 w 2198"/>
                <a:gd name="T99" fmla="*/ 1189 h 1259"/>
                <a:gd name="T100" fmla="*/ 1421 w 2198"/>
                <a:gd name="T101" fmla="*/ 961 h 1259"/>
                <a:gd name="T102" fmla="*/ 1468 w 2198"/>
                <a:gd name="T103" fmla="*/ 1189 h 1259"/>
                <a:gd name="T104" fmla="*/ 1513 w 2198"/>
                <a:gd name="T105" fmla="*/ 1170 h 1259"/>
                <a:gd name="T106" fmla="*/ 1468 w 2198"/>
                <a:gd name="T107" fmla="*/ 1189 h 1259"/>
                <a:gd name="T108" fmla="*/ 1560 w 2198"/>
                <a:gd name="T109" fmla="*/ 1141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98" h="1259">
                  <a:moveTo>
                    <a:pt x="20" y="419"/>
                  </a:moveTo>
                  <a:lnTo>
                    <a:pt x="20" y="419"/>
                  </a:lnTo>
                  <a:cubicBezTo>
                    <a:pt x="13" y="401"/>
                    <a:pt x="13" y="383"/>
                    <a:pt x="13" y="364"/>
                  </a:cubicBezTo>
                  <a:lnTo>
                    <a:pt x="13" y="67"/>
                  </a:lnTo>
                  <a:cubicBezTo>
                    <a:pt x="13" y="48"/>
                    <a:pt x="13" y="30"/>
                    <a:pt x="20" y="12"/>
                  </a:cubicBezTo>
                  <a:cubicBezTo>
                    <a:pt x="61" y="6"/>
                    <a:pt x="105" y="0"/>
                    <a:pt x="150" y="0"/>
                  </a:cubicBezTo>
                  <a:cubicBezTo>
                    <a:pt x="218" y="0"/>
                    <a:pt x="283" y="11"/>
                    <a:pt x="331" y="41"/>
                  </a:cubicBezTo>
                  <a:cubicBezTo>
                    <a:pt x="351" y="86"/>
                    <a:pt x="357" y="157"/>
                    <a:pt x="359" y="215"/>
                  </a:cubicBezTo>
                  <a:cubicBezTo>
                    <a:pt x="357" y="274"/>
                    <a:pt x="351" y="345"/>
                    <a:pt x="331" y="390"/>
                  </a:cubicBezTo>
                  <a:cubicBezTo>
                    <a:pt x="283" y="420"/>
                    <a:pt x="217" y="431"/>
                    <a:pt x="149" y="431"/>
                  </a:cubicBezTo>
                  <a:cubicBezTo>
                    <a:pt x="104" y="431"/>
                    <a:pt x="60" y="426"/>
                    <a:pt x="20" y="419"/>
                  </a:cubicBezTo>
                  <a:close/>
                  <a:moveTo>
                    <a:pt x="276" y="349"/>
                  </a:moveTo>
                  <a:lnTo>
                    <a:pt x="276" y="349"/>
                  </a:lnTo>
                  <a:cubicBezTo>
                    <a:pt x="287" y="313"/>
                    <a:pt x="289" y="262"/>
                    <a:pt x="290" y="215"/>
                  </a:cubicBezTo>
                  <a:cubicBezTo>
                    <a:pt x="289" y="169"/>
                    <a:pt x="287" y="118"/>
                    <a:pt x="276" y="82"/>
                  </a:cubicBezTo>
                  <a:cubicBezTo>
                    <a:pt x="244" y="66"/>
                    <a:pt x="201" y="59"/>
                    <a:pt x="159" y="59"/>
                  </a:cubicBezTo>
                  <a:cubicBezTo>
                    <a:pt x="132" y="59"/>
                    <a:pt x="105" y="61"/>
                    <a:pt x="82" y="66"/>
                  </a:cubicBezTo>
                  <a:lnTo>
                    <a:pt x="82" y="366"/>
                  </a:lnTo>
                  <a:cubicBezTo>
                    <a:pt x="106" y="370"/>
                    <a:pt x="132" y="373"/>
                    <a:pt x="159" y="373"/>
                  </a:cubicBezTo>
                  <a:cubicBezTo>
                    <a:pt x="202" y="373"/>
                    <a:pt x="244" y="366"/>
                    <a:pt x="276" y="349"/>
                  </a:cubicBezTo>
                  <a:close/>
                  <a:moveTo>
                    <a:pt x="404" y="332"/>
                  </a:moveTo>
                  <a:lnTo>
                    <a:pt x="404" y="332"/>
                  </a:lnTo>
                  <a:lnTo>
                    <a:pt x="404" y="311"/>
                  </a:lnTo>
                  <a:cubicBezTo>
                    <a:pt x="404" y="267"/>
                    <a:pt x="406" y="199"/>
                    <a:pt x="424" y="156"/>
                  </a:cubicBezTo>
                  <a:cubicBezTo>
                    <a:pt x="466" y="135"/>
                    <a:pt x="502" y="126"/>
                    <a:pt x="536" y="126"/>
                  </a:cubicBezTo>
                  <a:cubicBezTo>
                    <a:pt x="609" y="126"/>
                    <a:pt x="666" y="146"/>
                    <a:pt x="666" y="226"/>
                  </a:cubicBezTo>
                  <a:cubicBezTo>
                    <a:pt x="666" y="346"/>
                    <a:pt x="666" y="306"/>
                    <a:pt x="666" y="346"/>
                  </a:cubicBezTo>
                  <a:cubicBezTo>
                    <a:pt x="666" y="377"/>
                    <a:pt x="664" y="406"/>
                    <a:pt x="662" y="425"/>
                  </a:cubicBezTo>
                  <a:cubicBezTo>
                    <a:pt x="654" y="428"/>
                    <a:pt x="646" y="429"/>
                    <a:pt x="639" y="429"/>
                  </a:cubicBezTo>
                  <a:cubicBezTo>
                    <a:pt x="630" y="429"/>
                    <a:pt x="622" y="428"/>
                    <a:pt x="611" y="425"/>
                  </a:cubicBezTo>
                  <a:lnTo>
                    <a:pt x="605" y="397"/>
                  </a:lnTo>
                  <a:cubicBezTo>
                    <a:pt x="585" y="418"/>
                    <a:pt x="548" y="431"/>
                    <a:pt x="511" y="431"/>
                  </a:cubicBezTo>
                  <a:cubicBezTo>
                    <a:pt x="474" y="431"/>
                    <a:pt x="404" y="414"/>
                    <a:pt x="404" y="332"/>
                  </a:cubicBezTo>
                  <a:close/>
                  <a:moveTo>
                    <a:pt x="602" y="346"/>
                  </a:moveTo>
                  <a:lnTo>
                    <a:pt x="602" y="346"/>
                  </a:lnTo>
                  <a:lnTo>
                    <a:pt x="602" y="198"/>
                  </a:lnTo>
                  <a:cubicBezTo>
                    <a:pt x="589" y="187"/>
                    <a:pt x="562" y="182"/>
                    <a:pt x="535" y="182"/>
                  </a:cubicBezTo>
                  <a:cubicBezTo>
                    <a:pt x="508" y="182"/>
                    <a:pt x="482" y="187"/>
                    <a:pt x="468" y="198"/>
                  </a:cubicBezTo>
                  <a:lnTo>
                    <a:pt x="468" y="357"/>
                  </a:lnTo>
                  <a:cubicBezTo>
                    <a:pt x="483" y="370"/>
                    <a:pt x="501" y="374"/>
                    <a:pt x="521" y="374"/>
                  </a:cubicBezTo>
                  <a:cubicBezTo>
                    <a:pt x="548" y="374"/>
                    <a:pt x="580" y="363"/>
                    <a:pt x="602" y="346"/>
                  </a:cubicBezTo>
                  <a:close/>
                  <a:moveTo>
                    <a:pt x="713" y="342"/>
                  </a:moveTo>
                  <a:lnTo>
                    <a:pt x="713" y="342"/>
                  </a:lnTo>
                  <a:lnTo>
                    <a:pt x="713" y="151"/>
                  </a:lnTo>
                  <a:cubicBezTo>
                    <a:pt x="713" y="125"/>
                    <a:pt x="713" y="95"/>
                    <a:pt x="719" y="67"/>
                  </a:cubicBezTo>
                  <a:cubicBezTo>
                    <a:pt x="728" y="65"/>
                    <a:pt x="738" y="62"/>
                    <a:pt x="748" y="62"/>
                  </a:cubicBezTo>
                  <a:cubicBezTo>
                    <a:pt x="758" y="62"/>
                    <a:pt x="767" y="65"/>
                    <a:pt x="777" y="67"/>
                  </a:cubicBezTo>
                  <a:cubicBezTo>
                    <a:pt x="777" y="139"/>
                    <a:pt x="777" y="115"/>
                    <a:pt x="777" y="139"/>
                  </a:cubicBezTo>
                  <a:lnTo>
                    <a:pt x="851" y="139"/>
                  </a:lnTo>
                  <a:cubicBezTo>
                    <a:pt x="853" y="148"/>
                    <a:pt x="856" y="157"/>
                    <a:pt x="856" y="166"/>
                  </a:cubicBezTo>
                  <a:cubicBezTo>
                    <a:pt x="856" y="176"/>
                    <a:pt x="853" y="185"/>
                    <a:pt x="851" y="194"/>
                  </a:cubicBezTo>
                  <a:lnTo>
                    <a:pt x="777" y="194"/>
                  </a:lnTo>
                  <a:lnTo>
                    <a:pt x="777" y="338"/>
                  </a:lnTo>
                  <a:cubicBezTo>
                    <a:pt x="777" y="374"/>
                    <a:pt x="798" y="385"/>
                    <a:pt x="838" y="385"/>
                  </a:cubicBezTo>
                  <a:cubicBezTo>
                    <a:pt x="847" y="385"/>
                    <a:pt x="855" y="385"/>
                    <a:pt x="865" y="384"/>
                  </a:cubicBezTo>
                  <a:cubicBezTo>
                    <a:pt x="868" y="390"/>
                    <a:pt x="871" y="389"/>
                    <a:pt x="874" y="402"/>
                  </a:cubicBezTo>
                  <a:cubicBezTo>
                    <a:pt x="874" y="405"/>
                    <a:pt x="875" y="409"/>
                    <a:pt x="875" y="411"/>
                  </a:cubicBezTo>
                  <a:cubicBezTo>
                    <a:pt x="875" y="419"/>
                    <a:pt x="873" y="419"/>
                    <a:pt x="872" y="423"/>
                  </a:cubicBezTo>
                  <a:cubicBezTo>
                    <a:pt x="863" y="426"/>
                    <a:pt x="842" y="434"/>
                    <a:pt x="806" y="434"/>
                  </a:cubicBezTo>
                  <a:cubicBezTo>
                    <a:pt x="773" y="434"/>
                    <a:pt x="713" y="420"/>
                    <a:pt x="713" y="342"/>
                  </a:cubicBezTo>
                  <a:close/>
                  <a:moveTo>
                    <a:pt x="901" y="332"/>
                  </a:moveTo>
                  <a:lnTo>
                    <a:pt x="901" y="332"/>
                  </a:lnTo>
                  <a:lnTo>
                    <a:pt x="901" y="311"/>
                  </a:lnTo>
                  <a:cubicBezTo>
                    <a:pt x="901" y="267"/>
                    <a:pt x="902" y="199"/>
                    <a:pt x="920" y="156"/>
                  </a:cubicBezTo>
                  <a:cubicBezTo>
                    <a:pt x="963" y="135"/>
                    <a:pt x="998" y="126"/>
                    <a:pt x="1033" y="126"/>
                  </a:cubicBezTo>
                  <a:cubicBezTo>
                    <a:pt x="1106" y="126"/>
                    <a:pt x="1164" y="146"/>
                    <a:pt x="1164" y="226"/>
                  </a:cubicBezTo>
                  <a:cubicBezTo>
                    <a:pt x="1164" y="346"/>
                    <a:pt x="1164" y="306"/>
                    <a:pt x="1164" y="346"/>
                  </a:cubicBezTo>
                  <a:cubicBezTo>
                    <a:pt x="1164" y="377"/>
                    <a:pt x="1162" y="406"/>
                    <a:pt x="1160" y="425"/>
                  </a:cubicBezTo>
                  <a:cubicBezTo>
                    <a:pt x="1151" y="428"/>
                    <a:pt x="1143" y="429"/>
                    <a:pt x="1135" y="429"/>
                  </a:cubicBezTo>
                  <a:cubicBezTo>
                    <a:pt x="1127" y="429"/>
                    <a:pt x="1118" y="428"/>
                    <a:pt x="1107" y="425"/>
                  </a:cubicBezTo>
                  <a:lnTo>
                    <a:pt x="1103" y="397"/>
                  </a:lnTo>
                  <a:cubicBezTo>
                    <a:pt x="1082" y="418"/>
                    <a:pt x="1046" y="431"/>
                    <a:pt x="1007" y="431"/>
                  </a:cubicBezTo>
                  <a:cubicBezTo>
                    <a:pt x="970" y="431"/>
                    <a:pt x="901" y="414"/>
                    <a:pt x="901" y="332"/>
                  </a:cubicBezTo>
                  <a:close/>
                  <a:moveTo>
                    <a:pt x="1098" y="346"/>
                  </a:moveTo>
                  <a:lnTo>
                    <a:pt x="1098" y="346"/>
                  </a:lnTo>
                  <a:lnTo>
                    <a:pt x="1098" y="198"/>
                  </a:lnTo>
                  <a:cubicBezTo>
                    <a:pt x="1085" y="187"/>
                    <a:pt x="1058" y="182"/>
                    <a:pt x="1032" y="182"/>
                  </a:cubicBezTo>
                  <a:cubicBezTo>
                    <a:pt x="1005" y="182"/>
                    <a:pt x="978" y="187"/>
                    <a:pt x="965" y="198"/>
                  </a:cubicBezTo>
                  <a:lnTo>
                    <a:pt x="965" y="357"/>
                  </a:lnTo>
                  <a:cubicBezTo>
                    <a:pt x="979" y="370"/>
                    <a:pt x="998" y="374"/>
                    <a:pt x="1017" y="374"/>
                  </a:cubicBezTo>
                  <a:cubicBezTo>
                    <a:pt x="1046" y="374"/>
                    <a:pt x="1076" y="363"/>
                    <a:pt x="1098" y="346"/>
                  </a:cubicBezTo>
                  <a:close/>
                  <a:moveTo>
                    <a:pt x="4" y="764"/>
                  </a:moveTo>
                  <a:lnTo>
                    <a:pt x="4" y="764"/>
                  </a:lnTo>
                  <a:lnTo>
                    <a:pt x="4" y="708"/>
                  </a:lnTo>
                  <a:cubicBezTo>
                    <a:pt x="4" y="649"/>
                    <a:pt x="8" y="571"/>
                    <a:pt x="31" y="509"/>
                  </a:cubicBezTo>
                  <a:cubicBezTo>
                    <a:pt x="77" y="484"/>
                    <a:pt x="123" y="469"/>
                    <a:pt x="178" y="469"/>
                  </a:cubicBezTo>
                  <a:cubicBezTo>
                    <a:pt x="232" y="469"/>
                    <a:pt x="275" y="480"/>
                    <a:pt x="299" y="493"/>
                  </a:cubicBezTo>
                  <a:cubicBezTo>
                    <a:pt x="300" y="512"/>
                    <a:pt x="293" y="528"/>
                    <a:pt x="285" y="541"/>
                  </a:cubicBezTo>
                  <a:cubicBezTo>
                    <a:pt x="250" y="530"/>
                    <a:pt x="222" y="527"/>
                    <a:pt x="178" y="527"/>
                  </a:cubicBezTo>
                  <a:cubicBezTo>
                    <a:pt x="144" y="527"/>
                    <a:pt x="116" y="534"/>
                    <a:pt x="90" y="547"/>
                  </a:cubicBezTo>
                  <a:cubicBezTo>
                    <a:pt x="83" y="572"/>
                    <a:pt x="73" y="617"/>
                    <a:pt x="73" y="708"/>
                  </a:cubicBezTo>
                  <a:lnTo>
                    <a:pt x="73" y="764"/>
                  </a:lnTo>
                  <a:cubicBezTo>
                    <a:pt x="73" y="826"/>
                    <a:pt x="116" y="841"/>
                    <a:pt x="178" y="841"/>
                  </a:cubicBezTo>
                  <a:cubicBezTo>
                    <a:pt x="209" y="841"/>
                    <a:pt x="255" y="831"/>
                    <a:pt x="288" y="816"/>
                  </a:cubicBezTo>
                  <a:cubicBezTo>
                    <a:pt x="299" y="829"/>
                    <a:pt x="305" y="848"/>
                    <a:pt x="306" y="867"/>
                  </a:cubicBezTo>
                  <a:cubicBezTo>
                    <a:pt x="267" y="886"/>
                    <a:pt x="229" y="900"/>
                    <a:pt x="178" y="900"/>
                  </a:cubicBezTo>
                  <a:cubicBezTo>
                    <a:pt x="111" y="900"/>
                    <a:pt x="4" y="890"/>
                    <a:pt x="4" y="764"/>
                  </a:cubicBezTo>
                  <a:close/>
                  <a:moveTo>
                    <a:pt x="336" y="803"/>
                  </a:moveTo>
                  <a:lnTo>
                    <a:pt x="336" y="803"/>
                  </a:lnTo>
                  <a:lnTo>
                    <a:pt x="336" y="778"/>
                  </a:lnTo>
                  <a:cubicBezTo>
                    <a:pt x="336" y="735"/>
                    <a:pt x="338" y="667"/>
                    <a:pt x="356" y="624"/>
                  </a:cubicBezTo>
                  <a:cubicBezTo>
                    <a:pt x="398" y="603"/>
                    <a:pt x="434" y="595"/>
                    <a:pt x="467" y="595"/>
                  </a:cubicBezTo>
                  <a:cubicBezTo>
                    <a:pt x="541" y="595"/>
                    <a:pt x="599" y="614"/>
                    <a:pt x="599" y="695"/>
                  </a:cubicBezTo>
                  <a:lnTo>
                    <a:pt x="599" y="718"/>
                  </a:lnTo>
                  <a:cubicBezTo>
                    <a:pt x="599" y="732"/>
                    <a:pt x="599" y="824"/>
                    <a:pt x="580" y="872"/>
                  </a:cubicBezTo>
                  <a:cubicBezTo>
                    <a:pt x="547" y="892"/>
                    <a:pt x="511" y="903"/>
                    <a:pt x="467" y="903"/>
                  </a:cubicBezTo>
                  <a:cubicBezTo>
                    <a:pt x="397" y="903"/>
                    <a:pt x="336" y="886"/>
                    <a:pt x="336" y="803"/>
                  </a:cubicBezTo>
                  <a:close/>
                  <a:moveTo>
                    <a:pt x="534" y="832"/>
                  </a:moveTo>
                  <a:lnTo>
                    <a:pt x="534" y="832"/>
                  </a:lnTo>
                  <a:lnTo>
                    <a:pt x="534" y="666"/>
                  </a:lnTo>
                  <a:cubicBezTo>
                    <a:pt x="519" y="655"/>
                    <a:pt x="494" y="649"/>
                    <a:pt x="467" y="649"/>
                  </a:cubicBezTo>
                  <a:cubicBezTo>
                    <a:pt x="440" y="649"/>
                    <a:pt x="415" y="655"/>
                    <a:pt x="400" y="666"/>
                  </a:cubicBezTo>
                  <a:lnTo>
                    <a:pt x="400" y="832"/>
                  </a:lnTo>
                  <a:cubicBezTo>
                    <a:pt x="414" y="842"/>
                    <a:pt x="440" y="847"/>
                    <a:pt x="467" y="847"/>
                  </a:cubicBezTo>
                  <a:cubicBezTo>
                    <a:pt x="494" y="847"/>
                    <a:pt x="521" y="842"/>
                    <a:pt x="534" y="832"/>
                  </a:cubicBezTo>
                  <a:close/>
                  <a:moveTo>
                    <a:pt x="652" y="893"/>
                  </a:moveTo>
                  <a:lnTo>
                    <a:pt x="652" y="893"/>
                  </a:lnTo>
                  <a:cubicBezTo>
                    <a:pt x="644" y="873"/>
                    <a:pt x="644" y="853"/>
                    <a:pt x="644" y="833"/>
                  </a:cubicBezTo>
                  <a:lnTo>
                    <a:pt x="644" y="765"/>
                  </a:lnTo>
                  <a:cubicBezTo>
                    <a:pt x="644" y="732"/>
                    <a:pt x="649" y="666"/>
                    <a:pt x="663" y="624"/>
                  </a:cubicBezTo>
                  <a:cubicBezTo>
                    <a:pt x="707" y="603"/>
                    <a:pt x="745" y="595"/>
                    <a:pt x="779" y="595"/>
                  </a:cubicBezTo>
                  <a:cubicBezTo>
                    <a:pt x="813" y="595"/>
                    <a:pt x="845" y="599"/>
                    <a:pt x="867" y="614"/>
                  </a:cubicBezTo>
                  <a:cubicBezTo>
                    <a:pt x="897" y="599"/>
                    <a:pt x="923" y="595"/>
                    <a:pt x="947" y="595"/>
                  </a:cubicBezTo>
                  <a:cubicBezTo>
                    <a:pt x="1022" y="595"/>
                    <a:pt x="1082" y="614"/>
                    <a:pt x="1082" y="695"/>
                  </a:cubicBezTo>
                  <a:cubicBezTo>
                    <a:pt x="1082" y="833"/>
                    <a:pt x="1082" y="787"/>
                    <a:pt x="1082" y="833"/>
                  </a:cubicBezTo>
                  <a:cubicBezTo>
                    <a:pt x="1082" y="852"/>
                    <a:pt x="1082" y="871"/>
                    <a:pt x="1074" y="893"/>
                  </a:cubicBezTo>
                  <a:cubicBezTo>
                    <a:pt x="1066" y="895"/>
                    <a:pt x="1056" y="896"/>
                    <a:pt x="1046" y="896"/>
                  </a:cubicBezTo>
                  <a:cubicBezTo>
                    <a:pt x="1036" y="896"/>
                    <a:pt x="1025" y="895"/>
                    <a:pt x="1015" y="893"/>
                  </a:cubicBezTo>
                  <a:lnTo>
                    <a:pt x="1015" y="695"/>
                  </a:lnTo>
                  <a:cubicBezTo>
                    <a:pt x="1015" y="655"/>
                    <a:pt x="982" y="650"/>
                    <a:pt x="948" y="650"/>
                  </a:cubicBezTo>
                  <a:cubicBezTo>
                    <a:pt x="931" y="650"/>
                    <a:pt x="911" y="654"/>
                    <a:pt x="892" y="664"/>
                  </a:cubicBezTo>
                  <a:lnTo>
                    <a:pt x="892" y="752"/>
                  </a:lnTo>
                  <a:cubicBezTo>
                    <a:pt x="892" y="833"/>
                    <a:pt x="892" y="806"/>
                    <a:pt x="892" y="833"/>
                  </a:cubicBezTo>
                  <a:cubicBezTo>
                    <a:pt x="892" y="852"/>
                    <a:pt x="894" y="871"/>
                    <a:pt x="889" y="893"/>
                  </a:cubicBezTo>
                  <a:cubicBezTo>
                    <a:pt x="881" y="895"/>
                    <a:pt x="872" y="896"/>
                    <a:pt x="863" y="896"/>
                  </a:cubicBezTo>
                  <a:cubicBezTo>
                    <a:pt x="855" y="896"/>
                    <a:pt x="845" y="895"/>
                    <a:pt x="835" y="893"/>
                  </a:cubicBezTo>
                  <a:cubicBezTo>
                    <a:pt x="832" y="873"/>
                    <a:pt x="831" y="853"/>
                    <a:pt x="831" y="834"/>
                  </a:cubicBezTo>
                  <a:lnTo>
                    <a:pt x="831" y="752"/>
                  </a:lnTo>
                  <a:cubicBezTo>
                    <a:pt x="831" y="721"/>
                    <a:pt x="833" y="694"/>
                    <a:pt x="833" y="664"/>
                  </a:cubicBezTo>
                  <a:cubicBezTo>
                    <a:pt x="821" y="654"/>
                    <a:pt x="800" y="649"/>
                    <a:pt x="779" y="649"/>
                  </a:cubicBezTo>
                  <a:cubicBezTo>
                    <a:pt x="760" y="649"/>
                    <a:pt x="740" y="652"/>
                    <a:pt x="720" y="661"/>
                  </a:cubicBezTo>
                  <a:cubicBezTo>
                    <a:pt x="709" y="705"/>
                    <a:pt x="710" y="762"/>
                    <a:pt x="710" y="793"/>
                  </a:cubicBezTo>
                  <a:lnTo>
                    <a:pt x="710" y="893"/>
                  </a:lnTo>
                  <a:cubicBezTo>
                    <a:pt x="702" y="895"/>
                    <a:pt x="692" y="896"/>
                    <a:pt x="682" y="896"/>
                  </a:cubicBezTo>
                  <a:cubicBezTo>
                    <a:pt x="672" y="896"/>
                    <a:pt x="662" y="895"/>
                    <a:pt x="652" y="893"/>
                  </a:cubicBezTo>
                  <a:close/>
                  <a:moveTo>
                    <a:pt x="1141" y="1017"/>
                  </a:moveTo>
                  <a:lnTo>
                    <a:pt x="1141" y="1017"/>
                  </a:lnTo>
                  <a:cubicBezTo>
                    <a:pt x="1135" y="998"/>
                    <a:pt x="1135" y="978"/>
                    <a:pt x="1135" y="958"/>
                  </a:cubicBezTo>
                  <a:lnTo>
                    <a:pt x="1135" y="775"/>
                  </a:lnTo>
                  <a:cubicBezTo>
                    <a:pt x="1135" y="734"/>
                    <a:pt x="1136" y="668"/>
                    <a:pt x="1155" y="624"/>
                  </a:cubicBezTo>
                  <a:cubicBezTo>
                    <a:pt x="1196" y="603"/>
                    <a:pt x="1232" y="595"/>
                    <a:pt x="1267" y="595"/>
                  </a:cubicBezTo>
                  <a:cubicBezTo>
                    <a:pt x="1340" y="595"/>
                    <a:pt x="1397" y="614"/>
                    <a:pt x="1397" y="695"/>
                  </a:cubicBezTo>
                  <a:lnTo>
                    <a:pt x="1397" y="718"/>
                  </a:lnTo>
                  <a:cubicBezTo>
                    <a:pt x="1397" y="732"/>
                    <a:pt x="1397" y="824"/>
                    <a:pt x="1379" y="872"/>
                  </a:cubicBezTo>
                  <a:cubicBezTo>
                    <a:pt x="1347" y="892"/>
                    <a:pt x="1309" y="903"/>
                    <a:pt x="1267" y="903"/>
                  </a:cubicBezTo>
                  <a:cubicBezTo>
                    <a:pt x="1240" y="903"/>
                    <a:pt x="1214" y="899"/>
                    <a:pt x="1200" y="885"/>
                  </a:cubicBezTo>
                  <a:lnTo>
                    <a:pt x="1200" y="1017"/>
                  </a:lnTo>
                  <a:cubicBezTo>
                    <a:pt x="1189" y="1018"/>
                    <a:pt x="1180" y="1019"/>
                    <a:pt x="1171" y="1019"/>
                  </a:cubicBezTo>
                  <a:cubicBezTo>
                    <a:pt x="1162" y="1019"/>
                    <a:pt x="1153" y="1018"/>
                    <a:pt x="1141" y="1017"/>
                  </a:cubicBezTo>
                  <a:close/>
                  <a:moveTo>
                    <a:pt x="1332" y="832"/>
                  </a:moveTo>
                  <a:lnTo>
                    <a:pt x="1332" y="832"/>
                  </a:lnTo>
                  <a:lnTo>
                    <a:pt x="1332" y="666"/>
                  </a:lnTo>
                  <a:cubicBezTo>
                    <a:pt x="1320" y="655"/>
                    <a:pt x="1293" y="650"/>
                    <a:pt x="1267" y="650"/>
                  </a:cubicBezTo>
                  <a:cubicBezTo>
                    <a:pt x="1240" y="650"/>
                    <a:pt x="1213" y="655"/>
                    <a:pt x="1200" y="666"/>
                  </a:cubicBezTo>
                  <a:lnTo>
                    <a:pt x="1200" y="832"/>
                  </a:lnTo>
                  <a:cubicBezTo>
                    <a:pt x="1214" y="842"/>
                    <a:pt x="1241" y="847"/>
                    <a:pt x="1267" y="847"/>
                  </a:cubicBezTo>
                  <a:cubicBezTo>
                    <a:pt x="1293" y="847"/>
                    <a:pt x="1319" y="842"/>
                    <a:pt x="1332" y="832"/>
                  </a:cubicBezTo>
                  <a:close/>
                  <a:moveTo>
                    <a:pt x="1440" y="801"/>
                  </a:moveTo>
                  <a:lnTo>
                    <a:pt x="1440" y="801"/>
                  </a:lnTo>
                  <a:lnTo>
                    <a:pt x="1440" y="778"/>
                  </a:lnTo>
                  <a:cubicBezTo>
                    <a:pt x="1440" y="735"/>
                    <a:pt x="1441" y="667"/>
                    <a:pt x="1460" y="624"/>
                  </a:cubicBezTo>
                  <a:cubicBezTo>
                    <a:pt x="1501" y="603"/>
                    <a:pt x="1537" y="595"/>
                    <a:pt x="1572" y="595"/>
                  </a:cubicBezTo>
                  <a:cubicBezTo>
                    <a:pt x="1645" y="595"/>
                    <a:pt x="1703" y="614"/>
                    <a:pt x="1703" y="695"/>
                  </a:cubicBezTo>
                  <a:lnTo>
                    <a:pt x="1703" y="814"/>
                  </a:lnTo>
                  <a:cubicBezTo>
                    <a:pt x="1703" y="845"/>
                    <a:pt x="1701" y="875"/>
                    <a:pt x="1699" y="893"/>
                  </a:cubicBezTo>
                  <a:cubicBezTo>
                    <a:pt x="1690" y="895"/>
                    <a:pt x="1683" y="896"/>
                    <a:pt x="1674" y="896"/>
                  </a:cubicBezTo>
                  <a:cubicBezTo>
                    <a:pt x="1666" y="896"/>
                    <a:pt x="1657" y="895"/>
                    <a:pt x="1646" y="893"/>
                  </a:cubicBezTo>
                  <a:lnTo>
                    <a:pt x="1642" y="865"/>
                  </a:lnTo>
                  <a:cubicBezTo>
                    <a:pt x="1621" y="886"/>
                    <a:pt x="1585" y="900"/>
                    <a:pt x="1547" y="900"/>
                  </a:cubicBezTo>
                  <a:cubicBezTo>
                    <a:pt x="1509" y="900"/>
                    <a:pt x="1440" y="883"/>
                    <a:pt x="1440" y="801"/>
                  </a:cubicBezTo>
                  <a:close/>
                  <a:moveTo>
                    <a:pt x="1637" y="815"/>
                  </a:moveTo>
                  <a:lnTo>
                    <a:pt x="1637" y="815"/>
                  </a:lnTo>
                  <a:lnTo>
                    <a:pt x="1637" y="666"/>
                  </a:lnTo>
                  <a:cubicBezTo>
                    <a:pt x="1625" y="655"/>
                    <a:pt x="1598" y="650"/>
                    <a:pt x="1572" y="650"/>
                  </a:cubicBezTo>
                  <a:cubicBezTo>
                    <a:pt x="1544" y="650"/>
                    <a:pt x="1517" y="655"/>
                    <a:pt x="1504" y="666"/>
                  </a:cubicBezTo>
                  <a:lnTo>
                    <a:pt x="1504" y="826"/>
                  </a:lnTo>
                  <a:cubicBezTo>
                    <a:pt x="1518" y="837"/>
                    <a:pt x="1537" y="843"/>
                    <a:pt x="1556" y="843"/>
                  </a:cubicBezTo>
                  <a:cubicBezTo>
                    <a:pt x="1585" y="843"/>
                    <a:pt x="1615" y="832"/>
                    <a:pt x="1637" y="815"/>
                  </a:cubicBezTo>
                  <a:close/>
                  <a:moveTo>
                    <a:pt x="1752" y="893"/>
                  </a:moveTo>
                  <a:lnTo>
                    <a:pt x="1752" y="893"/>
                  </a:lnTo>
                  <a:cubicBezTo>
                    <a:pt x="1746" y="875"/>
                    <a:pt x="1746" y="857"/>
                    <a:pt x="1746" y="838"/>
                  </a:cubicBezTo>
                  <a:lnTo>
                    <a:pt x="1746" y="779"/>
                  </a:lnTo>
                  <a:cubicBezTo>
                    <a:pt x="1746" y="736"/>
                    <a:pt x="1747" y="668"/>
                    <a:pt x="1766" y="625"/>
                  </a:cubicBezTo>
                  <a:cubicBezTo>
                    <a:pt x="1803" y="607"/>
                    <a:pt x="1841" y="596"/>
                    <a:pt x="1883" y="596"/>
                  </a:cubicBezTo>
                  <a:cubicBezTo>
                    <a:pt x="1894" y="596"/>
                    <a:pt x="1906" y="597"/>
                    <a:pt x="1916" y="598"/>
                  </a:cubicBezTo>
                  <a:cubicBezTo>
                    <a:pt x="1917" y="602"/>
                    <a:pt x="1917" y="608"/>
                    <a:pt x="1917" y="612"/>
                  </a:cubicBezTo>
                  <a:cubicBezTo>
                    <a:pt x="1917" y="627"/>
                    <a:pt x="1913" y="640"/>
                    <a:pt x="1906" y="652"/>
                  </a:cubicBezTo>
                  <a:cubicBezTo>
                    <a:pt x="1898" y="651"/>
                    <a:pt x="1890" y="651"/>
                    <a:pt x="1882" y="651"/>
                  </a:cubicBezTo>
                  <a:cubicBezTo>
                    <a:pt x="1862" y="651"/>
                    <a:pt x="1842" y="655"/>
                    <a:pt x="1822" y="664"/>
                  </a:cubicBezTo>
                  <a:cubicBezTo>
                    <a:pt x="1812" y="696"/>
                    <a:pt x="1811" y="746"/>
                    <a:pt x="1811" y="774"/>
                  </a:cubicBezTo>
                  <a:lnTo>
                    <a:pt x="1811" y="893"/>
                  </a:lnTo>
                  <a:cubicBezTo>
                    <a:pt x="1801" y="895"/>
                    <a:pt x="1792" y="896"/>
                    <a:pt x="1783" y="896"/>
                  </a:cubicBezTo>
                  <a:cubicBezTo>
                    <a:pt x="1774" y="896"/>
                    <a:pt x="1765" y="895"/>
                    <a:pt x="1752" y="893"/>
                  </a:cubicBezTo>
                  <a:close/>
                  <a:moveTo>
                    <a:pt x="1937" y="803"/>
                  </a:moveTo>
                  <a:lnTo>
                    <a:pt x="1937" y="803"/>
                  </a:lnTo>
                  <a:lnTo>
                    <a:pt x="1937" y="764"/>
                  </a:lnTo>
                  <a:cubicBezTo>
                    <a:pt x="1937" y="724"/>
                    <a:pt x="1945" y="664"/>
                    <a:pt x="1961" y="625"/>
                  </a:cubicBezTo>
                  <a:cubicBezTo>
                    <a:pt x="1999" y="605"/>
                    <a:pt x="2036" y="595"/>
                    <a:pt x="2070" y="595"/>
                  </a:cubicBezTo>
                  <a:cubicBezTo>
                    <a:pt x="2144" y="595"/>
                    <a:pt x="2197" y="617"/>
                    <a:pt x="2197" y="695"/>
                  </a:cubicBezTo>
                  <a:cubicBezTo>
                    <a:pt x="2197" y="714"/>
                    <a:pt x="2192" y="755"/>
                    <a:pt x="2184" y="776"/>
                  </a:cubicBezTo>
                  <a:cubicBezTo>
                    <a:pt x="2158" y="778"/>
                    <a:pt x="2124" y="783"/>
                    <a:pt x="2092" y="783"/>
                  </a:cubicBezTo>
                  <a:cubicBezTo>
                    <a:pt x="2068" y="783"/>
                    <a:pt x="2029" y="782"/>
                    <a:pt x="2001" y="776"/>
                  </a:cubicBezTo>
                  <a:lnTo>
                    <a:pt x="2001" y="802"/>
                  </a:lnTo>
                  <a:cubicBezTo>
                    <a:pt x="2001" y="845"/>
                    <a:pt x="2045" y="847"/>
                    <a:pt x="2081" y="847"/>
                  </a:cubicBezTo>
                  <a:cubicBezTo>
                    <a:pt x="2107" y="847"/>
                    <a:pt x="2144" y="843"/>
                    <a:pt x="2173" y="833"/>
                  </a:cubicBezTo>
                  <a:cubicBezTo>
                    <a:pt x="2181" y="843"/>
                    <a:pt x="2184" y="854"/>
                    <a:pt x="2184" y="865"/>
                  </a:cubicBezTo>
                  <a:lnTo>
                    <a:pt x="2184" y="874"/>
                  </a:lnTo>
                  <a:cubicBezTo>
                    <a:pt x="2151" y="893"/>
                    <a:pt x="2113" y="903"/>
                    <a:pt x="2070" y="903"/>
                  </a:cubicBezTo>
                  <a:cubicBezTo>
                    <a:pt x="1999" y="903"/>
                    <a:pt x="1937" y="886"/>
                    <a:pt x="1937" y="803"/>
                  </a:cubicBezTo>
                  <a:close/>
                  <a:moveTo>
                    <a:pt x="2130" y="728"/>
                  </a:moveTo>
                  <a:lnTo>
                    <a:pt x="2130" y="728"/>
                  </a:lnTo>
                  <a:cubicBezTo>
                    <a:pt x="2134" y="718"/>
                    <a:pt x="2135" y="707"/>
                    <a:pt x="2135" y="696"/>
                  </a:cubicBezTo>
                  <a:cubicBezTo>
                    <a:pt x="2135" y="657"/>
                    <a:pt x="2103" y="650"/>
                    <a:pt x="2070" y="650"/>
                  </a:cubicBezTo>
                  <a:cubicBezTo>
                    <a:pt x="2050" y="650"/>
                    <a:pt x="2033" y="655"/>
                    <a:pt x="2014" y="665"/>
                  </a:cubicBezTo>
                  <a:cubicBezTo>
                    <a:pt x="2008" y="681"/>
                    <a:pt x="2004" y="706"/>
                    <a:pt x="2002" y="727"/>
                  </a:cubicBezTo>
                  <a:cubicBezTo>
                    <a:pt x="2028" y="734"/>
                    <a:pt x="2049" y="734"/>
                    <a:pt x="2071" y="734"/>
                  </a:cubicBezTo>
                  <a:cubicBezTo>
                    <a:pt x="2096" y="734"/>
                    <a:pt x="2114" y="732"/>
                    <a:pt x="2130" y="728"/>
                  </a:cubicBezTo>
                  <a:close/>
                  <a:moveTo>
                    <a:pt x="5" y="1251"/>
                  </a:moveTo>
                  <a:lnTo>
                    <a:pt x="5" y="1251"/>
                  </a:lnTo>
                  <a:cubicBezTo>
                    <a:pt x="0" y="1238"/>
                    <a:pt x="0" y="1225"/>
                    <a:pt x="0" y="1211"/>
                  </a:cubicBezTo>
                  <a:lnTo>
                    <a:pt x="0" y="1077"/>
                  </a:lnTo>
                  <a:cubicBezTo>
                    <a:pt x="1" y="1049"/>
                    <a:pt x="3" y="1007"/>
                    <a:pt x="14" y="980"/>
                  </a:cubicBezTo>
                  <a:cubicBezTo>
                    <a:pt x="42" y="966"/>
                    <a:pt x="66" y="960"/>
                    <a:pt x="94" y="960"/>
                  </a:cubicBezTo>
                  <a:cubicBezTo>
                    <a:pt x="103" y="960"/>
                    <a:pt x="111" y="960"/>
                    <a:pt x="119" y="961"/>
                  </a:cubicBezTo>
                  <a:cubicBezTo>
                    <a:pt x="119" y="964"/>
                    <a:pt x="120" y="964"/>
                    <a:pt x="120" y="971"/>
                  </a:cubicBezTo>
                  <a:cubicBezTo>
                    <a:pt x="120" y="973"/>
                    <a:pt x="120" y="978"/>
                    <a:pt x="119" y="981"/>
                  </a:cubicBezTo>
                  <a:cubicBezTo>
                    <a:pt x="118" y="994"/>
                    <a:pt x="115" y="993"/>
                    <a:pt x="113" y="999"/>
                  </a:cubicBezTo>
                  <a:lnTo>
                    <a:pt x="94" y="999"/>
                  </a:lnTo>
                  <a:cubicBezTo>
                    <a:pt x="80" y="999"/>
                    <a:pt x="67" y="1000"/>
                    <a:pt x="53" y="1007"/>
                  </a:cubicBezTo>
                  <a:cubicBezTo>
                    <a:pt x="49" y="1019"/>
                    <a:pt x="46" y="1040"/>
                    <a:pt x="46" y="1053"/>
                  </a:cubicBezTo>
                  <a:lnTo>
                    <a:pt x="103" y="1053"/>
                  </a:lnTo>
                  <a:cubicBezTo>
                    <a:pt x="105" y="1060"/>
                    <a:pt x="105" y="1067"/>
                    <a:pt x="105" y="1072"/>
                  </a:cubicBezTo>
                  <a:cubicBezTo>
                    <a:pt x="105" y="1079"/>
                    <a:pt x="105" y="1086"/>
                    <a:pt x="103" y="1092"/>
                  </a:cubicBezTo>
                  <a:lnTo>
                    <a:pt x="45" y="1092"/>
                  </a:lnTo>
                  <a:lnTo>
                    <a:pt x="45" y="1251"/>
                  </a:lnTo>
                  <a:cubicBezTo>
                    <a:pt x="37" y="1253"/>
                    <a:pt x="32" y="1254"/>
                    <a:pt x="25" y="1254"/>
                  </a:cubicBezTo>
                  <a:cubicBezTo>
                    <a:pt x="18" y="1254"/>
                    <a:pt x="13" y="1253"/>
                    <a:pt x="5" y="1251"/>
                  </a:cubicBezTo>
                  <a:close/>
                  <a:moveTo>
                    <a:pt x="114" y="1189"/>
                  </a:moveTo>
                  <a:lnTo>
                    <a:pt x="114" y="1189"/>
                  </a:lnTo>
                  <a:lnTo>
                    <a:pt x="114" y="1172"/>
                  </a:lnTo>
                  <a:cubicBezTo>
                    <a:pt x="114" y="1142"/>
                    <a:pt x="116" y="1094"/>
                    <a:pt x="129" y="1064"/>
                  </a:cubicBezTo>
                  <a:cubicBezTo>
                    <a:pt x="158" y="1051"/>
                    <a:pt x="182" y="1044"/>
                    <a:pt x="207" y="1044"/>
                  </a:cubicBezTo>
                  <a:cubicBezTo>
                    <a:pt x="257" y="1044"/>
                    <a:pt x="297" y="1058"/>
                    <a:pt x="297" y="1113"/>
                  </a:cubicBezTo>
                  <a:lnTo>
                    <a:pt x="297" y="1130"/>
                  </a:lnTo>
                  <a:cubicBezTo>
                    <a:pt x="297" y="1140"/>
                    <a:pt x="297" y="1204"/>
                    <a:pt x="285" y="1237"/>
                  </a:cubicBezTo>
                  <a:cubicBezTo>
                    <a:pt x="262" y="1251"/>
                    <a:pt x="237" y="1258"/>
                    <a:pt x="207" y="1258"/>
                  </a:cubicBezTo>
                  <a:cubicBezTo>
                    <a:pt x="157" y="1258"/>
                    <a:pt x="114" y="1247"/>
                    <a:pt x="114" y="1189"/>
                  </a:cubicBezTo>
                  <a:close/>
                  <a:moveTo>
                    <a:pt x="252" y="1209"/>
                  </a:moveTo>
                  <a:lnTo>
                    <a:pt x="252" y="1209"/>
                  </a:lnTo>
                  <a:lnTo>
                    <a:pt x="252" y="1093"/>
                  </a:lnTo>
                  <a:cubicBezTo>
                    <a:pt x="242" y="1087"/>
                    <a:pt x="224" y="1082"/>
                    <a:pt x="206" y="1082"/>
                  </a:cubicBezTo>
                  <a:cubicBezTo>
                    <a:pt x="188" y="1082"/>
                    <a:pt x="170" y="1087"/>
                    <a:pt x="160" y="1093"/>
                  </a:cubicBezTo>
                  <a:lnTo>
                    <a:pt x="160" y="1209"/>
                  </a:lnTo>
                  <a:cubicBezTo>
                    <a:pt x="169" y="1216"/>
                    <a:pt x="188" y="1220"/>
                    <a:pt x="206" y="1220"/>
                  </a:cubicBezTo>
                  <a:cubicBezTo>
                    <a:pt x="224" y="1220"/>
                    <a:pt x="243" y="1216"/>
                    <a:pt x="252" y="1209"/>
                  </a:cubicBezTo>
                  <a:close/>
                  <a:moveTo>
                    <a:pt x="338" y="1251"/>
                  </a:moveTo>
                  <a:lnTo>
                    <a:pt x="338" y="1251"/>
                  </a:lnTo>
                  <a:cubicBezTo>
                    <a:pt x="334" y="1239"/>
                    <a:pt x="334" y="1227"/>
                    <a:pt x="334" y="1214"/>
                  </a:cubicBezTo>
                  <a:lnTo>
                    <a:pt x="334" y="1173"/>
                  </a:lnTo>
                  <a:cubicBezTo>
                    <a:pt x="334" y="1143"/>
                    <a:pt x="335" y="1096"/>
                    <a:pt x="347" y="1066"/>
                  </a:cubicBezTo>
                  <a:cubicBezTo>
                    <a:pt x="373" y="1053"/>
                    <a:pt x="399" y="1045"/>
                    <a:pt x="429" y="1045"/>
                  </a:cubicBezTo>
                  <a:cubicBezTo>
                    <a:pt x="436" y="1045"/>
                    <a:pt x="444" y="1045"/>
                    <a:pt x="452" y="1047"/>
                  </a:cubicBezTo>
                  <a:cubicBezTo>
                    <a:pt x="452" y="1050"/>
                    <a:pt x="453" y="1053"/>
                    <a:pt x="453" y="1057"/>
                  </a:cubicBezTo>
                  <a:cubicBezTo>
                    <a:pt x="453" y="1067"/>
                    <a:pt x="449" y="1077"/>
                    <a:pt x="444" y="1086"/>
                  </a:cubicBezTo>
                  <a:cubicBezTo>
                    <a:pt x="439" y="1084"/>
                    <a:pt x="434" y="1083"/>
                    <a:pt x="428" y="1083"/>
                  </a:cubicBezTo>
                  <a:cubicBezTo>
                    <a:pt x="414" y="1083"/>
                    <a:pt x="400" y="1087"/>
                    <a:pt x="386" y="1092"/>
                  </a:cubicBezTo>
                  <a:cubicBezTo>
                    <a:pt x="379" y="1114"/>
                    <a:pt x="378" y="1149"/>
                    <a:pt x="378" y="1169"/>
                  </a:cubicBezTo>
                  <a:lnTo>
                    <a:pt x="378" y="1251"/>
                  </a:lnTo>
                  <a:cubicBezTo>
                    <a:pt x="371" y="1253"/>
                    <a:pt x="366" y="1254"/>
                    <a:pt x="359" y="1254"/>
                  </a:cubicBezTo>
                  <a:cubicBezTo>
                    <a:pt x="352" y="1254"/>
                    <a:pt x="347" y="1253"/>
                    <a:pt x="338" y="1251"/>
                  </a:cubicBezTo>
                  <a:close/>
                  <a:moveTo>
                    <a:pt x="562" y="1162"/>
                  </a:moveTo>
                  <a:lnTo>
                    <a:pt x="562" y="1162"/>
                  </a:lnTo>
                  <a:lnTo>
                    <a:pt x="562" y="1123"/>
                  </a:lnTo>
                  <a:cubicBezTo>
                    <a:pt x="562" y="1082"/>
                    <a:pt x="564" y="1029"/>
                    <a:pt x="580" y="985"/>
                  </a:cubicBezTo>
                  <a:cubicBezTo>
                    <a:pt x="612" y="969"/>
                    <a:pt x="644" y="956"/>
                    <a:pt x="682" y="956"/>
                  </a:cubicBezTo>
                  <a:cubicBezTo>
                    <a:pt x="754" y="956"/>
                    <a:pt x="802" y="979"/>
                    <a:pt x="802" y="1050"/>
                  </a:cubicBezTo>
                  <a:lnTo>
                    <a:pt x="802" y="1089"/>
                  </a:lnTo>
                  <a:cubicBezTo>
                    <a:pt x="802" y="1130"/>
                    <a:pt x="798" y="1195"/>
                    <a:pt x="783" y="1228"/>
                  </a:cubicBezTo>
                  <a:cubicBezTo>
                    <a:pt x="753" y="1243"/>
                    <a:pt x="720" y="1256"/>
                    <a:pt x="682" y="1256"/>
                  </a:cubicBezTo>
                  <a:cubicBezTo>
                    <a:pt x="635" y="1256"/>
                    <a:pt x="562" y="1249"/>
                    <a:pt x="562" y="1162"/>
                  </a:cubicBezTo>
                  <a:close/>
                  <a:moveTo>
                    <a:pt x="754" y="1198"/>
                  </a:moveTo>
                  <a:lnTo>
                    <a:pt x="754" y="1198"/>
                  </a:lnTo>
                  <a:lnTo>
                    <a:pt x="754" y="1015"/>
                  </a:lnTo>
                  <a:cubicBezTo>
                    <a:pt x="740" y="1004"/>
                    <a:pt x="714" y="998"/>
                    <a:pt x="682" y="998"/>
                  </a:cubicBezTo>
                  <a:cubicBezTo>
                    <a:pt x="650" y="998"/>
                    <a:pt x="621" y="1004"/>
                    <a:pt x="609" y="1015"/>
                  </a:cubicBezTo>
                  <a:lnTo>
                    <a:pt x="609" y="1198"/>
                  </a:lnTo>
                  <a:cubicBezTo>
                    <a:pt x="621" y="1208"/>
                    <a:pt x="650" y="1216"/>
                    <a:pt x="682" y="1216"/>
                  </a:cubicBezTo>
                  <a:cubicBezTo>
                    <a:pt x="714" y="1216"/>
                    <a:pt x="740" y="1208"/>
                    <a:pt x="754" y="1198"/>
                  </a:cubicBezTo>
                  <a:close/>
                  <a:moveTo>
                    <a:pt x="846" y="1251"/>
                  </a:moveTo>
                  <a:lnTo>
                    <a:pt x="846" y="1251"/>
                  </a:lnTo>
                  <a:cubicBezTo>
                    <a:pt x="841" y="1239"/>
                    <a:pt x="841" y="1227"/>
                    <a:pt x="841" y="1214"/>
                  </a:cubicBezTo>
                  <a:lnTo>
                    <a:pt x="841" y="1173"/>
                  </a:lnTo>
                  <a:cubicBezTo>
                    <a:pt x="841" y="1143"/>
                    <a:pt x="842" y="1096"/>
                    <a:pt x="855" y="1066"/>
                  </a:cubicBezTo>
                  <a:cubicBezTo>
                    <a:pt x="880" y="1053"/>
                    <a:pt x="907" y="1045"/>
                    <a:pt x="937" y="1045"/>
                  </a:cubicBezTo>
                  <a:cubicBezTo>
                    <a:pt x="944" y="1045"/>
                    <a:pt x="951" y="1045"/>
                    <a:pt x="959" y="1047"/>
                  </a:cubicBezTo>
                  <a:cubicBezTo>
                    <a:pt x="959" y="1050"/>
                    <a:pt x="960" y="1053"/>
                    <a:pt x="960" y="1057"/>
                  </a:cubicBezTo>
                  <a:cubicBezTo>
                    <a:pt x="960" y="1067"/>
                    <a:pt x="957" y="1077"/>
                    <a:pt x="951" y="1086"/>
                  </a:cubicBezTo>
                  <a:cubicBezTo>
                    <a:pt x="947" y="1084"/>
                    <a:pt x="941" y="1083"/>
                    <a:pt x="936" y="1083"/>
                  </a:cubicBezTo>
                  <a:cubicBezTo>
                    <a:pt x="921" y="1083"/>
                    <a:pt x="908" y="1087"/>
                    <a:pt x="894" y="1092"/>
                  </a:cubicBezTo>
                  <a:cubicBezTo>
                    <a:pt x="887" y="1114"/>
                    <a:pt x="886" y="1149"/>
                    <a:pt x="886" y="1169"/>
                  </a:cubicBezTo>
                  <a:lnTo>
                    <a:pt x="886" y="1251"/>
                  </a:lnTo>
                  <a:cubicBezTo>
                    <a:pt x="879" y="1253"/>
                    <a:pt x="874" y="1254"/>
                    <a:pt x="867" y="1254"/>
                  </a:cubicBezTo>
                  <a:cubicBezTo>
                    <a:pt x="860" y="1254"/>
                    <a:pt x="855" y="1253"/>
                    <a:pt x="846" y="1251"/>
                  </a:cubicBezTo>
                  <a:close/>
                  <a:moveTo>
                    <a:pt x="976" y="1188"/>
                  </a:moveTo>
                  <a:lnTo>
                    <a:pt x="976" y="1188"/>
                  </a:lnTo>
                  <a:lnTo>
                    <a:pt x="976" y="1172"/>
                  </a:lnTo>
                  <a:cubicBezTo>
                    <a:pt x="976" y="1142"/>
                    <a:pt x="977" y="1094"/>
                    <a:pt x="989" y="1064"/>
                  </a:cubicBezTo>
                  <a:cubicBezTo>
                    <a:pt x="1018" y="1051"/>
                    <a:pt x="1044" y="1044"/>
                    <a:pt x="1067" y="1044"/>
                  </a:cubicBezTo>
                  <a:cubicBezTo>
                    <a:pt x="1118" y="1044"/>
                    <a:pt x="1159" y="1058"/>
                    <a:pt x="1159" y="1113"/>
                  </a:cubicBezTo>
                  <a:lnTo>
                    <a:pt x="1159" y="1197"/>
                  </a:lnTo>
                  <a:cubicBezTo>
                    <a:pt x="1159" y="1219"/>
                    <a:pt x="1156" y="1239"/>
                    <a:pt x="1155" y="1251"/>
                  </a:cubicBezTo>
                  <a:cubicBezTo>
                    <a:pt x="1150" y="1254"/>
                    <a:pt x="1144" y="1254"/>
                    <a:pt x="1138" y="1254"/>
                  </a:cubicBezTo>
                  <a:cubicBezTo>
                    <a:pt x="1133" y="1254"/>
                    <a:pt x="1126" y="1254"/>
                    <a:pt x="1120" y="1251"/>
                  </a:cubicBezTo>
                  <a:lnTo>
                    <a:pt x="1115" y="1233"/>
                  </a:lnTo>
                  <a:cubicBezTo>
                    <a:pt x="1102" y="1247"/>
                    <a:pt x="1076" y="1256"/>
                    <a:pt x="1049" y="1256"/>
                  </a:cubicBezTo>
                  <a:cubicBezTo>
                    <a:pt x="1024" y="1256"/>
                    <a:pt x="976" y="1245"/>
                    <a:pt x="976" y="1188"/>
                  </a:cubicBezTo>
                  <a:close/>
                  <a:moveTo>
                    <a:pt x="1113" y="1197"/>
                  </a:moveTo>
                  <a:lnTo>
                    <a:pt x="1113" y="1197"/>
                  </a:lnTo>
                  <a:lnTo>
                    <a:pt x="1113" y="1094"/>
                  </a:lnTo>
                  <a:cubicBezTo>
                    <a:pt x="1104" y="1087"/>
                    <a:pt x="1085" y="1083"/>
                    <a:pt x="1067" y="1083"/>
                  </a:cubicBezTo>
                  <a:cubicBezTo>
                    <a:pt x="1048" y="1083"/>
                    <a:pt x="1029" y="1087"/>
                    <a:pt x="1020" y="1094"/>
                  </a:cubicBezTo>
                  <a:lnTo>
                    <a:pt x="1020" y="1206"/>
                  </a:lnTo>
                  <a:cubicBezTo>
                    <a:pt x="1031" y="1214"/>
                    <a:pt x="1043" y="1217"/>
                    <a:pt x="1056" y="1217"/>
                  </a:cubicBezTo>
                  <a:cubicBezTo>
                    <a:pt x="1076" y="1217"/>
                    <a:pt x="1097" y="1209"/>
                    <a:pt x="1113" y="1197"/>
                  </a:cubicBezTo>
                  <a:close/>
                  <a:moveTo>
                    <a:pt x="1189" y="1189"/>
                  </a:moveTo>
                  <a:lnTo>
                    <a:pt x="1189" y="1189"/>
                  </a:lnTo>
                  <a:lnTo>
                    <a:pt x="1189" y="1172"/>
                  </a:lnTo>
                  <a:cubicBezTo>
                    <a:pt x="1189" y="1142"/>
                    <a:pt x="1190" y="1094"/>
                    <a:pt x="1203" y="1064"/>
                  </a:cubicBezTo>
                  <a:cubicBezTo>
                    <a:pt x="1232" y="1051"/>
                    <a:pt x="1257" y="1044"/>
                    <a:pt x="1280" y="1044"/>
                  </a:cubicBezTo>
                  <a:cubicBezTo>
                    <a:pt x="1303" y="1044"/>
                    <a:pt x="1328" y="1049"/>
                    <a:pt x="1343" y="1057"/>
                  </a:cubicBezTo>
                  <a:cubicBezTo>
                    <a:pt x="1342" y="1070"/>
                    <a:pt x="1338" y="1081"/>
                    <a:pt x="1331" y="1090"/>
                  </a:cubicBezTo>
                  <a:cubicBezTo>
                    <a:pt x="1312" y="1083"/>
                    <a:pt x="1294" y="1083"/>
                    <a:pt x="1281" y="1083"/>
                  </a:cubicBezTo>
                  <a:cubicBezTo>
                    <a:pt x="1268" y="1083"/>
                    <a:pt x="1255" y="1086"/>
                    <a:pt x="1242" y="1092"/>
                  </a:cubicBezTo>
                  <a:cubicBezTo>
                    <a:pt x="1234" y="1113"/>
                    <a:pt x="1234" y="1149"/>
                    <a:pt x="1234" y="1168"/>
                  </a:cubicBezTo>
                  <a:lnTo>
                    <a:pt x="1234" y="1187"/>
                  </a:lnTo>
                  <a:cubicBezTo>
                    <a:pt x="1234" y="1215"/>
                    <a:pt x="1258" y="1220"/>
                    <a:pt x="1280" y="1220"/>
                  </a:cubicBezTo>
                  <a:cubicBezTo>
                    <a:pt x="1291" y="1220"/>
                    <a:pt x="1313" y="1218"/>
                    <a:pt x="1334" y="1210"/>
                  </a:cubicBezTo>
                  <a:cubicBezTo>
                    <a:pt x="1341" y="1220"/>
                    <a:pt x="1344" y="1231"/>
                    <a:pt x="1343" y="1245"/>
                  </a:cubicBezTo>
                  <a:cubicBezTo>
                    <a:pt x="1327" y="1253"/>
                    <a:pt x="1303" y="1258"/>
                    <a:pt x="1280" y="1258"/>
                  </a:cubicBezTo>
                  <a:cubicBezTo>
                    <a:pt x="1231" y="1258"/>
                    <a:pt x="1189" y="1247"/>
                    <a:pt x="1189" y="1189"/>
                  </a:cubicBezTo>
                  <a:close/>
                  <a:moveTo>
                    <a:pt x="1382" y="1251"/>
                  </a:moveTo>
                  <a:lnTo>
                    <a:pt x="1382" y="1251"/>
                  </a:lnTo>
                  <a:cubicBezTo>
                    <a:pt x="1380" y="1238"/>
                    <a:pt x="1380" y="1225"/>
                    <a:pt x="1380" y="1211"/>
                  </a:cubicBezTo>
                  <a:lnTo>
                    <a:pt x="1380" y="1002"/>
                  </a:lnTo>
                  <a:cubicBezTo>
                    <a:pt x="1380" y="988"/>
                    <a:pt x="1380" y="974"/>
                    <a:pt x="1385" y="961"/>
                  </a:cubicBezTo>
                  <a:cubicBezTo>
                    <a:pt x="1392" y="960"/>
                    <a:pt x="1398" y="959"/>
                    <a:pt x="1403" y="959"/>
                  </a:cubicBezTo>
                  <a:cubicBezTo>
                    <a:pt x="1408" y="959"/>
                    <a:pt x="1413" y="960"/>
                    <a:pt x="1421" y="961"/>
                  </a:cubicBezTo>
                  <a:cubicBezTo>
                    <a:pt x="1425" y="974"/>
                    <a:pt x="1425" y="989"/>
                    <a:pt x="1425" y="1002"/>
                  </a:cubicBezTo>
                  <a:lnTo>
                    <a:pt x="1425" y="1211"/>
                  </a:lnTo>
                  <a:cubicBezTo>
                    <a:pt x="1425" y="1225"/>
                    <a:pt x="1426" y="1237"/>
                    <a:pt x="1422" y="1251"/>
                  </a:cubicBezTo>
                  <a:cubicBezTo>
                    <a:pt x="1417" y="1254"/>
                    <a:pt x="1410" y="1254"/>
                    <a:pt x="1403" y="1254"/>
                  </a:cubicBezTo>
                  <a:cubicBezTo>
                    <a:pt x="1397" y="1254"/>
                    <a:pt x="1389" y="1254"/>
                    <a:pt x="1382" y="1251"/>
                  </a:cubicBezTo>
                  <a:close/>
                  <a:moveTo>
                    <a:pt x="1468" y="1189"/>
                  </a:moveTo>
                  <a:lnTo>
                    <a:pt x="1468" y="1189"/>
                  </a:lnTo>
                  <a:lnTo>
                    <a:pt x="1468" y="1162"/>
                  </a:lnTo>
                  <a:cubicBezTo>
                    <a:pt x="1468" y="1133"/>
                    <a:pt x="1474" y="1092"/>
                    <a:pt x="1485" y="1066"/>
                  </a:cubicBezTo>
                  <a:cubicBezTo>
                    <a:pt x="1511" y="1051"/>
                    <a:pt x="1537" y="1044"/>
                    <a:pt x="1560" y="1044"/>
                  </a:cubicBezTo>
                  <a:cubicBezTo>
                    <a:pt x="1612" y="1044"/>
                    <a:pt x="1648" y="1060"/>
                    <a:pt x="1648" y="1113"/>
                  </a:cubicBezTo>
                  <a:cubicBezTo>
                    <a:pt x="1648" y="1128"/>
                    <a:pt x="1645" y="1156"/>
                    <a:pt x="1638" y="1170"/>
                  </a:cubicBezTo>
                  <a:cubicBezTo>
                    <a:pt x="1622" y="1172"/>
                    <a:pt x="1597" y="1175"/>
                    <a:pt x="1575" y="1175"/>
                  </a:cubicBezTo>
                  <a:cubicBezTo>
                    <a:pt x="1558" y="1175"/>
                    <a:pt x="1531" y="1175"/>
                    <a:pt x="1513" y="1170"/>
                  </a:cubicBezTo>
                  <a:lnTo>
                    <a:pt x="1513" y="1188"/>
                  </a:lnTo>
                  <a:cubicBezTo>
                    <a:pt x="1513" y="1219"/>
                    <a:pt x="1543" y="1220"/>
                    <a:pt x="1568" y="1220"/>
                  </a:cubicBezTo>
                  <a:cubicBezTo>
                    <a:pt x="1585" y="1220"/>
                    <a:pt x="1611" y="1217"/>
                    <a:pt x="1632" y="1210"/>
                  </a:cubicBezTo>
                  <a:cubicBezTo>
                    <a:pt x="1636" y="1217"/>
                    <a:pt x="1640" y="1225"/>
                    <a:pt x="1640" y="1233"/>
                  </a:cubicBezTo>
                  <a:cubicBezTo>
                    <a:pt x="1640" y="1235"/>
                    <a:pt x="1640" y="1237"/>
                    <a:pt x="1638" y="1239"/>
                  </a:cubicBezTo>
                  <a:cubicBezTo>
                    <a:pt x="1616" y="1251"/>
                    <a:pt x="1589" y="1258"/>
                    <a:pt x="1559" y="1258"/>
                  </a:cubicBezTo>
                  <a:cubicBezTo>
                    <a:pt x="1511" y="1258"/>
                    <a:pt x="1468" y="1247"/>
                    <a:pt x="1468" y="1189"/>
                  </a:cubicBezTo>
                  <a:close/>
                  <a:moveTo>
                    <a:pt x="1602" y="1138"/>
                  </a:moveTo>
                  <a:lnTo>
                    <a:pt x="1602" y="1138"/>
                  </a:lnTo>
                  <a:cubicBezTo>
                    <a:pt x="1604" y="1130"/>
                    <a:pt x="1605" y="1122"/>
                    <a:pt x="1605" y="1114"/>
                  </a:cubicBezTo>
                  <a:cubicBezTo>
                    <a:pt x="1605" y="1088"/>
                    <a:pt x="1583" y="1083"/>
                    <a:pt x="1559" y="1083"/>
                  </a:cubicBezTo>
                  <a:cubicBezTo>
                    <a:pt x="1546" y="1083"/>
                    <a:pt x="1534" y="1087"/>
                    <a:pt x="1520" y="1093"/>
                  </a:cubicBezTo>
                  <a:cubicBezTo>
                    <a:pt x="1517" y="1106"/>
                    <a:pt x="1514" y="1121"/>
                    <a:pt x="1514" y="1137"/>
                  </a:cubicBezTo>
                  <a:cubicBezTo>
                    <a:pt x="1531" y="1141"/>
                    <a:pt x="1546" y="1141"/>
                    <a:pt x="1560" y="1141"/>
                  </a:cubicBezTo>
                  <a:cubicBezTo>
                    <a:pt x="1578" y="1141"/>
                    <a:pt x="1591" y="1140"/>
                    <a:pt x="1602" y="1138"/>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7" name="Group 16">
            <a:extLst>
              <a:ext uri="{FF2B5EF4-FFF2-40B4-BE49-F238E27FC236}">
                <a16:creationId xmlns:a16="http://schemas.microsoft.com/office/drawing/2014/main" id="{0994D7DA-ACF0-8949-BA53-C8E063B2BA88}"/>
              </a:ext>
            </a:extLst>
          </p:cNvPr>
          <p:cNvGrpSpPr/>
          <p:nvPr/>
        </p:nvGrpSpPr>
        <p:grpSpPr>
          <a:xfrm>
            <a:off x="6211273" y="4264951"/>
            <a:ext cx="1044076" cy="436874"/>
            <a:chOff x="8520114" y="3016563"/>
            <a:chExt cx="1274762" cy="533400"/>
          </a:xfrm>
        </p:grpSpPr>
        <p:sp>
          <p:nvSpPr>
            <p:cNvPr id="108" name="Freeform 8">
              <a:extLst>
                <a:ext uri="{FF2B5EF4-FFF2-40B4-BE49-F238E27FC236}">
                  <a16:creationId xmlns:a16="http://schemas.microsoft.com/office/drawing/2014/main" id="{45ADA5B8-BE21-D446-A34A-8632B0B971C3}"/>
                </a:ext>
              </a:extLst>
            </p:cNvPr>
            <p:cNvSpPr>
              <a:spLocks noChangeArrowheads="1"/>
            </p:cNvSpPr>
            <p:nvPr/>
          </p:nvSpPr>
          <p:spPr bwMode="auto">
            <a:xfrm>
              <a:off x="8520114" y="3016563"/>
              <a:ext cx="400050" cy="533400"/>
            </a:xfrm>
            <a:custGeom>
              <a:avLst/>
              <a:gdLst>
                <a:gd name="T0" fmla="*/ 555 w 1110"/>
                <a:gd name="T1" fmla="*/ 0 h 1482"/>
                <a:gd name="T2" fmla="*/ 555 w 1110"/>
                <a:gd name="T3" fmla="*/ 0 h 1482"/>
                <a:gd name="T4" fmla="*/ 0 w 1110"/>
                <a:gd name="T5" fmla="*/ 122 h 1482"/>
                <a:gd name="T6" fmla="*/ 0 w 1110"/>
                <a:gd name="T7" fmla="*/ 380 h 1482"/>
                <a:gd name="T8" fmla="*/ 207 w 1110"/>
                <a:gd name="T9" fmla="*/ 380 h 1482"/>
                <a:gd name="T10" fmla="*/ 276 w 1110"/>
                <a:gd name="T11" fmla="*/ 449 h 1482"/>
                <a:gd name="T12" fmla="*/ 207 w 1110"/>
                <a:gd name="T13" fmla="*/ 519 h 1482"/>
                <a:gd name="T14" fmla="*/ 0 w 1110"/>
                <a:gd name="T15" fmla="*/ 519 h 1482"/>
                <a:gd name="T16" fmla="*/ 0 w 1110"/>
                <a:gd name="T17" fmla="*/ 672 h 1482"/>
                <a:gd name="T18" fmla="*/ 467 w 1110"/>
                <a:gd name="T19" fmla="*/ 672 h 1482"/>
                <a:gd name="T20" fmla="*/ 536 w 1110"/>
                <a:gd name="T21" fmla="*/ 741 h 1482"/>
                <a:gd name="T22" fmla="*/ 467 w 1110"/>
                <a:gd name="T23" fmla="*/ 810 h 1482"/>
                <a:gd name="T24" fmla="*/ 0 w 1110"/>
                <a:gd name="T25" fmla="*/ 810 h 1482"/>
                <a:gd name="T26" fmla="*/ 0 w 1110"/>
                <a:gd name="T27" fmla="*/ 962 h 1482"/>
                <a:gd name="T28" fmla="*/ 207 w 1110"/>
                <a:gd name="T29" fmla="*/ 962 h 1482"/>
                <a:gd name="T30" fmla="*/ 276 w 1110"/>
                <a:gd name="T31" fmla="*/ 1032 h 1482"/>
                <a:gd name="T32" fmla="*/ 207 w 1110"/>
                <a:gd name="T33" fmla="*/ 1102 h 1482"/>
                <a:gd name="T34" fmla="*/ 0 w 1110"/>
                <a:gd name="T35" fmla="*/ 1102 h 1482"/>
                <a:gd name="T36" fmla="*/ 0 w 1110"/>
                <a:gd name="T37" fmla="*/ 1360 h 1482"/>
                <a:gd name="T38" fmla="*/ 555 w 1110"/>
                <a:gd name="T39" fmla="*/ 1481 h 1482"/>
                <a:gd name="T40" fmla="*/ 1109 w 1110"/>
                <a:gd name="T41" fmla="*/ 1360 h 1482"/>
                <a:gd name="T42" fmla="*/ 1109 w 1110"/>
                <a:gd name="T43" fmla="*/ 122 h 1482"/>
                <a:gd name="T44" fmla="*/ 555 w 1110"/>
                <a:gd name="T45" fmla="*/ 0 h 1482"/>
                <a:gd name="T46" fmla="*/ 906 w 1110"/>
                <a:gd name="T47" fmla="*/ 872 h 1482"/>
                <a:gd name="T48" fmla="*/ 906 w 1110"/>
                <a:gd name="T49" fmla="*/ 872 h 1482"/>
                <a:gd name="T50" fmla="*/ 456 w 1110"/>
                <a:gd name="T51" fmla="*/ 1321 h 1482"/>
                <a:gd name="T52" fmla="*/ 407 w 1110"/>
                <a:gd name="T53" fmla="*/ 1342 h 1482"/>
                <a:gd name="T54" fmla="*/ 358 w 1110"/>
                <a:gd name="T55" fmla="*/ 1321 h 1482"/>
                <a:gd name="T56" fmla="*/ 358 w 1110"/>
                <a:gd name="T57" fmla="*/ 1223 h 1482"/>
                <a:gd name="T58" fmla="*/ 807 w 1110"/>
                <a:gd name="T59" fmla="*/ 773 h 1482"/>
                <a:gd name="T60" fmla="*/ 807 w 1110"/>
                <a:gd name="T61" fmla="*/ 709 h 1482"/>
                <a:gd name="T62" fmla="*/ 358 w 1110"/>
                <a:gd name="T63" fmla="*/ 259 h 1482"/>
                <a:gd name="T64" fmla="*/ 358 w 1110"/>
                <a:gd name="T65" fmla="*/ 161 h 1482"/>
                <a:gd name="T66" fmla="*/ 456 w 1110"/>
                <a:gd name="T67" fmla="*/ 161 h 1482"/>
                <a:gd name="T68" fmla="*/ 906 w 1110"/>
                <a:gd name="T69" fmla="*/ 609 h 1482"/>
                <a:gd name="T70" fmla="*/ 906 w 1110"/>
                <a:gd name="T71" fmla="*/ 87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0" h="1482">
                  <a:moveTo>
                    <a:pt x="555" y="0"/>
                  </a:moveTo>
                  <a:lnTo>
                    <a:pt x="555" y="0"/>
                  </a:lnTo>
                  <a:cubicBezTo>
                    <a:pt x="310" y="0"/>
                    <a:pt x="99" y="49"/>
                    <a:pt x="0" y="122"/>
                  </a:cubicBezTo>
                  <a:cubicBezTo>
                    <a:pt x="0" y="380"/>
                    <a:pt x="0" y="380"/>
                    <a:pt x="0" y="380"/>
                  </a:cubicBezTo>
                  <a:cubicBezTo>
                    <a:pt x="207" y="380"/>
                    <a:pt x="207" y="380"/>
                    <a:pt x="207" y="380"/>
                  </a:cubicBezTo>
                  <a:cubicBezTo>
                    <a:pt x="244" y="380"/>
                    <a:pt x="276" y="411"/>
                    <a:pt x="276" y="449"/>
                  </a:cubicBezTo>
                  <a:cubicBezTo>
                    <a:pt x="276" y="488"/>
                    <a:pt x="244" y="519"/>
                    <a:pt x="207" y="519"/>
                  </a:cubicBezTo>
                  <a:cubicBezTo>
                    <a:pt x="0" y="519"/>
                    <a:pt x="0" y="519"/>
                    <a:pt x="0" y="519"/>
                  </a:cubicBezTo>
                  <a:cubicBezTo>
                    <a:pt x="0" y="672"/>
                    <a:pt x="0" y="672"/>
                    <a:pt x="0" y="672"/>
                  </a:cubicBezTo>
                  <a:cubicBezTo>
                    <a:pt x="467" y="672"/>
                    <a:pt x="467" y="672"/>
                    <a:pt x="467" y="672"/>
                  </a:cubicBezTo>
                  <a:cubicBezTo>
                    <a:pt x="505" y="672"/>
                    <a:pt x="536" y="703"/>
                    <a:pt x="536" y="741"/>
                  </a:cubicBezTo>
                  <a:cubicBezTo>
                    <a:pt x="536" y="779"/>
                    <a:pt x="505" y="810"/>
                    <a:pt x="467" y="810"/>
                  </a:cubicBezTo>
                  <a:cubicBezTo>
                    <a:pt x="0" y="810"/>
                    <a:pt x="0" y="810"/>
                    <a:pt x="0" y="810"/>
                  </a:cubicBezTo>
                  <a:cubicBezTo>
                    <a:pt x="0" y="962"/>
                    <a:pt x="0" y="962"/>
                    <a:pt x="0" y="962"/>
                  </a:cubicBezTo>
                  <a:cubicBezTo>
                    <a:pt x="207" y="962"/>
                    <a:pt x="207" y="962"/>
                    <a:pt x="207" y="962"/>
                  </a:cubicBezTo>
                  <a:cubicBezTo>
                    <a:pt x="244" y="962"/>
                    <a:pt x="276" y="994"/>
                    <a:pt x="276" y="1032"/>
                  </a:cubicBezTo>
                  <a:cubicBezTo>
                    <a:pt x="276" y="1070"/>
                    <a:pt x="244" y="1102"/>
                    <a:pt x="207" y="1102"/>
                  </a:cubicBezTo>
                  <a:cubicBezTo>
                    <a:pt x="0" y="1102"/>
                    <a:pt x="0" y="1102"/>
                    <a:pt x="0" y="1102"/>
                  </a:cubicBezTo>
                  <a:cubicBezTo>
                    <a:pt x="0" y="1360"/>
                    <a:pt x="0" y="1360"/>
                    <a:pt x="0" y="1360"/>
                  </a:cubicBezTo>
                  <a:cubicBezTo>
                    <a:pt x="99" y="1432"/>
                    <a:pt x="310" y="1481"/>
                    <a:pt x="555" y="1481"/>
                  </a:cubicBezTo>
                  <a:cubicBezTo>
                    <a:pt x="799" y="1481"/>
                    <a:pt x="1010" y="1432"/>
                    <a:pt x="1109" y="1360"/>
                  </a:cubicBezTo>
                  <a:cubicBezTo>
                    <a:pt x="1109" y="122"/>
                    <a:pt x="1109" y="122"/>
                    <a:pt x="1109" y="122"/>
                  </a:cubicBezTo>
                  <a:cubicBezTo>
                    <a:pt x="1010" y="49"/>
                    <a:pt x="799" y="0"/>
                    <a:pt x="555" y="0"/>
                  </a:cubicBezTo>
                  <a:close/>
                  <a:moveTo>
                    <a:pt x="906" y="872"/>
                  </a:moveTo>
                  <a:lnTo>
                    <a:pt x="906" y="872"/>
                  </a:lnTo>
                  <a:cubicBezTo>
                    <a:pt x="456" y="1321"/>
                    <a:pt x="456" y="1321"/>
                    <a:pt x="456" y="1321"/>
                  </a:cubicBezTo>
                  <a:cubicBezTo>
                    <a:pt x="443" y="1334"/>
                    <a:pt x="425" y="1342"/>
                    <a:pt x="407" y="1342"/>
                  </a:cubicBezTo>
                  <a:cubicBezTo>
                    <a:pt x="389" y="1342"/>
                    <a:pt x="371" y="1334"/>
                    <a:pt x="358" y="1321"/>
                  </a:cubicBezTo>
                  <a:cubicBezTo>
                    <a:pt x="330" y="1294"/>
                    <a:pt x="330" y="1250"/>
                    <a:pt x="358" y="1223"/>
                  </a:cubicBezTo>
                  <a:cubicBezTo>
                    <a:pt x="807" y="773"/>
                    <a:pt x="807" y="773"/>
                    <a:pt x="807" y="773"/>
                  </a:cubicBezTo>
                  <a:cubicBezTo>
                    <a:pt x="826" y="755"/>
                    <a:pt x="826" y="726"/>
                    <a:pt x="807" y="709"/>
                  </a:cubicBezTo>
                  <a:cubicBezTo>
                    <a:pt x="358" y="259"/>
                    <a:pt x="358" y="259"/>
                    <a:pt x="358" y="259"/>
                  </a:cubicBezTo>
                  <a:cubicBezTo>
                    <a:pt x="330" y="232"/>
                    <a:pt x="330" y="187"/>
                    <a:pt x="358" y="161"/>
                  </a:cubicBezTo>
                  <a:cubicBezTo>
                    <a:pt x="385" y="133"/>
                    <a:pt x="429" y="133"/>
                    <a:pt x="456" y="161"/>
                  </a:cubicBezTo>
                  <a:cubicBezTo>
                    <a:pt x="906" y="609"/>
                    <a:pt x="906" y="609"/>
                    <a:pt x="906" y="609"/>
                  </a:cubicBezTo>
                  <a:cubicBezTo>
                    <a:pt x="977" y="682"/>
                    <a:pt x="977" y="800"/>
                    <a:pt x="906" y="872"/>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3" name="Freeform 13">
              <a:extLst>
                <a:ext uri="{FF2B5EF4-FFF2-40B4-BE49-F238E27FC236}">
                  <a16:creationId xmlns:a16="http://schemas.microsoft.com/office/drawing/2014/main" id="{92CBB8BE-F53C-1F4B-8C9C-0A69D968E680}"/>
                </a:ext>
              </a:extLst>
            </p:cNvPr>
            <p:cNvSpPr>
              <a:spLocks noChangeArrowheads="1"/>
            </p:cNvSpPr>
            <p:nvPr/>
          </p:nvSpPr>
          <p:spPr bwMode="auto">
            <a:xfrm>
              <a:off x="9001126" y="3061013"/>
              <a:ext cx="793750" cy="452437"/>
            </a:xfrm>
            <a:custGeom>
              <a:avLst/>
              <a:gdLst>
                <a:gd name="T0" fmla="*/ 9 w 2205"/>
                <a:gd name="T1" fmla="*/ 117 h 1257"/>
                <a:gd name="T2" fmla="*/ 348 w 2205"/>
                <a:gd name="T3" fmla="*/ 295 h 1257"/>
                <a:gd name="T4" fmla="*/ 515 w 2205"/>
                <a:gd name="T5" fmla="*/ 124 h 1257"/>
                <a:gd name="T6" fmla="*/ 515 w 2205"/>
                <a:gd name="T7" fmla="*/ 376 h 1257"/>
                <a:gd name="T8" fmla="*/ 649 w 2205"/>
                <a:gd name="T9" fmla="*/ 361 h 1257"/>
                <a:gd name="T10" fmla="*/ 912 w 2205"/>
                <a:gd name="T11" fmla="*/ 224 h 1257"/>
                <a:gd name="T12" fmla="*/ 714 w 2205"/>
                <a:gd name="T13" fmla="*/ 195 h 1257"/>
                <a:gd name="T14" fmla="*/ 983 w 2205"/>
                <a:gd name="T15" fmla="*/ 155 h 1257"/>
                <a:gd name="T16" fmla="*/ 1103 w 2205"/>
                <a:gd name="T17" fmla="*/ 377 h 1257"/>
                <a:gd name="T18" fmla="*/ 1151 w 2205"/>
                <a:gd name="T19" fmla="*/ 258 h 1257"/>
                <a:gd name="T20" fmla="*/ 1267 w 2205"/>
                <a:gd name="T21" fmla="*/ 423 h 1257"/>
                <a:gd name="T22" fmla="*/ 1562 w 2205"/>
                <a:gd name="T23" fmla="*/ 124 h 1257"/>
                <a:gd name="T24" fmla="*/ 1563 w 2205"/>
                <a:gd name="T25" fmla="*/ 179 h 1257"/>
                <a:gd name="T26" fmla="*/ 1446 w 2205"/>
                <a:gd name="T27" fmla="*/ 363 h 1257"/>
                <a:gd name="T28" fmla="*/ 1297 w 2205"/>
                <a:gd name="T29" fmla="*/ 426 h 1257"/>
                <a:gd name="T30" fmla="*/ 2007 w 2205"/>
                <a:gd name="T31" fmla="*/ 224 h 1257"/>
                <a:gd name="T32" fmla="*/ 1744 w 2205"/>
                <a:gd name="T33" fmla="*/ 331 h 1257"/>
                <a:gd name="T34" fmla="*/ 1860 w 2205"/>
                <a:gd name="T35" fmla="*/ 372 h 1257"/>
                <a:gd name="T36" fmla="*/ 306 w 2205"/>
                <a:gd name="T37" fmla="*/ 491 h 1257"/>
                <a:gd name="T38" fmla="*/ 295 w 2205"/>
                <a:gd name="T39" fmla="*/ 814 h 1257"/>
                <a:gd name="T40" fmla="*/ 363 w 2205"/>
                <a:gd name="T41" fmla="*/ 621 h 1257"/>
                <a:gd name="T42" fmla="*/ 541 w 2205"/>
                <a:gd name="T43" fmla="*/ 829 h 1257"/>
                <a:gd name="T44" fmla="*/ 541 w 2205"/>
                <a:gd name="T45" fmla="*/ 829 h 1257"/>
                <a:gd name="T46" fmla="*/ 874 w 2205"/>
                <a:gd name="T47" fmla="*/ 611 h 1257"/>
                <a:gd name="T48" fmla="*/ 1022 w 2205"/>
                <a:gd name="T49" fmla="*/ 692 h 1257"/>
                <a:gd name="T50" fmla="*/ 842 w 2205"/>
                <a:gd name="T51" fmla="*/ 891 h 1257"/>
                <a:gd name="T52" fmla="*/ 717 w 2205"/>
                <a:gd name="T53" fmla="*/ 891 h 1257"/>
                <a:gd name="T54" fmla="*/ 1162 w 2205"/>
                <a:gd name="T55" fmla="*/ 621 h 1257"/>
                <a:gd name="T56" fmla="*/ 1207 w 2205"/>
                <a:gd name="T57" fmla="*/ 1014 h 1257"/>
                <a:gd name="T58" fmla="*/ 1207 w 2205"/>
                <a:gd name="T59" fmla="*/ 664 h 1257"/>
                <a:gd name="T60" fmla="*/ 1467 w 2205"/>
                <a:gd name="T61" fmla="*/ 621 h 1257"/>
                <a:gd name="T62" fmla="*/ 1649 w 2205"/>
                <a:gd name="T63" fmla="*/ 863 h 1257"/>
                <a:gd name="T64" fmla="*/ 1511 w 2205"/>
                <a:gd name="T65" fmla="*/ 664 h 1257"/>
                <a:gd name="T66" fmla="*/ 1753 w 2205"/>
                <a:gd name="T67" fmla="*/ 777 h 1257"/>
                <a:gd name="T68" fmla="*/ 1829 w 2205"/>
                <a:gd name="T69" fmla="*/ 661 h 1257"/>
                <a:gd name="T70" fmla="*/ 1944 w 2205"/>
                <a:gd name="T71" fmla="*/ 762 h 1257"/>
                <a:gd name="T72" fmla="*/ 2008 w 2205"/>
                <a:gd name="T73" fmla="*/ 799 h 1257"/>
                <a:gd name="T74" fmla="*/ 2137 w 2205"/>
                <a:gd name="T75" fmla="*/ 726 h 1257"/>
                <a:gd name="T76" fmla="*/ 2137 w 2205"/>
                <a:gd name="T77" fmla="*/ 726 h 1257"/>
                <a:gd name="T78" fmla="*/ 126 w 2205"/>
                <a:gd name="T79" fmla="*/ 959 h 1257"/>
                <a:gd name="T80" fmla="*/ 110 w 2205"/>
                <a:gd name="T81" fmla="*/ 1051 h 1257"/>
                <a:gd name="T82" fmla="*/ 121 w 2205"/>
                <a:gd name="T83" fmla="*/ 1187 h 1257"/>
                <a:gd name="T84" fmla="*/ 292 w 2205"/>
                <a:gd name="T85" fmla="*/ 1235 h 1257"/>
                <a:gd name="T86" fmla="*/ 167 w 2205"/>
                <a:gd name="T87" fmla="*/ 1091 h 1257"/>
                <a:gd name="T88" fmla="*/ 341 w 2205"/>
                <a:gd name="T89" fmla="*/ 1171 h 1257"/>
                <a:gd name="T90" fmla="*/ 393 w 2205"/>
                <a:gd name="T91" fmla="*/ 1090 h 1257"/>
                <a:gd name="T92" fmla="*/ 569 w 2205"/>
                <a:gd name="T93" fmla="*/ 1121 h 1257"/>
                <a:gd name="T94" fmla="*/ 569 w 2205"/>
                <a:gd name="T95" fmla="*/ 1160 h 1257"/>
                <a:gd name="T96" fmla="*/ 689 w 2205"/>
                <a:gd name="T97" fmla="*/ 1214 h 1257"/>
                <a:gd name="T98" fmla="*/ 944 w 2205"/>
                <a:gd name="T99" fmla="*/ 1043 h 1257"/>
                <a:gd name="T100" fmla="*/ 893 w 2205"/>
                <a:gd name="T101" fmla="*/ 1249 h 1257"/>
                <a:gd name="T102" fmla="*/ 1074 w 2205"/>
                <a:gd name="T103" fmla="*/ 1042 h 1257"/>
                <a:gd name="T104" fmla="*/ 1056 w 2205"/>
                <a:gd name="T105" fmla="*/ 1254 h 1257"/>
                <a:gd name="T106" fmla="*/ 1027 w 2205"/>
                <a:gd name="T107" fmla="*/ 1204 h 1257"/>
                <a:gd name="T108" fmla="*/ 1287 w 2205"/>
                <a:gd name="T109" fmla="*/ 1042 h 1257"/>
                <a:gd name="T110" fmla="*/ 1287 w 2205"/>
                <a:gd name="T111" fmla="*/ 1218 h 1257"/>
                <a:gd name="T112" fmla="*/ 1387 w 2205"/>
                <a:gd name="T113" fmla="*/ 1209 h 1257"/>
                <a:gd name="T114" fmla="*/ 1429 w 2205"/>
                <a:gd name="T115" fmla="*/ 1249 h 1257"/>
                <a:gd name="T116" fmla="*/ 1567 w 2205"/>
                <a:gd name="T117" fmla="*/ 1042 h 1257"/>
                <a:gd name="T118" fmla="*/ 1639 w 2205"/>
                <a:gd name="T119" fmla="*/ 1208 h 1257"/>
                <a:gd name="T120" fmla="*/ 1612 w 2205"/>
                <a:gd name="T121" fmla="*/ 1113 h 1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05" h="1257">
                  <a:moveTo>
                    <a:pt x="0" y="383"/>
                  </a:moveTo>
                  <a:lnTo>
                    <a:pt x="0" y="383"/>
                  </a:lnTo>
                  <a:cubicBezTo>
                    <a:pt x="2" y="363"/>
                    <a:pt x="13" y="342"/>
                    <a:pt x="27" y="332"/>
                  </a:cubicBezTo>
                  <a:cubicBezTo>
                    <a:pt x="73" y="357"/>
                    <a:pt x="126" y="369"/>
                    <a:pt x="168" y="369"/>
                  </a:cubicBezTo>
                  <a:cubicBezTo>
                    <a:pt x="216" y="369"/>
                    <a:pt x="279" y="351"/>
                    <a:pt x="279" y="295"/>
                  </a:cubicBezTo>
                  <a:cubicBezTo>
                    <a:pt x="279" y="235"/>
                    <a:pt x="225" y="230"/>
                    <a:pt x="177" y="227"/>
                  </a:cubicBezTo>
                  <a:cubicBezTo>
                    <a:pt x="102" y="223"/>
                    <a:pt x="9" y="213"/>
                    <a:pt x="9" y="117"/>
                  </a:cubicBezTo>
                  <a:cubicBezTo>
                    <a:pt x="9" y="29"/>
                    <a:pt x="99" y="0"/>
                    <a:pt x="179" y="0"/>
                  </a:cubicBezTo>
                  <a:cubicBezTo>
                    <a:pt x="240" y="0"/>
                    <a:pt x="286" y="13"/>
                    <a:pt x="334" y="40"/>
                  </a:cubicBezTo>
                  <a:cubicBezTo>
                    <a:pt x="332" y="60"/>
                    <a:pt x="323" y="78"/>
                    <a:pt x="306" y="89"/>
                  </a:cubicBezTo>
                  <a:cubicBezTo>
                    <a:pt x="262" y="66"/>
                    <a:pt x="221" y="58"/>
                    <a:pt x="179" y="58"/>
                  </a:cubicBezTo>
                  <a:cubicBezTo>
                    <a:pt x="141" y="58"/>
                    <a:pt x="77" y="66"/>
                    <a:pt x="77" y="117"/>
                  </a:cubicBezTo>
                  <a:cubicBezTo>
                    <a:pt x="77" y="173"/>
                    <a:pt x="156" y="166"/>
                    <a:pt x="228" y="177"/>
                  </a:cubicBezTo>
                  <a:cubicBezTo>
                    <a:pt x="290" y="186"/>
                    <a:pt x="348" y="209"/>
                    <a:pt x="348" y="295"/>
                  </a:cubicBezTo>
                  <a:cubicBezTo>
                    <a:pt x="348" y="392"/>
                    <a:pt x="254" y="426"/>
                    <a:pt x="168" y="426"/>
                  </a:cubicBezTo>
                  <a:cubicBezTo>
                    <a:pt x="111" y="426"/>
                    <a:pt x="54" y="413"/>
                    <a:pt x="0" y="383"/>
                  </a:cubicBezTo>
                  <a:close/>
                  <a:moveTo>
                    <a:pt x="384" y="333"/>
                  </a:moveTo>
                  <a:lnTo>
                    <a:pt x="384" y="333"/>
                  </a:lnTo>
                  <a:lnTo>
                    <a:pt x="384" y="308"/>
                  </a:lnTo>
                  <a:cubicBezTo>
                    <a:pt x="384" y="265"/>
                    <a:pt x="385" y="197"/>
                    <a:pt x="404" y="154"/>
                  </a:cubicBezTo>
                  <a:cubicBezTo>
                    <a:pt x="445" y="134"/>
                    <a:pt x="481" y="124"/>
                    <a:pt x="515" y="124"/>
                  </a:cubicBezTo>
                  <a:cubicBezTo>
                    <a:pt x="548" y="124"/>
                    <a:pt x="583" y="130"/>
                    <a:pt x="606" y="141"/>
                  </a:cubicBezTo>
                  <a:cubicBezTo>
                    <a:pt x="604" y="161"/>
                    <a:pt x="598" y="177"/>
                    <a:pt x="588" y="190"/>
                  </a:cubicBezTo>
                  <a:cubicBezTo>
                    <a:pt x="561" y="180"/>
                    <a:pt x="535" y="179"/>
                    <a:pt x="518" y="179"/>
                  </a:cubicBezTo>
                  <a:cubicBezTo>
                    <a:pt x="498" y="179"/>
                    <a:pt x="480" y="183"/>
                    <a:pt x="460" y="193"/>
                  </a:cubicBezTo>
                  <a:cubicBezTo>
                    <a:pt x="450" y="224"/>
                    <a:pt x="449" y="274"/>
                    <a:pt x="449" y="302"/>
                  </a:cubicBezTo>
                  <a:lnTo>
                    <a:pt x="449" y="330"/>
                  </a:lnTo>
                  <a:cubicBezTo>
                    <a:pt x="449" y="370"/>
                    <a:pt x="482" y="376"/>
                    <a:pt x="515" y="376"/>
                  </a:cubicBezTo>
                  <a:cubicBezTo>
                    <a:pt x="531" y="376"/>
                    <a:pt x="562" y="373"/>
                    <a:pt x="592" y="364"/>
                  </a:cubicBezTo>
                  <a:cubicBezTo>
                    <a:pt x="603" y="377"/>
                    <a:pt x="608" y="394"/>
                    <a:pt x="607" y="413"/>
                  </a:cubicBezTo>
                  <a:cubicBezTo>
                    <a:pt x="582" y="424"/>
                    <a:pt x="548" y="432"/>
                    <a:pt x="515" y="432"/>
                  </a:cubicBezTo>
                  <a:cubicBezTo>
                    <a:pt x="444" y="432"/>
                    <a:pt x="384" y="415"/>
                    <a:pt x="384" y="333"/>
                  </a:cubicBezTo>
                  <a:close/>
                  <a:moveTo>
                    <a:pt x="656" y="423"/>
                  </a:moveTo>
                  <a:lnTo>
                    <a:pt x="656" y="423"/>
                  </a:lnTo>
                  <a:cubicBezTo>
                    <a:pt x="649" y="402"/>
                    <a:pt x="649" y="381"/>
                    <a:pt x="649" y="361"/>
                  </a:cubicBezTo>
                  <a:lnTo>
                    <a:pt x="649" y="56"/>
                  </a:lnTo>
                  <a:cubicBezTo>
                    <a:pt x="649" y="35"/>
                    <a:pt x="649" y="26"/>
                    <a:pt x="656" y="3"/>
                  </a:cubicBezTo>
                  <a:cubicBezTo>
                    <a:pt x="666" y="1"/>
                    <a:pt x="675" y="0"/>
                    <a:pt x="685" y="0"/>
                  </a:cubicBezTo>
                  <a:cubicBezTo>
                    <a:pt x="695" y="0"/>
                    <a:pt x="703" y="1"/>
                    <a:pt x="714" y="3"/>
                  </a:cubicBezTo>
                  <a:lnTo>
                    <a:pt x="714" y="137"/>
                  </a:lnTo>
                  <a:cubicBezTo>
                    <a:pt x="736" y="128"/>
                    <a:pt x="760" y="124"/>
                    <a:pt x="780" y="124"/>
                  </a:cubicBezTo>
                  <a:cubicBezTo>
                    <a:pt x="854" y="124"/>
                    <a:pt x="912" y="144"/>
                    <a:pt x="912" y="224"/>
                  </a:cubicBezTo>
                  <a:lnTo>
                    <a:pt x="912" y="358"/>
                  </a:lnTo>
                  <a:cubicBezTo>
                    <a:pt x="912" y="380"/>
                    <a:pt x="913" y="401"/>
                    <a:pt x="905" y="423"/>
                  </a:cubicBezTo>
                  <a:cubicBezTo>
                    <a:pt x="895" y="425"/>
                    <a:pt x="886" y="426"/>
                    <a:pt x="878" y="426"/>
                  </a:cubicBezTo>
                  <a:cubicBezTo>
                    <a:pt x="868" y="426"/>
                    <a:pt x="858" y="425"/>
                    <a:pt x="846" y="423"/>
                  </a:cubicBezTo>
                  <a:lnTo>
                    <a:pt x="846" y="227"/>
                  </a:lnTo>
                  <a:cubicBezTo>
                    <a:pt x="846" y="187"/>
                    <a:pt x="815" y="179"/>
                    <a:pt x="781" y="179"/>
                  </a:cubicBezTo>
                  <a:cubicBezTo>
                    <a:pt x="764" y="179"/>
                    <a:pt x="734" y="186"/>
                    <a:pt x="714" y="195"/>
                  </a:cubicBezTo>
                  <a:lnTo>
                    <a:pt x="714" y="423"/>
                  </a:lnTo>
                  <a:cubicBezTo>
                    <a:pt x="701" y="425"/>
                    <a:pt x="692" y="426"/>
                    <a:pt x="683" y="426"/>
                  </a:cubicBezTo>
                  <a:cubicBezTo>
                    <a:pt x="673" y="426"/>
                    <a:pt x="666" y="425"/>
                    <a:pt x="656" y="423"/>
                  </a:cubicBezTo>
                  <a:close/>
                  <a:moveTo>
                    <a:pt x="958" y="333"/>
                  </a:moveTo>
                  <a:lnTo>
                    <a:pt x="958" y="333"/>
                  </a:lnTo>
                  <a:lnTo>
                    <a:pt x="958" y="294"/>
                  </a:lnTo>
                  <a:cubicBezTo>
                    <a:pt x="958" y="253"/>
                    <a:pt x="966" y="194"/>
                    <a:pt x="983" y="155"/>
                  </a:cubicBezTo>
                  <a:cubicBezTo>
                    <a:pt x="1021" y="135"/>
                    <a:pt x="1058" y="124"/>
                    <a:pt x="1092" y="124"/>
                  </a:cubicBezTo>
                  <a:cubicBezTo>
                    <a:pt x="1166" y="124"/>
                    <a:pt x="1219" y="147"/>
                    <a:pt x="1219" y="224"/>
                  </a:cubicBezTo>
                  <a:cubicBezTo>
                    <a:pt x="1219" y="244"/>
                    <a:pt x="1213" y="284"/>
                    <a:pt x="1204" y="305"/>
                  </a:cubicBezTo>
                  <a:cubicBezTo>
                    <a:pt x="1180" y="308"/>
                    <a:pt x="1145" y="312"/>
                    <a:pt x="1113" y="312"/>
                  </a:cubicBezTo>
                  <a:cubicBezTo>
                    <a:pt x="1090" y="312"/>
                    <a:pt x="1051" y="311"/>
                    <a:pt x="1023" y="306"/>
                  </a:cubicBezTo>
                  <a:lnTo>
                    <a:pt x="1023" y="331"/>
                  </a:lnTo>
                  <a:cubicBezTo>
                    <a:pt x="1023" y="375"/>
                    <a:pt x="1066" y="377"/>
                    <a:pt x="1103" y="377"/>
                  </a:cubicBezTo>
                  <a:cubicBezTo>
                    <a:pt x="1129" y="377"/>
                    <a:pt x="1166" y="373"/>
                    <a:pt x="1194" y="363"/>
                  </a:cubicBezTo>
                  <a:cubicBezTo>
                    <a:pt x="1202" y="373"/>
                    <a:pt x="1206" y="383"/>
                    <a:pt x="1206" y="395"/>
                  </a:cubicBezTo>
                  <a:cubicBezTo>
                    <a:pt x="1206" y="397"/>
                    <a:pt x="1206" y="401"/>
                    <a:pt x="1204" y="404"/>
                  </a:cubicBezTo>
                  <a:cubicBezTo>
                    <a:pt x="1172" y="422"/>
                    <a:pt x="1134" y="432"/>
                    <a:pt x="1091" y="432"/>
                  </a:cubicBezTo>
                  <a:cubicBezTo>
                    <a:pt x="1021" y="432"/>
                    <a:pt x="958" y="415"/>
                    <a:pt x="958" y="333"/>
                  </a:cubicBezTo>
                  <a:close/>
                  <a:moveTo>
                    <a:pt x="1151" y="258"/>
                  </a:moveTo>
                  <a:lnTo>
                    <a:pt x="1151" y="258"/>
                  </a:lnTo>
                  <a:cubicBezTo>
                    <a:pt x="1155" y="247"/>
                    <a:pt x="1157" y="236"/>
                    <a:pt x="1157" y="226"/>
                  </a:cubicBezTo>
                  <a:cubicBezTo>
                    <a:pt x="1157" y="187"/>
                    <a:pt x="1124" y="179"/>
                    <a:pt x="1091" y="179"/>
                  </a:cubicBezTo>
                  <a:cubicBezTo>
                    <a:pt x="1072" y="179"/>
                    <a:pt x="1054" y="185"/>
                    <a:pt x="1035" y="195"/>
                  </a:cubicBezTo>
                  <a:cubicBezTo>
                    <a:pt x="1030" y="212"/>
                    <a:pt x="1025" y="235"/>
                    <a:pt x="1024" y="256"/>
                  </a:cubicBezTo>
                  <a:cubicBezTo>
                    <a:pt x="1050" y="263"/>
                    <a:pt x="1071" y="263"/>
                    <a:pt x="1092" y="263"/>
                  </a:cubicBezTo>
                  <a:cubicBezTo>
                    <a:pt x="1118" y="263"/>
                    <a:pt x="1135" y="262"/>
                    <a:pt x="1151" y="258"/>
                  </a:cubicBezTo>
                  <a:close/>
                  <a:moveTo>
                    <a:pt x="1267" y="423"/>
                  </a:moveTo>
                  <a:lnTo>
                    <a:pt x="1267" y="423"/>
                  </a:lnTo>
                  <a:cubicBezTo>
                    <a:pt x="1259" y="403"/>
                    <a:pt x="1259" y="382"/>
                    <a:pt x="1259" y="363"/>
                  </a:cubicBezTo>
                  <a:lnTo>
                    <a:pt x="1259" y="295"/>
                  </a:lnTo>
                  <a:cubicBezTo>
                    <a:pt x="1259" y="262"/>
                    <a:pt x="1262" y="195"/>
                    <a:pt x="1278" y="154"/>
                  </a:cubicBezTo>
                  <a:cubicBezTo>
                    <a:pt x="1320" y="134"/>
                    <a:pt x="1360" y="124"/>
                    <a:pt x="1394" y="124"/>
                  </a:cubicBezTo>
                  <a:cubicBezTo>
                    <a:pt x="1428" y="124"/>
                    <a:pt x="1458" y="128"/>
                    <a:pt x="1482" y="142"/>
                  </a:cubicBezTo>
                  <a:cubicBezTo>
                    <a:pt x="1512" y="129"/>
                    <a:pt x="1537" y="124"/>
                    <a:pt x="1562" y="124"/>
                  </a:cubicBezTo>
                  <a:cubicBezTo>
                    <a:pt x="1636" y="124"/>
                    <a:pt x="1697" y="144"/>
                    <a:pt x="1697" y="224"/>
                  </a:cubicBezTo>
                  <a:lnTo>
                    <a:pt x="1697" y="363"/>
                  </a:lnTo>
                  <a:cubicBezTo>
                    <a:pt x="1697" y="381"/>
                    <a:pt x="1697" y="401"/>
                    <a:pt x="1689" y="423"/>
                  </a:cubicBezTo>
                  <a:cubicBezTo>
                    <a:pt x="1680" y="425"/>
                    <a:pt x="1671" y="425"/>
                    <a:pt x="1661" y="425"/>
                  </a:cubicBezTo>
                  <a:cubicBezTo>
                    <a:pt x="1650" y="425"/>
                    <a:pt x="1640" y="424"/>
                    <a:pt x="1630" y="423"/>
                  </a:cubicBezTo>
                  <a:lnTo>
                    <a:pt x="1630" y="224"/>
                  </a:lnTo>
                  <a:cubicBezTo>
                    <a:pt x="1630" y="184"/>
                    <a:pt x="1595" y="179"/>
                    <a:pt x="1563" y="179"/>
                  </a:cubicBezTo>
                  <a:cubicBezTo>
                    <a:pt x="1546" y="179"/>
                    <a:pt x="1526" y="183"/>
                    <a:pt x="1507" y="194"/>
                  </a:cubicBezTo>
                  <a:lnTo>
                    <a:pt x="1507" y="281"/>
                  </a:lnTo>
                  <a:lnTo>
                    <a:pt x="1507" y="363"/>
                  </a:lnTo>
                  <a:cubicBezTo>
                    <a:pt x="1507" y="381"/>
                    <a:pt x="1508" y="400"/>
                    <a:pt x="1504" y="423"/>
                  </a:cubicBezTo>
                  <a:cubicBezTo>
                    <a:pt x="1496" y="425"/>
                    <a:pt x="1486" y="426"/>
                    <a:pt x="1478" y="426"/>
                  </a:cubicBezTo>
                  <a:cubicBezTo>
                    <a:pt x="1469" y="426"/>
                    <a:pt x="1459" y="425"/>
                    <a:pt x="1449" y="423"/>
                  </a:cubicBezTo>
                  <a:cubicBezTo>
                    <a:pt x="1447" y="403"/>
                    <a:pt x="1446" y="383"/>
                    <a:pt x="1446" y="363"/>
                  </a:cubicBezTo>
                  <a:lnTo>
                    <a:pt x="1446" y="282"/>
                  </a:lnTo>
                  <a:cubicBezTo>
                    <a:pt x="1446" y="251"/>
                    <a:pt x="1448" y="223"/>
                    <a:pt x="1448" y="193"/>
                  </a:cubicBezTo>
                  <a:cubicBezTo>
                    <a:pt x="1436" y="183"/>
                    <a:pt x="1415" y="179"/>
                    <a:pt x="1394" y="179"/>
                  </a:cubicBezTo>
                  <a:cubicBezTo>
                    <a:pt x="1374" y="179"/>
                    <a:pt x="1355" y="181"/>
                    <a:pt x="1335" y="191"/>
                  </a:cubicBezTo>
                  <a:cubicBezTo>
                    <a:pt x="1324" y="234"/>
                    <a:pt x="1325" y="291"/>
                    <a:pt x="1325" y="323"/>
                  </a:cubicBezTo>
                  <a:lnTo>
                    <a:pt x="1325" y="423"/>
                  </a:lnTo>
                  <a:cubicBezTo>
                    <a:pt x="1316" y="425"/>
                    <a:pt x="1307" y="426"/>
                    <a:pt x="1297" y="426"/>
                  </a:cubicBezTo>
                  <a:cubicBezTo>
                    <a:pt x="1287" y="426"/>
                    <a:pt x="1277" y="425"/>
                    <a:pt x="1267" y="423"/>
                  </a:cubicBezTo>
                  <a:close/>
                  <a:moveTo>
                    <a:pt x="1744" y="331"/>
                  </a:moveTo>
                  <a:lnTo>
                    <a:pt x="1744" y="331"/>
                  </a:lnTo>
                  <a:lnTo>
                    <a:pt x="1744" y="308"/>
                  </a:lnTo>
                  <a:cubicBezTo>
                    <a:pt x="1744" y="265"/>
                    <a:pt x="1746" y="197"/>
                    <a:pt x="1763" y="154"/>
                  </a:cubicBezTo>
                  <a:cubicBezTo>
                    <a:pt x="1806" y="134"/>
                    <a:pt x="1841" y="124"/>
                    <a:pt x="1876" y="124"/>
                  </a:cubicBezTo>
                  <a:cubicBezTo>
                    <a:pt x="1949" y="124"/>
                    <a:pt x="2007" y="144"/>
                    <a:pt x="2007" y="224"/>
                  </a:cubicBezTo>
                  <a:lnTo>
                    <a:pt x="2007" y="344"/>
                  </a:lnTo>
                  <a:cubicBezTo>
                    <a:pt x="2007" y="375"/>
                    <a:pt x="2005" y="404"/>
                    <a:pt x="2003" y="423"/>
                  </a:cubicBezTo>
                  <a:cubicBezTo>
                    <a:pt x="1994" y="425"/>
                    <a:pt x="1986" y="426"/>
                    <a:pt x="1978" y="426"/>
                  </a:cubicBezTo>
                  <a:cubicBezTo>
                    <a:pt x="1970" y="426"/>
                    <a:pt x="1962" y="425"/>
                    <a:pt x="1950" y="423"/>
                  </a:cubicBezTo>
                  <a:lnTo>
                    <a:pt x="1946" y="395"/>
                  </a:lnTo>
                  <a:cubicBezTo>
                    <a:pt x="1925" y="416"/>
                    <a:pt x="1889" y="429"/>
                    <a:pt x="1850" y="429"/>
                  </a:cubicBezTo>
                  <a:cubicBezTo>
                    <a:pt x="1813" y="429"/>
                    <a:pt x="1744" y="413"/>
                    <a:pt x="1744" y="331"/>
                  </a:cubicBezTo>
                  <a:close/>
                  <a:moveTo>
                    <a:pt x="1942" y="344"/>
                  </a:moveTo>
                  <a:lnTo>
                    <a:pt x="1942" y="344"/>
                  </a:lnTo>
                  <a:lnTo>
                    <a:pt x="1942" y="196"/>
                  </a:lnTo>
                  <a:cubicBezTo>
                    <a:pt x="1928" y="185"/>
                    <a:pt x="1901" y="179"/>
                    <a:pt x="1875" y="179"/>
                  </a:cubicBezTo>
                  <a:cubicBezTo>
                    <a:pt x="1848" y="179"/>
                    <a:pt x="1821" y="185"/>
                    <a:pt x="1808" y="196"/>
                  </a:cubicBezTo>
                  <a:lnTo>
                    <a:pt x="1808" y="355"/>
                  </a:lnTo>
                  <a:cubicBezTo>
                    <a:pt x="1822" y="367"/>
                    <a:pt x="1841" y="372"/>
                    <a:pt x="1860" y="372"/>
                  </a:cubicBezTo>
                  <a:cubicBezTo>
                    <a:pt x="1889" y="372"/>
                    <a:pt x="1919" y="362"/>
                    <a:pt x="1942" y="344"/>
                  </a:cubicBezTo>
                  <a:close/>
                  <a:moveTo>
                    <a:pt x="11" y="762"/>
                  </a:moveTo>
                  <a:lnTo>
                    <a:pt x="11" y="762"/>
                  </a:lnTo>
                  <a:lnTo>
                    <a:pt x="11" y="707"/>
                  </a:lnTo>
                  <a:cubicBezTo>
                    <a:pt x="11" y="647"/>
                    <a:pt x="15" y="569"/>
                    <a:pt x="38" y="507"/>
                  </a:cubicBezTo>
                  <a:cubicBezTo>
                    <a:pt x="84" y="482"/>
                    <a:pt x="130" y="466"/>
                    <a:pt x="185" y="466"/>
                  </a:cubicBezTo>
                  <a:cubicBezTo>
                    <a:pt x="239" y="466"/>
                    <a:pt x="282" y="478"/>
                    <a:pt x="306" y="491"/>
                  </a:cubicBezTo>
                  <a:cubicBezTo>
                    <a:pt x="307" y="510"/>
                    <a:pt x="300" y="525"/>
                    <a:pt x="292" y="540"/>
                  </a:cubicBezTo>
                  <a:cubicBezTo>
                    <a:pt x="257" y="528"/>
                    <a:pt x="229" y="524"/>
                    <a:pt x="185" y="524"/>
                  </a:cubicBezTo>
                  <a:cubicBezTo>
                    <a:pt x="151" y="524"/>
                    <a:pt x="123" y="532"/>
                    <a:pt x="97" y="546"/>
                  </a:cubicBezTo>
                  <a:cubicBezTo>
                    <a:pt x="90" y="571"/>
                    <a:pt x="80" y="615"/>
                    <a:pt x="80" y="707"/>
                  </a:cubicBezTo>
                  <a:lnTo>
                    <a:pt x="80" y="762"/>
                  </a:lnTo>
                  <a:cubicBezTo>
                    <a:pt x="80" y="825"/>
                    <a:pt x="123" y="838"/>
                    <a:pt x="185" y="838"/>
                  </a:cubicBezTo>
                  <a:cubicBezTo>
                    <a:pt x="216" y="838"/>
                    <a:pt x="262" y="828"/>
                    <a:pt x="295" y="814"/>
                  </a:cubicBezTo>
                  <a:cubicBezTo>
                    <a:pt x="306" y="827"/>
                    <a:pt x="312" y="847"/>
                    <a:pt x="313" y="865"/>
                  </a:cubicBezTo>
                  <a:cubicBezTo>
                    <a:pt x="274" y="884"/>
                    <a:pt x="236" y="897"/>
                    <a:pt x="185" y="897"/>
                  </a:cubicBezTo>
                  <a:cubicBezTo>
                    <a:pt x="118" y="897"/>
                    <a:pt x="11" y="887"/>
                    <a:pt x="11" y="762"/>
                  </a:cubicBezTo>
                  <a:close/>
                  <a:moveTo>
                    <a:pt x="343" y="800"/>
                  </a:moveTo>
                  <a:lnTo>
                    <a:pt x="343" y="800"/>
                  </a:lnTo>
                  <a:lnTo>
                    <a:pt x="343" y="776"/>
                  </a:lnTo>
                  <a:cubicBezTo>
                    <a:pt x="343" y="733"/>
                    <a:pt x="345" y="665"/>
                    <a:pt x="363" y="621"/>
                  </a:cubicBezTo>
                  <a:cubicBezTo>
                    <a:pt x="405" y="601"/>
                    <a:pt x="441" y="592"/>
                    <a:pt x="474" y="592"/>
                  </a:cubicBezTo>
                  <a:cubicBezTo>
                    <a:pt x="548" y="592"/>
                    <a:pt x="606" y="611"/>
                    <a:pt x="606" y="692"/>
                  </a:cubicBezTo>
                  <a:lnTo>
                    <a:pt x="606" y="716"/>
                  </a:lnTo>
                  <a:cubicBezTo>
                    <a:pt x="606" y="729"/>
                    <a:pt x="606" y="822"/>
                    <a:pt x="587" y="870"/>
                  </a:cubicBezTo>
                  <a:cubicBezTo>
                    <a:pt x="554" y="890"/>
                    <a:pt x="518" y="901"/>
                    <a:pt x="474" y="901"/>
                  </a:cubicBezTo>
                  <a:cubicBezTo>
                    <a:pt x="404" y="901"/>
                    <a:pt x="343" y="884"/>
                    <a:pt x="343" y="800"/>
                  </a:cubicBezTo>
                  <a:close/>
                  <a:moveTo>
                    <a:pt x="541" y="829"/>
                  </a:moveTo>
                  <a:lnTo>
                    <a:pt x="541" y="829"/>
                  </a:lnTo>
                  <a:lnTo>
                    <a:pt x="541" y="664"/>
                  </a:lnTo>
                  <a:cubicBezTo>
                    <a:pt x="526" y="652"/>
                    <a:pt x="501" y="647"/>
                    <a:pt x="474" y="647"/>
                  </a:cubicBezTo>
                  <a:cubicBezTo>
                    <a:pt x="447" y="647"/>
                    <a:pt x="422" y="652"/>
                    <a:pt x="407" y="664"/>
                  </a:cubicBezTo>
                  <a:lnTo>
                    <a:pt x="407" y="829"/>
                  </a:lnTo>
                  <a:cubicBezTo>
                    <a:pt x="421" y="839"/>
                    <a:pt x="447" y="845"/>
                    <a:pt x="474" y="845"/>
                  </a:cubicBezTo>
                  <a:cubicBezTo>
                    <a:pt x="501" y="845"/>
                    <a:pt x="528" y="839"/>
                    <a:pt x="541" y="829"/>
                  </a:cubicBezTo>
                  <a:close/>
                  <a:moveTo>
                    <a:pt x="659" y="891"/>
                  </a:moveTo>
                  <a:lnTo>
                    <a:pt x="659" y="891"/>
                  </a:lnTo>
                  <a:cubicBezTo>
                    <a:pt x="651" y="871"/>
                    <a:pt x="651" y="851"/>
                    <a:pt x="651" y="831"/>
                  </a:cubicBezTo>
                  <a:lnTo>
                    <a:pt x="651" y="764"/>
                  </a:lnTo>
                  <a:cubicBezTo>
                    <a:pt x="651" y="729"/>
                    <a:pt x="656" y="664"/>
                    <a:pt x="670" y="621"/>
                  </a:cubicBezTo>
                  <a:cubicBezTo>
                    <a:pt x="714" y="601"/>
                    <a:pt x="752" y="592"/>
                    <a:pt x="786" y="592"/>
                  </a:cubicBezTo>
                  <a:cubicBezTo>
                    <a:pt x="820" y="592"/>
                    <a:pt x="852" y="597"/>
                    <a:pt x="874" y="611"/>
                  </a:cubicBezTo>
                  <a:cubicBezTo>
                    <a:pt x="904" y="598"/>
                    <a:pt x="930" y="592"/>
                    <a:pt x="954" y="592"/>
                  </a:cubicBezTo>
                  <a:cubicBezTo>
                    <a:pt x="1029" y="592"/>
                    <a:pt x="1089" y="611"/>
                    <a:pt x="1089" y="692"/>
                  </a:cubicBezTo>
                  <a:lnTo>
                    <a:pt x="1089" y="831"/>
                  </a:lnTo>
                  <a:cubicBezTo>
                    <a:pt x="1089" y="849"/>
                    <a:pt x="1089" y="868"/>
                    <a:pt x="1081" y="891"/>
                  </a:cubicBezTo>
                  <a:cubicBezTo>
                    <a:pt x="1073" y="893"/>
                    <a:pt x="1063" y="894"/>
                    <a:pt x="1053" y="894"/>
                  </a:cubicBezTo>
                  <a:cubicBezTo>
                    <a:pt x="1043" y="894"/>
                    <a:pt x="1032" y="893"/>
                    <a:pt x="1022" y="891"/>
                  </a:cubicBezTo>
                  <a:lnTo>
                    <a:pt x="1022" y="692"/>
                  </a:lnTo>
                  <a:cubicBezTo>
                    <a:pt x="1022" y="652"/>
                    <a:pt x="989" y="648"/>
                    <a:pt x="955" y="648"/>
                  </a:cubicBezTo>
                  <a:cubicBezTo>
                    <a:pt x="938" y="648"/>
                    <a:pt x="918" y="651"/>
                    <a:pt x="899" y="661"/>
                  </a:cubicBezTo>
                  <a:lnTo>
                    <a:pt x="899" y="749"/>
                  </a:lnTo>
                  <a:lnTo>
                    <a:pt x="899" y="831"/>
                  </a:lnTo>
                  <a:cubicBezTo>
                    <a:pt x="899" y="849"/>
                    <a:pt x="901" y="868"/>
                    <a:pt x="896" y="891"/>
                  </a:cubicBezTo>
                  <a:cubicBezTo>
                    <a:pt x="888" y="893"/>
                    <a:pt x="879" y="894"/>
                    <a:pt x="870" y="894"/>
                  </a:cubicBezTo>
                  <a:cubicBezTo>
                    <a:pt x="862" y="894"/>
                    <a:pt x="852" y="893"/>
                    <a:pt x="842" y="891"/>
                  </a:cubicBezTo>
                  <a:cubicBezTo>
                    <a:pt x="839" y="871"/>
                    <a:pt x="838" y="852"/>
                    <a:pt x="838" y="832"/>
                  </a:cubicBezTo>
                  <a:lnTo>
                    <a:pt x="838" y="749"/>
                  </a:lnTo>
                  <a:cubicBezTo>
                    <a:pt x="838" y="719"/>
                    <a:pt x="840" y="691"/>
                    <a:pt x="840" y="661"/>
                  </a:cubicBezTo>
                  <a:cubicBezTo>
                    <a:pt x="828" y="651"/>
                    <a:pt x="807" y="647"/>
                    <a:pt x="786" y="647"/>
                  </a:cubicBezTo>
                  <a:cubicBezTo>
                    <a:pt x="767" y="647"/>
                    <a:pt x="747" y="650"/>
                    <a:pt x="727" y="659"/>
                  </a:cubicBezTo>
                  <a:cubicBezTo>
                    <a:pt x="716" y="703"/>
                    <a:pt x="717" y="759"/>
                    <a:pt x="717" y="792"/>
                  </a:cubicBezTo>
                  <a:lnTo>
                    <a:pt x="717" y="891"/>
                  </a:lnTo>
                  <a:cubicBezTo>
                    <a:pt x="709" y="893"/>
                    <a:pt x="699" y="894"/>
                    <a:pt x="689" y="894"/>
                  </a:cubicBezTo>
                  <a:cubicBezTo>
                    <a:pt x="679" y="894"/>
                    <a:pt x="669" y="893"/>
                    <a:pt x="659" y="891"/>
                  </a:cubicBezTo>
                  <a:close/>
                  <a:moveTo>
                    <a:pt x="1148" y="1014"/>
                  </a:moveTo>
                  <a:lnTo>
                    <a:pt x="1148" y="1014"/>
                  </a:lnTo>
                  <a:cubicBezTo>
                    <a:pt x="1142" y="995"/>
                    <a:pt x="1142" y="975"/>
                    <a:pt x="1142" y="955"/>
                  </a:cubicBezTo>
                  <a:lnTo>
                    <a:pt x="1142" y="773"/>
                  </a:lnTo>
                  <a:cubicBezTo>
                    <a:pt x="1142" y="731"/>
                    <a:pt x="1143" y="666"/>
                    <a:pt x="1162" y="621"/>
                  </a:cubicBezTo>
                  <a:cubicBezTo>
                    <a:pt x="1203" y="601"/>
                    <a:pt x="1239" y="592"/>
                    <a:pt x="1274" y="592"/>
                  </a:cubicBezTo>
                  <a:cubicBezTo>
                    <a:pt x="1347" y="592"/>
                    <a:pt x="1404" y="611"/>
                    <a:pt x="1404" y="692"/>
                  </a:cubicBezTo>
                  <a:lnTo>
                    <a:pt x="1404" y="716"/>
                  </a:lnTo>
                  <a:cubicBezTo>
                    <a:pt x="1404" y="729"/>
                    <a:pt x="1404" y="822"/>
                    <a:pt x="1386" y="870"/>
                  </a:cubicBezTo>
                  <a:cubicBezTo>
                    <a:pt x="1354" y="890"/>
                    <a:pt x="1316" y="901"/>
                    <a:pt x="1274" y="901"/>
                  </a:cubicBezTo>
                  <a:cubicBezTo>
                    <a:pt x="1247" y="901"/>
                    <a:pt x="1221" y="896"/>
                    <a:pt x="1207" y="883"/>
                  </a:cubicBezTo>
                  <a:lnTo>
                    <a:pt x="1207" y="1014"/>
                  </a:lnTo>
                  <a:cubicBezTo>
                    <a:pt x="1196" y="1016"/>
                    <a:pt x="1187" y="1018"/>
                    <a:pt x="1178" y="1018"/>
                  </a:cubicBezTo>
                  <a:cubicBezTo>
                    <a:pt x="1169" y="1018"/>
                    <a:pt x="1160" y="1016"/>
                    <a:pt x="1148" y="1014"/>
                  </a:cubicBezTo>
                  <a:close/>
                  <a:moveTo>
                    <a:pt x="1339" y="829"/>
                  </a:moveTo>
                  <a:lnTo>
                    <a:pt x="1339" y="829"/>
                  </a:lnTo>
                  <a:lnTo>
                    <a:pt x="1339" y="664"/>
                  </a:lnTo>
                  <a:cubicBezTo>
                    <a:pt x="1327" y="654"/>
                    <a:pt x="1300" y="648"/>
                    <a:pt x="1274" y="648"/>
                  </a:cubicBezTo>
                  <a:cubicBezTo>
                    <a:pt x="1247" y="648"/>
                    <a:pt x="1220" y="654"/>
                    <a:pt x="1207" y="664"/>
                  </a:cubicBezTo>
                  <a:lnTo>
                    <a:pt x="1207" y="829"/>
                  </a:lnTo>
                  <a:cubicBezTo>
                    <a:pt x="1221" y="839"/>
                    <a:pt x="1248" y="845"/>
                    <a:pt x="1274" y="845"/>
                  </a:cubicBezTo>
                  <a:cubicBezTo>
                    <a:pt x="1300" y="845"/>
                    <a:pt x="1326" y="839"/>
                    <a:pt x="1339" y="829"/>
                  </a:cubicBezTo>
                  <a:close/>
                  <a:moveTo>
                    <a:pt x="1447" y="798"/>
                  </a:moveTo>
                  <a:lnTo>
                    <a:pt x="1447" y="798"/>
                  </a:lnTo>
                  <a:lnTo>
                    <a:pt x="1447" y="776"/>
                  </a:lnTo>
                  <a:cubicBezTo>
                    <a:pt x="1447" y="733"/>
                    <a:pt x="1448" y="665"/>
                    <a:pt x="1467" y="621"/>
                  </a:cubicBezTo>
                  <a:cubicBezTo>
                    <a:pt x="1508" y="601"/>
                    <a:pt x="1544" y="592"/>
                    <a:pt x="1579" y="592"/>
                  </a:cubicBezTo>
                  <a:cubicBezTo>
                    <a:pt x="1652" y="592"/>
                    <a:pt x="1710" y="611"/>
                    <a:pt x="1710" y="692"/>
                  </a:cubicBezTo>
                  <a:lnTo>
                    <a:pt x="1710" y="812"/>
                  </a:lnTo>
                  <a:cubicBezTo>
                    <a:pt x="1710" y="843"/>
                    <a:pt x="1708" y="873"/>
                    <a:pt x="1706" y="891"/>
                  </a:cubicBezTo>
                  <a:cubicBezTo>
                    <a:pt x="1697" y="893"/>
                    <a:pt x="1690" y="894"/>
                    <a:pt x="1681" y="894"/>
                  </a:cubicBezTo>
                  <a:cubicBezTo>
                    <a:pt x="1673" y="894"/>
                    <a:pt x="1664" y="893"/>
                    <a:pt x="1653" y="891"/>
                  </a:cubicBezTo>
                  <a:lnTo>
                    <a:pt x="1649" y="863"/>
                  </a:lnTo>
                  <a:cubicBezTo>
                    <a:pt x="1628" y="884"/>
                    <a:pt x="1592" y="897"/>
                    <a:pt x="1554" y="897"/>
                  </a:cubicBezTo>
                  <a:cubicBezTo>
                    <a:pt x="1516" y="897"/>
                    <a:pt x="1447" y="881"/>
                    <a:pt x="1447" y="798"/>
                  </a:cubicBezTo>
                  <a:close/>
                  <a:moveTo>
                    <a:pt x="1644" y="813"/>
                  </a:moveTo>
                  <a:lnTo>
                    <a:pt x="1644" y="813"/>
                  </a:lnTo>
                  <a:lnTo>
                    <a:pt x="1644" y="664"/>
                  </a:lnTo>
                  <a:cubicBezTo>
                    <a:pt x="1632" y="654"/>
                    <a:pt x="1605" y="648"/>
                    <a:pt x="1579" y="648"/>
                  </a:cubicBezTo>
                  <a:cubicBezTo>
                    <a:pt x="1551" y="648"/>
                    <a:pt x="1524" y="654"/>
                    <a:pt x="1511" y="664"/>
                  </a:cubicBezTo>
                  <a:lnTo>
                    <a:pt x="1511" y="824"/>
                  </a:lnTo>
                  <a:cubicBezTo>
                    <a:pt x="1525" y="835"/>
                    <a:pt x="1544" y="841"/>
                    <a:pt x="1563" y="841"/>
                  </a:cubicBezTo>
                  <a:cubicBezTo>
                    <a:pt x="1592" y="841"/>
                    <a:pt x="1622" y="829"/>
                    <a:pt x="1644" y="813"/>
                  </a:cubicBezTo>
                  <a:close/>
                  <a:moveTo>
                    <a:pt x="1759" y="891"/>
                  </a:moveTo>
                  <a:lnTo>
                    <a:pt x="1759" y="891"/>
                  </a:lnTo>
                  <a:cubicBezTo>
                    <a:pt x="1753" y="873"/>
                    <a:pt x="1753" y="855"/>
                    <a:pt x="1753" y="836"/>
                  </a:cubicBezTo>
                  <a:lnTo>
                    <a:pt x="1753" y="777"/>
                  </a:lnTo>
                  <a:cubicBezTo>
                    <a:pt x="1753" y="735"/>
                    <a:pt x="1754" y="666"/>
                    <a:pt x="1773" y="622"/>
                  </a:cubicBezTo>
                  <a:cubicBezTo>
                    <a:pt x="1810" y="605"/>
                    <a:pt x="1848" y="593"/>
                    <a:pt x="1890" y="593"/>
                  </a:cubicBezTo>
                  <a:cubicBezTo>
                    <a:pt x="1901" y="593"/>
                    <a:pt x="1913" y="595"/>
                    <a:pt x="1923" y="596"/>
                  </a:cubicBezTo>
                  <a:cubicBezTo>
                    <a:pt x="1924" y="601"/>
                    <a:pt x="1924" y="606"/>
                    <a:pt x="1924" y="610"/>
                  </a:cubicBezTo>
                  <a:cubicBezTo>
                    <a:pt x="1924" y="625"/>
                    <a:pt x="1920" y="638"/>
                    <a:pt x="1913" y="651"/>
                  </a:cubicBezTo>
                  <a:cubicBezTo>
                    <a:pt x="1905" y="649"/>
                    <a:pt x="1897" y="649"/>
                    <a:pt x="1889" y="649"/>
                  </a:cubicBezTo>
                  <a:cubicBezTo>
                    <a:pt x="1869" y="649"/>
                    <a:pt x="1849" y="654"/>
                    <a:pt x="1829" y="661"/>
                  </a:cubicBezTo>
                  <a:cubicBezTo>
                    <a:pt x="1819" y="694"/>
                    <a:pt x="1818" y="744"/>
                    <a:pt x="1818" y="772"/>
                  </a:cubicBezTo>
                  <a:lnTo>
                    <a:pt x="1818" y="891"/>
                  </a:lnTo>
                  <a:cubicBezTo>
                    <a:pt x="1808" y="893"/>
                    <a:pt x="1799" y="894"/>
                    <a:pt x="1790" y="894"/>
                  </a:cubicBezTo>
                  <a:cubicBezTo>
                    <a:pt x="1781" y="894"/>
                    <a:pt x="1772" y="893"/>
                    <a:pt x="1759" y="891"/>
                  </a:cubicBezTo>
                  <a:close/>
                  <a:moveTo>
                    <a:pt x="1944" y="800"/>
                  </a:moveTo>
                  <a:lnTo>
                    <a:pt x="1944" y="800"/>
                  </a:lnTo>
                  <a:lnTo>
                    <a:pt x="1944" y="762"/>
                  </a:lnTo>
                  <a:cubicBezTo>
                    <a:pt x="1944" y="721"/>
                    <a:pt x="1952" y="661"/>
                    <a:pt x="1968" y="623"/>
                  </a:cubicBezTo>
                  <a:cubicBezTo>
                    <a:pt x="2006" y="602"/>
                    <a:pt x="2043" y="592"/>
                    <a:pt x="2077" y="592"/>
                  </a:cubicBezTo>
                  <a:cubicBezTo>
                    <a:pt x="2151" y="592"/>
                    <a:pt x="2204" y="615"/>
                    <a:pt x="2204" y="692"/>
                  </a:cubicBezTo>
                  <a:cubicBezTo>
                    <a:pt x="2204" y="713"/>
                    <a:pt x="2199" y="753"/>
                    <a:pt x="2191" y="774"/>
                  </a:cubicBezTo>
                  <a:cubicBezTo>
                    <a:pt x="2165" y="776"/>
                    <a:pt x="2131" y="780"/>
                    <a:pt x="2099" y="780"/>
                  </a:cubicBezTo>
                  <a:cubicBezTo>
                    <a:pt x="2075" y="780"/>
                    <a:pt x="2036" y="779"/>
                    <a:pt x="2008" y="774"/>
                  </a:cubicBezTo>
                  <a:lnTo>
                    <a:pt x="2008" y="799"/>
                  </a:lnTo>
                  <a:cubicBezTo>
                    <a:pt x="2008" y="843"/>
                    <a:pt x="2052" y="845"/>
                    <a:pt x="2088" y="845"/>
                  </a:cubicBezTo>
                  <a:cubicBezTo>
                    <a:pt x="2114" y="845"/>
                    <a:pt x="2151" y="841"/>
                    <a:pt x="2180" y="831"/>
                  </a:cubicBezTo>
                  <a:cubicBezTo>
                    <a:pt x="2188" y="841"/>
                    <a:pt x="2191" y="852"/>
                    <a:pt x="2191" y="863"/>
                  </a:cubicBezTo>
                  <a:lnTo>
                    <a:pt x="2191" y="872"/>
                  </a:lnTo>
                  <a:cubicBezTo>
                    <a:pt x="2158" y="891"/>
                    <a:pt x="2120" y="901"/>
                    <a:pt x="2077" y="901"/>
                  </a:cubicBezTo>
                  <a:cubicBezTo>
                    <a:pt x="2006" y="901"/>
                    <a:pt x="1944" y="884"/>
                    <a:pt x="1944" y="800"/>
                  </a:cubicBezTo>
                  <a:close/>
                  <a:moveTo>
                    <a:pt x="2137" y="726"/>
                  </a:moveTo>
                  <a:lnTo>
                    <a:pt x="2137" y="726"/>
                  </a:lnTo>
                  <a:cubicBezTo>
                    <a:pt x="2141" y="716"/>
                    <a:pt x="2142" y="705"/>
                    <a:pt x="2142" y="694"/>
                  </a:cubicBezTo>
                  <a:cubicBezTo>
                    <a:pt x="2142" y="656"/>
                    <a:pt x="2110" y="648"/>
                    <a:pt x="2077" y="648"/>
                  </a:cubicBezTo>
                  <a:cubicBezTo>
                    <a:pt x="2057" y="648"/>
                    <a:pt x="2040" y="654"/>
                    <a:pt x="2021" y="662"/>
                  </a:cubicBezTo>
                  <a:cubicBezTo>
                    <a:pt x="2015" y="680"/>
                    <a:pt x="2011" y="704"/>
                    <a:pt x="2009" y="725"/>
                  </a:cubicBezTo>
                  <a:cubicBezTo>
                    <a:pt x="2035" y="731"/>
                    <a:pt x="2056" y="731"/>
                    <a:pt x="2078" y="731"/>
                  </a:cubicBezTo>
                  <a:cubicBezTo>
                    <a:pt x="2103" y="731"/>
                    <a:pt x="2121" y="729"/>
                    <a:pt x="2137" y="726"/>
                  </a:cubicBezTo>
                  <a:close/>
                  <a:moveTo>
                    <a:pt x="12" y="1249"/>
                  </a:moveTo>
                  <a:lnTo>
                    <a:pt x="12" y="1249"/>
                  </a:lnTo>
                  <a:cubicBezTo>
                    <a:pt x="7" y="1236"/>
                    <a:pt x="7" y="1222"/>
                    <a:pt x="7" y="1209"/>
                  </a:cubicBezTo>
                  <a:lnTo>
                    <a:pt x="7" y="1074"/>
                  </a:lnTo>
                  <a:cubicBezTo>
                    <a:pt x="8" y="1047"/>
                    <a:pt x="10" y="1005"/>
                    <a:pt x="21" y="978"/>
                  </a:cubicBezTo>
                  <a:cubicBezTo>
                    <a:pt x="49" y="964"/>
                    <a:pt x="73" y="957"/>
                    <a:pt x="101" y="957"/>
                  </a:cubicBezTo>
                  <a:cubicBezTo>
                    <a:pt x="110" y="957"/>
                    <a:pt x="118" y="957"/>
                    <a:pt x="126" y="959"/>
                  </a:cubicBezTo>
                  <a:cubicBezTo>
                    <a:pt x="126" y="962"/>
                    <a:pt x="127" y="962"/>
                    <a:pt x="127" y="969"/>
                  </a:cubicBezTo>
                  <a:cubicBezTo>
                    <a:pt x="127" y="971"/>
                    <a:pt x="127" y="975"/>
                    <a:pt x="126" y="980"/>
                  </a:cubicBezTo>
                  <a:cubicBezTo>
                    <a:pt x="125" y="993"/>
                    <a:pt x="122" y="990"/>
                    <a:pt x="120" y="996"/>
                  </a:cubicBezTo>
                  <a:lnTo>
                    <a:pt x="101" y="996"/>
                  </a:lnTo>
                  <a:cubicBezTo>
                    <a:pt x="87" y="996"/>
                    <a:pt x="74" y="999"/>
                    <a:pt x="60" y="1005"/>
                  </a:cubicBezTo>
                  <a:cubicBezTo>
                    <a:pt x="56" y="1016"/>
                    <a:pt x="53" y="1038"/>
                    <a:pt x="53" y="1051"/>
                  </a:cubicBezTo>
                  <a:lnTo>
                    <a:pt x="110" y="1051"/>
                  </a:lnTo>
                  <a:cubicBezTo>
                    <a:pt x="112" y="1058"/>
                    <a:pt x="112" y="1064"/>
                    <a:pt x="112" y="1070"/>
                  </a:cubicBezTo>
                  <a:cubicBezTo>
                    <a:pt x="112" y="1077"/>
                    <a:pt x="112" y="1083"/>
                    <a:pt x="110" y="1090"/>
                  </a:cubicBezTo>
                  <a:lnTo>
                    <a:pt x="52" y="1090"/>
                  </a:lnTo>
                  <a:lnTo>
                    <a:pt x="52" y="1249"/>
                  </a:lnTo>
                  <a:cubicBezTo>
                    <a:pt x="44" y="1251"/>
                    <a:pt x="39" y="1251"/>
                    <a:pt x="32" y="1251"/>
                  </a:cubicBezTo>
                  <a:cubicBezTo>
                    <a:pt x="25" y="1251"/>
                    <a:pt x="20" y="1251"/>
                    <a:pt x="12" y="1249"/>
                  </a:cubicBezTo>
                  <a:close/>
                  <a:moveTo>
                    <a:pt x="121" y="1187"/>
                  </a:moveTo>
                  <a:lnTo>
                    <a:pt x="121" y="1187"/>
                  </a:lnTo>
                  <a:lnTo>
                    <a:pt x="121" y="1170"/>
                  </a:lnTo>
                  <a:cubicBezTo>
                    <a:pt x="121" y="1140"/>
                    <a:pt x="123" y="1093"/>
                    <a:pt x="136" y="1063"/>
                  </a:cubicBezTo>
                  <a:cubicBezTo>
                    <a:pt x="165" y="1049"/>
                    <a:pt x="189" y="1042"/>
                    <a:pt x="214" y="1042"/>
                  </a:cubicBezTo>
                  <a:cubicBezTo>
                    <a:pt x="264" y="1042"/>
                    <a:pt x="304" y="1055"/>
                    <a:pt x="304" y="1112"/>
                  </a:cubicBezTo>
                  <a:cubicBezTo>
                    <a:pt x="304" y="1128"/>
                    <a:pt x="304" y="1122"/>
                    <a:pt x="304" y="1128"/>
                  </a:cubicBezTo>
                  <a:cubicBezTo>
                    <a:pt x="304" y="1138"/>
                    <a:pt x="304" y="1201"/>
                    <a:pt x="292" y="1235"/>
                  </a:cubicBezTo>
                  <a:cubicBezTo>
                    <a:pt x="269" y="1249"/>
                    <a:pt x="244" y="1256"/>
                    <a:pt x="214" y="1256"/>
                  </a:cubicBezTo>
                  <a:cubicBezTo>
                    <a:pt x="164" y="1256"/>
                    <a:pt x="121" y="1245"/>
                    <a:pt x="121" y="1187"/>
                  </a:cubicBezTo>
                  <a:close/>
                  <a:moveTo>
                    <a:pt x="259" y="1207"/>
                  </a:moveTo>
                  <a:lnTo>
                    <a:pt x="259" y="1207"/>
                  </a:lnTo>
                  <a:lnTo>
                    <a:pt x="259" y="1091"/>
                  </a:lnTo>
                  <a:cubicBezTo>
                    <a:pt x="249" y="1084"/>
                    <a:pt x="231" y="1081"/>
                    <a:pt x="213" y="1081"/>
                  </a:cubicBezTo>
                  <a:cubicBezTo>
                    <a:pt x="195" y="1081"/>
                    <a:pt x="177" y="1084"/>
                    <a:pt x="167" y="1091"/>
                  </a:cubicBezTo>
                  <a:lnTo>
                    <a:pt x="167" y="1207"/>
                  </a:lnTo>
                  <a:cubicBezTo>
                    <a:pt x="176" y="1214"/>
                    <a:pt x="195" y="1218"/>
                    <a:pt x="213" y="1218"/>
                  </a:cubicBezTo>
                  <a:cubicBezTo>
                    <a:pt x="231" y="1218"/>
                    <a:pt x="250" y="1214"/>
                    <a:pt x="259" y="1207"/>
                  </a:cubicBezTo>
                  <a:close/>
                  <a:moveTo>
                    <a:pt x="345" y="1249"/>
                  </a:moveTo>
                  <a:lnTo>
                    <a:pt x="345" y="1249"/>
                  </a:lnTo>
                  <a:cubicBezTo>
                    <a:pt x="341" y="1237"/>
                    <a:pt x="341" y="1225"/>
                    <a:pt x="341" y="1211"/>
                  </a:cubicBezTo>
                  <a:lnTo>
                    <a:pt x="341" y="1171"/>
                  </a:lnTo>
                  <a:cubicBezTo>
                    <a:pt x="341" y="1141"/>
                    <a:pt x="342" y="1093"/>
                    <a:pt x="354" y="1063"/>
                  </a:cubicBezTo>
                  <a:cubicBezTo>
                    <a:pt x="380" y="1051"/>
                    <a:pt x="406" y="1043"/>
                    <a:pt x="436" y="1043"/>
                  </a:cubicBezTo>
                  <a:cubicBezTo>
                    <a:pt x="443" y="1043"/>
                    <a:pt x="451" y="1044"/>
                    <a:pt x="459" y="1044"/>
                  </a:cubicBezTo>
                  <a:cubicBezTo>
                    <a:pt x="459" y="1049"/>
                    <a:pt x="460" y="1051"/>
                    <a:pt x="460" y="1054"/>
                  </a:cubicBezTo>
                  <a:cubicBezTo>
                    <a:pt x="460" y="1064"/>
                    <a:pt x="456" y="1074"/>
                    <a:pt x="451" y="1083"/>
                  </a:cubicBezTo>
                  <a:cubicBezTo>
                    <a:pt x="446" y="1082"/>
                    <a:pt x="441" y="1082"/>
                    <a:pt x="435" y="1082"/>
                  </a:cubicBezTo>
                  <a:cubicBezTo>
                    <a:pt x="421" y="1082"/>
                    <a:pt x="407" y="1084"/>
                    <a:pt x="393" y="1090"/>
                  </a:cubicBezTo>
                  <a:cubicBezTo>
                    <a:pt x="386" y="1112"/>
                    <a:pt x="385" y="1147"/>
                    <a:pt x="385" y="1167"/>
                  </a:cubicBezTo>
                  <a:lnTo>
                    <a:pt x="385" y="1249"/>
                  </a:lnTo>
                  <a:cubicBezTo>
                    <a:pt x="378" y="1251"/>
                    <a:pt x="373" y="1251"/>
                    <a:pt x="366" y="1251"/>
                  </a:cubicBezTo>
                  <a:cubicBezTo>
                    <a:pt x="359" y="1251"/>
                    <a:pt x="354" y="1251"/>
                    <a:pt x="345" y="1249"/>
                  </a:cubicBezTo>
                  <a:close/>
                  <a:moveTo>
                    <a:pt x="569" y="1160"/>
                  </a:moveTo>
                  <a:lnTo>
                    <a:pt x="569" y="1160"/>
                  </a:lnTo>
                  <a:lnTo>
                    <a:pt x="569" y="1121"/>
                  </a:lnTo>
                  <a:cubicBezTo>
                    <a:pt x="569" y="1081"/>
                    <a:pt x="571" y="1027"/>
                    <a:pt x="587" y="983"/>
                  </a:cubicBezTo>
                  <a:cubicBezTo>
                    <a:pt x="619" y="966"/>
                    <a:pt x="651" y="955"/>
                    <a:pt x="689" y="955"/>
                  </a:cubicBezTo>
                  <a:cubicBezTo>
                    <a:pt x="761" y="955"/>
                    <a:pt x="809" y="976"/>
                    <a:pt x="809" y="1049"/>
                  </a:cubicBezTo>
                  <a:lnTo>
                    <a:pt x="809" y="1087"/>
                  </a:lnTo>
                  <a:cubicBezTo>
                    <a:pt x="809" y="1128"/>
                    <a:pt x="805" y="1192"/>
                    <a:pt x="790" y="1226"/>
                  </a:cubicBezTo>
                  <a:cubicBezTo>
                    <a:pt x="760" y="1240"/>
                    <a:pt x="727" y="1254"/>
                    <a:pt x="689" y="1254"/>
                  </a:cubicBezTo>
                  <a:cubicBezTo>
                    <a:pt x="642" y="1254"/>
                    <a:pt x="569" y="1247"/>
                    <a:pt x="569" y="1160"/>
                  </a:cubicBezTo>
                  <a:close/>
                  <a:moveTo>
                    <a:pt x="761" y="1196"/>
                  </a:moveTo>
                  <a:lnTo>
                    <a:pt x="761" y="1196"/>
                  </a:lnTo>
                  <a:lnTo>
                    <a:pt x="761" y="1013"/>
                  </a:lnTo>
                  <a:cubicBezTo>
                    <a:pt x="747" y="1002"/>
                    <a:pt x="721" y="995"/>
                    <a:pt x="689" y="995"/>
                  </a:cubicBezTo>
                  <a:cubicBezTo>
                    <a:pt x="657" y="995"/>
                    <a:pt x="628" y="1002"/>
                    <a:pt x="616" y="1013"/>
                  </a:cubicBezTo>
                  <a:lnTo>
                    <a:pt x="616" y="1196"/>
                  </a:lnTo>
                  <a:cubicBezTo>
                    <a:pt x="628" y="1206"/>
                    <a:pt x="657" y="1214"/>
                    <a:pt x="689" y="1214"/>
                  </a:cubicBezTo>
                  <a:cubicBezTo>
                    <a:pt x="721" y="1214"/>
                    <a:pt x="747" y="1206"/>
                    <a:pt x="761" y="1196"/>
                  </a:cubicBezTo>
                  <a:close/>
                  <a:moveTo>
                    <a:pt x="853" y="1249"/>
                  </a:moveTo>
                  <a:lnTo>
                    <a:pt x="853" y="1249"/>
                  </a:lnTo>
                  <a:cubicBezTo>
                    <a:pt x="848" y="1237"/>
                    <a:pt x="848" y="1225"/>
                    <a:pt x="848" y="1211"/>
                  </a:cubicBezTo>
                  <a:lnTo>
                    <a:pt x="848" y="1171"/>
                  </a:lnTo>
                  <a:cubicBezTo>
                    <a:pt x="848" y="1141"/>
                    <a:pt x="849" y="1093"/>
                    <a:pt x="862" y="1063"/>
                  </a:cubicBezTo>
                  <a:cubicBezTo>
                    <a:pt x="887" y="1051"/>
                    <a:pt x="914" y="1043"/>
                    <a:pt x="944" y="1043"/>
                  </a:cubicBezTo>
                  <a:cubicBezTo>
                    <a:pt x="951" y="1043"/>
                    <a:pt x="958" y="1044"/>
                    <a:pt x="966" y="1044"/>
                  </a:cubicBezTo>
                  <a:cubicBezTo>
                    <a:pt x="966" y="1049"/>
                    <a:pt x="967" y="1051"/>
                    <a:pt x="967" y="1054"/>
                  </a:cubicBezTo>
                  <a:cubicBezTo>
                    <a:pt x="967" y="1064"/>
                    <a:pt x="964" y="1074"/>
                    <a:pt x="958" y="1083"/>
                  </a:cubicBezTo>
                  <a:cubicBezTo>
                    <a:pt x="954" y="1082"/>
                    <a:pt x="948" y="1082"/>
                    <a:pt x="943" y="1082"/>
                  </a:cubicBezTo>
                  <a:cubicBezTo>
                    <a:pt x="928" y="1082"/>
                    <a:pt x="915" y="1084"/>
                    <a:pt x="901" y="1090"/>
                  </a:cubicBezTo>
                  <a:cubicBezTo>
                    <a:pt x="894" y="1112"/>
                    <a:pt x="893" y="1147"/>
                    <a:pt x="893" y="1167"/>
                  </a:cubicBezTo>
                  <a:lnTo>
                    <a:pt x="893" y="1249"/>
                  </a:lnTo>
                  <a:cubicBezTo>
                    <a:pt x="886" y="1251"/>
                    <a:pt x="881" y="1251"/>
                    <a:pt x="874" y="1251"/>
                  </a:cubicBezTo>
                  <a:cubicBezTo>
                    <a:pt x="867" y="1251"/>
                    <a:pt x="862" y="1251"/>
                    <a:pt x="853" y="1249"/>
                  </a:cubicBezTo>
                  <a:close/>
                  <a:moveTo>
                    <a:pt x="983" y="1186"/>
                  </a:moveTo>
                  <a:lnTo>
                    <a:pt x="983" y="1186"/>
                  </a:lnTo>
                  <a:lnTo>
                    <a:pt x="983" y="1170"/>
                  </a:lnTo>
                  <a:cubicBezTo>
                    <a:pt x="983" y="1140"/>
                    <a:pt x="984" y="1093"/>
                    <a:pt x="996" y="1063"/>
                  </a:cubicBezTo>
                  <a:cubicBezTo>
                    <a:pt x="1025" y="1049"/>
                    <a:pt x="1051" y="1042"/>
                    <a:pt x="1074" y="1042"/>
                  </a:cubicBezTo>
                  <a:cubicBezTo>
                    <a:pt x="1125" y="1042"/>
                    <a:pt x="1166" y="1055"/>
                    <a:pt x="1166" y="1112"/>
                  </a:cubicBezTo>
                  <a:cubicBezTo>
                    <a:pt x="1166" y="1195"/>
                    <a:pt x="1166" y="1167"/>
                    <a:pt x="1166" y="1195"/>
                  </a:cubicBezTo>
                  <a:cubicBezTo>
                    <a:pt x="1166" y="1217"/>
                    <a:pt x="1163" y="1237"/>
                    <a:pt x="1162" y="1249"/>
                  </a:cubicBezTo>
                  <a:cubicBezTo>
                    <a:pt x="1157" y="1251"/>
                    <a:pt x="1151" y="1253"/>
                    <a:pt x="1145" y="1253"/>
                  </a:cubicBezTo>
                  <a:cubicBezTo>
                    <a:pt x="1140" y="1253"/>
                    <a:pt x="1133" y="1251"/>
                    <a:pt x="1127" y="1249"/>
                  </a:cubicBezTo>
                  <a:lnTo>
                    <a:pt x="1122" y="1230"/>
                  </a:lnTo>
                  <a:cubicBezTo>
                    <a:pt x="1109" y="1245"/>
                    <a:pt x="1083" y="1254"/>
                    <a:pt x="1056" y="1254"/>
                  </a:cubicBezTo>
                  <a:cubicBezTo>
                    <a:pt x="1031" y="1254"/>
                    <a:pt x="983" y="1242"/>
                    <a:pt x="983" y="1186"/>
                  </a:cubicBezTo>
                  <a:close/>
                  <a:moveTo>
                    <a:pt x="1120" y="1196"/>
                  </a:moveTo>
                  <a:lnTo>
                    <a:pt x="1120" y="1196"/>
                  </a:lnTo>
                  <a:lnTo>
                    <a:pt x="1120" y="1092"/>
                  </a:lnTo>
                  <a:cubicBezTo>
                    <a:pt x="1111" y="1084"/>
                    <a:pt x="1092" y="1081"/>
                    <a:pt x="1074" y="1081"/>
                  </a:cubicBezTo>
                  <a:cubicBezTo>
                    <a:pt x="1055" y="1081"/>
                    <a:pt x="1036" y="1084"/>
                    <a:pt x="1027" y="1092"/>
                  </a:cubicBezTo>
                  <a:lnTo>
                    <a:pt x="1027" y="1204"/>
                  </a:lnTo>
                  <a:cubicBezTo>
                    <a:pt x="1038" y="1211"/>
                    <a:pt x="1050" y="1215"/>
                    <a:pt x="1063" y="1215"/>
                  </a:cubicBezTo>
                  <a:cubicBezTo>
                    <a:pt x="1083" y="1215"/>
                    <a:pt x="1104" y="1207"/>
                    <a:pt x="1120" y="1196"/>
                  </a:cubicBezTo>
                  <a:close/>
                  <a:moveTo>
                    <a:pt x="1196" y="1187"/>
                  </a:moveTo>
                  <a:lnTo>
                    <a:pt x="1196" y="1187"/>
                  </a:lnTo>
                  <a:lnTo>
                    <a:pt x="1196" y="1170"/>
                  </a:lnTo>
                  <a:cubicBezTo>
                    <a:pt x="1196" y="1140"/>
                    <a:pt x="1197" y="1093"/>
                    <a:pt x="1210" y="1063"/>
                  </a:cubicBezTo>
                  <a:cubicBezTo>
                    <a:pt x="1239" y="1049"/>
                    <a:pt x="1264" y="1042"/>
                    <a:pt x="1287" y="1042"/>
                  </a:cubicBezTo>
                  <a:cubicBezTo>
                    <a:pt x="1310" y="1042"/>
                    <a:pt x="1335" y="1047"/>
                    <a:pt x="1350" y="1054"/>
                  </a:cubicBezTo>
                  <a:cubicBezTo>
                    <a:pt x="1349" y="1068"/>
                    <a:pt x="1345" y="1079"/>
                    <a:pt x="1338" y="1088"/>
                  </a:cubicBezTo>
                  <a:cubicBezTo>
                    <a:pt x="1319" y="1082"/>
                    <a:pt x="1301" y="1081"/>
                    <a:pt x="1288" y="1081"/>
                  </a:cubicBezTo>
                  <a:cubicBezTo>
                    <a:pt x="1275" y="1081"/>
                    <a:pt x="1262" y="1083"/>
                    <a:pt x="1249" y="1090"/>
                  </a:cubicBezTo>
                  <a:cubicBezTo>
                    <a:pt x="1241" y="1111"/>
                    <a:pt x="1241" y="1147"/>
                    <a:pt x="1241" y="1166"/>
                  </a:cubicBezTo>
                  <a:lnTo>
                    <a:pt x="1241" y="1185"/>
                  </a:lnTo>
                  <a:cubicBezTo>
                    <a:pt x="1241" y="1212"/>
                    <a:pt x="1265" y="1218"/>
                    <a:pt x="1287" y="1218"/>
                  </a:cubicBezTo>
                  <a:cubicBezTo>
                    <a:pt x="1298" y="1218"/>
                    <a:pt x="1320" y="1216"/>
                    <a:pt x="1341" y="1209"/>
                  </a:cubicBezTo>
                  <a:cubicBezTo>
                    <a:pt x="1348" y="1218"/>
                    <a:pt x="1351" y="1229"/>
                    <a:pt x="1350" y="1242"/>
                  </a:cubicBezTo>
                  <a:cubicBezTo>
                    <a:pt x="1334" y="1250"/>
                    <a:pt x="1310" y="1256"/>
                    <a:pt x="1287" y="1256"/>
                  </a:cubicBezTo>
                  <a:cubicBezTo>
                    <a:pt x="1238" y="1256"/>
                    <a:pt x="1196" y="1245"/>
                    <a:pt x="1196" y="1187"/>
                  </a:cubicBezTo>
                  <a:close/>
                  <a:moveTo>
                    <a:pt x="1389" y="1249"/>
                  </a:moveTo>
                  <a:lnTo>
                    <a:pt x="1389" y="1249"/>
                  </a:lnTo>
                  <a:cubicBezTo>
                    <a:pt x="1387" y="1236"/>
                    <a:pt x="1387" y="1222"/>
                    <a:pt x="1387" y="1209"/>
                  </a:cubicBezTo>
                  <a:lnTo>
                    <a:pt x="1387" y="1000"/>
                  </a:lnTo>
                  <a:cubicBezTo>
                    <a:pt x="1387" y="986"/>
                    <a:pt x="1387" y="972"/>
                    <a:pt x="1392" y="959"/>
                  </a:cubicBezTo>
                  <a:cubicBezTo>
                    <a:pt x="1399" y="957"/>
                    <a:pt x="1405" y="956"/>
                    <a:pt x="1410" y="956"/>
                  </a:cubicBezTo>
                  <a:cubicBezTo>
                    <a:pt x="1415" y="956"/>
                    <a:pt x="1420" y="957"/>
                    <a:pt x="1428" y="959"/>
                  </a:cubicBezTo>
                  <a:cubicBezTo>
                    <a:pt x="1432" y="972"/>
                    <a:pt x="1432" y="986"/>
                    <a:pt x="1432" y="1000"/>
                  </a:cubicBezTo>
                  <a:lnTo>
                    <a:pt x="1432" y="1209"/>
                  </a:lnTo>
                  <a:cubicBezTo>
                    <a:pt x="1432" y="1222"/>
                    <a:pt x="1433" y="1235"/>
                    <a:pt x="1429" y="1249"/>
                  </a:cubicBezTo>
                  <a:cubicBezTo>
                    <a:pt x="1424" y="1251"/>
                    <a:pt x="1417" y="1253"/>
                    <a:pt x="1410" y="1253"/>
                  </a:cubicBezTo>
                  <a:cubicBezTo>
                    <a:pt x="1404" y="1253"/>
                    <a:pt x="1396" y="1251"/>
                    <a:pt x="1389" y="1249"/>
                  </a:cubicBezTo>
                  <a:close/>
                  <a:moveTo>
                    <a:pt x="1475" y="1187"/>
                  </a:moveTo>
                  <a:lnTo>
                    <a:pt x="1475" y="1187"/>
                  </a:lnTo>
                  <a:lnTo>
                    <a:pt x="1475" y="1160"/>
                  </a:lnTo>
                  <a:cubicBezTo>
                    <a:pt x="1475" y="1132"/>
                    <a:pt x="1481" y="1090"/>
                    <a:pt x="1492" y="1063"/>
                  </a:cubicBezTo>
                  <a:cubicBezTo>
                    <a:pt x="1518" y="1050"/>
                    <a:pt x="1544" y="1042"/>
                    <a:pt x="1567" y="1042"/>
                  </a:cubicBezTo>
                  <a:cubicBezTo>
                    <a:pt x="1619" y="1042"/>
                    <a:pt x="1655" y="1058"/>
                    <a:pt x="1655" y="1112"/>
                  </a:cubicBezTo>
                  <a:cubicBezTo>
                    <a:pt x="1655" y="1126"/>
                    <a:pt x="1652" y="1153"/>
                    <a:pt x="1645" y="1168"/>
                  </a:cubicBezTo>
                  <a:cubicBezTo>
                    <a:pt x="1629" y="1170"/>
                    <a:pt x="1604" y="1172"/>
                    <a:pt x="1582" y="1172"/>
                  </a:cubicBezTo>
                  <a:cubicBezTo>
                    <a:pt x="1565" y="1172"/>
                    <a:pt x="1538" y="1172"/>
                    <a:pt x="1520" y="1169"/>
                  </a:cubicBezTo>
                  <a:lnTo>
                    <a:pt x="1520" y="1186"/>
                  </a:lnTo>
                  <a:cubicBezTo>
                    <a:pt x="1520" y="1217"/>
                    <a:pt x="1550" y="1218"/>
                    <a:pt x="1575" y="1218"/>
                  </a:cubicBezTo>
                  <a:cubicBezTo>
                    <a:pt x="1592" y="1218"/>
                    <a:pt x="1618" y="1215"/>
                    <a:pt x="1639" y="1208"/>
                  </a:cubicBezTo>
                  <a:cubicBezTo>
                    <a:pt x="1643" y="1215"/>
                    <a:pt x="1647" y="1222"/>
                    <a:pt x="1647" y="1230"/>
                  </a:cubicBezTo>
                  <a:cubicBezTo>
                    <a:pt x="1647" y="1232"/>
                    <a:pt x="1647" y="1235"/>
                    <a:pt x="1645" y="1237"/>
                  </a:cubicBezTo>
                  <a:cubicBezTo>
                    <a:pt x="1623" y="1249"/>
                    <a:pt x="1596" y="1256"/>
                    <a:pt x="1566" y="1256"/>
                  </a:cubicBezTo>
                  <a:cubicBezTo>
                    <a:pt x="1518" y="1256"/>
                    <a:pt x="1475" y="1245"/>
                    <a:pt x="1475" y="1187"/>
                  </a:cubicBezTo>
                  <a:close/>
                  <a:moveTo>
                    <a:pt x="1609" y="1136"/>
                  </a:moveTo>
                  <a:lnTo>
                    <a:pt x="1609" y="1136"/>
                  </a:lnTo>
                  <a:cubicBezTo>
                    <a:pt x="1611" y="1128"/>
                    <a:pt x="1612" y="1120"/>
                    <a:pt x="1612" y="1113"/>
                  </a:cubicBezTo>
                  <a:cubicBezTo>
                    <a:pt x="1612" y="1087"/>
                    <a:pt x="1590" y="1081"/>
                    <a:pt x="1566" y="1081"/>
                  </a:cubicBezTo>
                  <a:cubicBezTo>
                    <a:pt x="1553" y="1081"/>
                    <a:pt x="1541" y="1084"/>
                    <a:pt x="1527" y="1091"/>
                  </a:cubicBezTo>
                  <a:cubicBezTo>
                    <a:pt x="1524" y="1103"/>
                    <a:pt x="1521" y="1120"/>
                    <a:pt x="1521" y="1134"/>
                  </a:cubicBezTo>
                  <a:cubicBezTo>
                    <a:pt x="1538" y="1139"/>
                    <a:pt x="1553" y="1139"/>
                    <a:pt x="1567" y="1139"/>
                  </a:cubicBezTo>
                  <a:cubicBezTo>
                    <a:pt x="1585" y="1139"/>
                    <a:pt x="1598" y="1138"/>
                    <a:pt x="1609" y="1136"/>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 name="Group 6">
            <a:extLst>
              <a:ext uri="{FF2B5EF4-FFF2-40B4-BE49-F238E27FC236}">
                <a16:creationId xmlns:a16="http://schemas.microsoft.com/office/drawing/2014/main" id="{2737D28E-1078-D442-BB62-666C0F96F03C}"/>
              </a:ext>
            </a:extLst>
          </p:cNvPr>
          <p:cNvGrpSpPr/>
          <p:nvPr/>
        </p:nvGrpSpPr>
        <p:grpSpPr>
          <a:xfrm>
            <a:off x="231776" y="4259126"/>
            <a:ext cx="4539970" cy="448524"/>
            <a:chOff x="2386014" y="3016563"/>
            <a:chExt cx="5399087" cy="533400"/>
          </a:xfrm>
        </p:grpSpPr>
        <p:sp>
          <p:nvSpPr>
            <p:cNvPr id="117" name="Freeform 17">
              <a:extLst>
                <a:ext uri="{FF2B5EF4-FFF2-40B4-BE49-F238E27FC236}">
                  <a16:creationId xmlns:a16="http://schemas.microsoft.com/office/drawing/2014/main" id="{F495F99D-3C28-EA4E-8D1F-F4FD69A0F5C5}"/>
                </a:ext>
              </a:extLst>
            </p:cNvPr>
            <p:cNvSpPr>
              <a:spLocks noChangeArrowheads="1"/>
            </p:cNvSpPr>
            <p:nvPr/>
          </p:nvSpPr>
          <p:spPr bwMode="auto">
            <a:xfrm>
              <a:off x="2941639" y="3130863"/>
              <a:ext cx="4843462" cy="390525"/>
            </a:xfrm>
            <a:custGeom>
              <a:avLst/>
              <a:gdLst>
                <a:gd name="T0" fmla="*/ 17 w 13454"/>
                <a:gd name="T1" fmla="*/ 233 h 1083"/>
                <a:gd name="T2" fmla="*/ 684 w 13454"/>
                <a:gd name="T3" fmla="*/ 584 h 1083"/>
                <a:gd name="T4" fmla="*/ 1012 w 13454"/>
                <a:gd name="T5" fmla="*/ 247 h 1083"/>
                <a:gd name="T6" fmla="*/ 1012 w 13454"/>
                <a:gd name="T7" fmla="*/ 744 h 1083"/>
                <a:gd name="T8" fmla="*/ 1274 w 13454"/>
                <a:gd name="T9" fmla="*/ 712 h 1083"/>
                <a:gd name="T10" fmla="*/ 1789 w 13454"/>
                <a:gd name="T11" fmla="*/ 444 h 1083"/>
                <a:gd name="T12" fmla="*/ 1401 w 13454"/>
                <a:gd name="T13" fmla="*/ 387 h 1083"/>
                <a:gd name="T14" fmla="*/ 1929 w 13454"/>
                <a:gd name="T15" fmla="*/ 308 h 1083"/>
                <a:gd name="T16" fmla="*/ 2165 w 13454"/>
                <a:gd name="T17" fmla="*/ 745 h 1083"/>
                <a:gd name="T18" fmla="*/ 2261 w 13454"/>
                <a:gd name="T19" fmla="*/ 511 h 1083"/>
                <a:gd name="T20" fmla="*/ 2486 w 13454"/>
                <a:gd name="T21" fmla="*/ 834 h 1083"/>
                <a:gd name="T22" fmla="*/ 3067 w 13454"/>
                <a:gd name="T23" fmla="*/ 247 h 1083"/>
                <a:gd name="T24" fmla="*/ 3068 w 13454"/>
                <a:gd name="T25" fmla="*/ 357 h 1083"/>
                <a:gd name="T26" fmla="*/ 2840 w 13454"/>
                <a:gd name="T27" fmla="*/ 717 h 1083"/>
                <a:gd name="T28" fmla="*/ 2545 w 13454"/>
                <a:gd name="T29" fmla="*/ 840 h 1083"/>
                <a:gd name="T30" fmla="*/ 3941 w 13454"/>
                <a:gd name="T31" fmla="*/ 444 h 1083"/>
                <a:gd name="T32" fmla="*/ 3425 w 13454"/>
                <a:gd name="T33" fmla="*/ 652 h 1083"/>
                <a:gd name="T34" fmla="*/ 3653 w 13454"/>
                <a:gd name="T35" fmla="*/ 735 h 1083"/>
                <a:gd name="T36" fmla="*/ 4837 w 13454"/>
                <a:gd name="T37" fmla="*/ 48 h 1083"/>
                <a:gd name="T38" fmla="*/ 4814 w 13454"/>
                <a:gd name="T39" fmla="*/ 683 h 1083"/>
                <a:gd name="T40" fmla="*/ 4949 w 13454"/>
                <a:gd name="T41" fmla="*/ 306 h 1083"/>
                <a:gd name="T42" fmla="*/ 5297 w 13454"/>
                <a:gd name="T43" fmla="*/ 712 h 1083"/>
                <a:gd name="T44" fmla="*/ 5297 w 13454"/>
                <a:gd name="T45" fmla="*/ 712 h 1083"/>
                <a:gd name="T46" fmla="*/ 5952 w 13454"/>
                <a:gd name="T47" fmla="*/ 285 h 1083"/>
                <a:gd name="T48" fmla="*/ 6244 w 13454"/>
                <a:gd name="T49" fmla="*/ 444 h 1083"/>
                <a:gd name="T50" fmla="*/ 5890 w 13454"/>
                <a:gd name="T51" fmla="*/ 834 h 1083"/>
                <a:gd name="T52" fmla="*/ 5644 w 13454"/>
                <a:gd name="T53" fmla="*/ 834 h 1083"/>
                <a:gd name="T54" fmla="*/ 6518 w 13454"/>
                <a:gd name="T55" fmla="*/ 306 h 1083"/>
                <a:gd name="T56" fmla="*/ 6605 w 13454"/>
                <a:gd name="T57" fmla="*/ 1076 h 1083"/>
                <a:gd name="T58" fmla="*/ 6605 w 13454"/>
                <a:gd name="T59" fmla="*/ 388 h 1083"/>
                <a:gd name="T60" fmla="*/ 7116 w 13454"/>
                <a:gd name="T61" fmla="*/ 306 h 1083"/>
                <a:gd name="T62" fmla="*/ 7474 w 13454"/>
                <a:gd name="T63" fmla="*/ 779 h 1083"/>
                <a:gd name="T64" fmla="*/ 7203 w 13454"/>
                <a:gd name="T65" fmla="*/ 388 h 1083"/>
                <a:gd name="T66" fmla="*/ 7679 w 13454"/>
                <a:gd name="T67" fmla="*/ 611 h 1083"/>
                <a:gd name="T68" fmla="*/ 7828 w 13454"/>
                <a:gd name="T69" fmla="*/ 384 h 1083"/>
                <a:gd name="T70" fmla="*/ 8054 w 13454"/>
                <a:gd name="T71" fmla="*/ 581 h 1083"/>
                <a:gd name="T72" fmla="*/ 8181 w 13454"/>
                <a:gd name="T73" fmla="*/ 653 h 1083"/>
                <a:gd name="T74" fmla="*/ 8432 w 13454"/>
                <a:gd name="T75" fmla="*/ 511 h 1083"/>
                <a:gd name="T76" fmla="*/ 8432 w 13454"/>
                <a:gd name="T77" fmla="*/ 511 h 1083"/>
                <a:gd name="T78" fmla="*/ 9227 w 13454"/>
                <a:gd name="T79" fmla="*/ 12 h 1083"/>
                <a:gd name="T80" fmla="*/ 9182 w 13454"/>
                <a:gd name="T81" fmla="*/ 274 h 1083"/>
                <a:gd name="T82" fmla="*/ 9204 w 13454"/>
                <a:gd name="T83" fmla="*/ 657 h 1083"/>
                <a:gd name="T84" fmla="*/ 9683 w 13454"/>
                <a:gd name="T85" fmla="*/ 793 h 1083"/>
                <a:gd name="T86" fmla="*/ 9331 w 13454"/>
                <a:gd name="T87" fmla="*/ 387 h 1083"/>
                <a:gd name="T88" fmla="*/ 9811 w 13454"/>
                <a:gd name="T89" fmla="*/ 611 h 1083"/>
                <a:gd name="T90" fmla="*/ 9960 w 13454"/>
                <a:gd name="T91" fmla="*/ 384 h 1083"/>
                <a:gd name="T92" fmla="*/ 10433 w 13454"/>
                <a:gd name="T93" fmla="*/ 472 h 1083"/>
                <a:gd name="T94" fmla="*/ 10433 w 13454"/>
                <a:gd name="T95" fmla="*/ 580 h 1083"/>
                <a:gd name="T96" fmla="*/ 10774 w 13454"/>
                <a:gd name="T97" fmla="*/ 731 h 1083"/>
                <a:gd name="T98" fmla="*/ 11484 w 13454"/>
                <a:gd name="T99" fmla="*/ 249 h 1083"/>
                <a:gd name="T100" fmla="*/ 11341 w 13454"/>
                <a:gd name="T101" fmla="*/ 834 h 1083"/>
                <a:gd name="T102" fmla="*/ 11842 w 13454"/>
                <a:gd name="T103" fmla="*/ 247 h 1083"/>
                <a:gd name="T104" fmla="*/ 11793 w 13454"/>
                <a:gd name="T105" fmla="*/ 846 h 1083"/>
                <a:gd name="T106" fmla="*/ 11709 w 13454"/>
                <a:gd name="T107" fmla="*/ 702 h 1083"/>
                <a:gd name="T108" fmla="*/ 12434 w 13454"/>
                <a:gd name="T109" fmla="*/ 247 h 1083"/>
                <a:gd name="T110" fmla="*/ 12434 w 13454"/>
                <a:gd name="T111" fmla="*/ 744 h 1083"/>
                <a:gd name="T112" fmla="*/ 12706 w 13454"/>
                <a:gd name="T113" fmla="*/ 720 h 1083"/>
                <a:gd name="T114" fmla="*/ 12826 w 13454"/>
                <a:gd name="T115" fmla="*/ 834 h 1083"/>
                <a:gd name="T116" fmla="*/ 13204 w 13454"/>
                <a:gd name="T117" fmla="*/ 247 h 1083"/>
                <a:gd name="T118" fmla="*/ 13405 w 13454"/>
                <a:gd name="T119" fmla="*/ 716 h 1083"/>
                <a:gd name="T120" fmla="*/ 13330 w 13454"/>
                <a:gd name="T121" fmla="*/ 447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454" h="1083">
                  <a:moveTo>
                    <a:pt x="0" y="756"/>
                  </a:moveTo>
                  <a:lnTo>
                    <a:pt x="0" y="756"/>
                  </a:lnTo>
                  <a:cubicBezTo>
                    <a:pt x="4" y="716"/>
                    <a:pt x="24" y="675"/>
                    <a:pt x="51" y="656"/>
                  </a:cubicBezTo>
                  <a:cubicBezTo>
                    <a:pt x="144" y="706"/>
                    <a:pt x="246" y="728"/>
                    <a:pt x="330" y="728"/>
                  </a:cubicBezTo>
                  <a:cubicBezTo>
                    <a:pt x="424" y="728"/>
                    <a:pt x="548" y="693"/>
                    <a:pt x="548" y="584"/>
                  </a:cubicBezTo>
                  <a:cubicBezTo>
                    <a:pt x="548" y="466"/>
                    <a:pt x="442" y="456"/>
                    <a:pt x="346" y="451"/>
                  </a:cubicBezTo>
                  <a:cubicBezTo>
                    <a:pt x="199" y="442"/>
                    <a:pt x="17" y="423"/>
                    <a:pt x="17" y="233"/>
                  </a:cubicBezTo>
                  <a:cubicBezTo>
                    <a:pt x="17" y="61"/>
                    <a:pt x="194" y="3"/>
                    <a:pt x="352" y="3"/>
                  </a:cubicBezTo>
                  <a:cubicBezTo>
                    <a:pt x="472" y="3"/>
                    <a:pt x="561" y="31"/>
                    <a:pt x="655" y="83"/>
                  </a:cubicBezTo>
                  <a:cubicBezTo>
                    <a:pt x="650" y="122"/>
                    <a:pt x="633" y="157"/>
                    <a:pt x="600" y="178"/>
                  </a:cubicBezTo>
                  <a:cubicBezTo>
                    <a:pt x="513" y="133"/>
                    <a:pt x="435" y="118"/>
                    <a:pt x="352" y="118"/>
                  </a:cubicBezTo>
                  <a:cubicBezTo>
                    <a:pt x="277" y="118"/>
                    <a:pt x="150" y="132"/>
                    <a:pt x="150" y="233"/>
                  </a:cubicBezTo>
                  <a:cubicBezTo>
                    <a:pt x="150" y="344"/>
                    <a:pt x="306" y="330"/>
                    <a:pt x="448" y="352"/>
                  </a:cubicBezTo>
                  <a:cubicBezTo>
                    <a:pt x="570" y="371"/>
                    <a:pt x="684" y="415"/>
                    <a:pt x="684" y="584"/>
                  </a:cubicBezTo>
                  <a:cubicBezTo>
                    <a:pt x="684" y="774"/>
                    <a:pt x="499" y="842"/>
                    <a:pt x="330" y="842"/>
                  </a:cubicBezTo>
                  <a:cubicBezTo>
                    <a:pt x="218" y="842"/>
                    <a:pt x="106" y="814"/>
                    <a:pt x="0" y="756"/>
                  </a:cubicBezTo>
                  <a:close/>
                  <a:moveTo>
                    <a:pt x="753" y="657"/>
                  </a:moveTo>
                  <a:lnTo>
                    <a:pt x="753" y="657"/>
                  </a:lnTo>
                  <a:cubicBezTo>
                    <a:pt x="753" y="609"/>
                    <a:pt x="753" y="625"/>
                    <a:pt x="753" y="609"/>
                  </a:cubicBezTo>
                  <a:cubicBezTo>
                    <a:pt x="753" y="524"/>
                    <a:pt x="756" y="391"/>
                    <a:pt x="792" y="306"/>
                  </a:cubicBezTo>
                  <a:cubicBezTo>
                    <a:pt x="875" y="266"/>
                    <a:pt x="945" y="247"/>
                    <a:pt x="1012" y="247"/>
                  </a:cubicBezTo>
                  <a:cubicBezTo>
                    <a:pt x="1075" y="247"/>
                    <a:pt x="1146" y="260"/>
                    <a:pt x="1189" y="283"/>
                  </a:cubicBezTo>
                  <a:cubicBezTo>
                    <a:pt x="1186" y="320"/>
                    <a:pt x="1173" y="352"/>
                    <a:pt x="1155" y="377"/>
                  </a:cubicBezTo>
                  <a:cubicBezTo>
                    <a:pt x="1102" y="359"/>
                    <a:pt x="1052" y="357"/>
                    <a:pt x="1015" y="357"/>
                  </a:cubicBezTo>
                  <a:cubicBezTo>
                    <a:pt x="976" y="357"/>
                    <a:pt x="942" y="364"/>
                    <a:pt x="903" y="382"/>
                  </a:cubicBezTo>
                  <a:cubicBezTo>
                    <a:pt x="883" y="443"/>
                    <a:pt x="881" y="542"/>
                    <a:pt x="881" y="597"/>
                  </a:cubicBezTo>
                  <a:lnTo>
                    <a:pt x="881" y="650"/>
                  </a:lnTo>
                  <a:cubicBezTo>
                    <a:pt x="881" y="729"/>
                    <a:pt x="946" y="744"/>
                    <a:pt x="1012" y="744"/>
                  </a:cubicBezTo>
                  <a:cubicBezTo>
                    <a:pt x="1043" y="744"/>
                    <a:pt x="1104" y="737"/>
                    <a:pt x="1163" y="718"/>
                  </a:cubicBezTo>
                  <a:cubicBezTo>
                    <a:pt x="1185" y="746"/>
                    <a:pt x="1194" y="777"/>
                    <a:pt x="1191" y="814"/>
                  </a:cubicBezTo>
                  <a:cubicBezTo>
                    <a:pt x="1142" y="836"/>
                    <a:pt x="1075" y="854"/>
                    <a:pt x="1012" y="854"/>
                  </a:cubicBezTo>
                  <a:cubicBezTo>
                    <a:pt x="873" y="854"/>
                    <a:pt x="753" y="819"/>
                    <a:pt x="753" y="657"/>
                  </a:cubicBezTo>
                  <a:close/>
                  <a:moveTo>
                    <a:pt x="1286" y="834"/>
                  </a:moveTo>
                  <a:lnTo>
                    <a:pt x="1286" y="834"/>
                  </a:lnTo>
                  <a:cubicBezTo>
                    <a:pt x="1274" y="794"/>
                    <a:pt x="1274" y="752"/>
                    <a:pt x="1274" y="712"/>
                  </a:cubicBezTo>
                  <a:lnTo>
                    <a:pt x="1274" y="113"/>
                  </a:lnTo>
                  <a:cubicBezTo>
                    <a:pt x="1274" y="71"/>
                    <a:pt x="1274" y="53"/>
                    <a:pt x="1286" y="11"/>
                  </a:cubicBezTo>
                  <a:cubicBezTo>
                    <a:pt x="1306" y="5"/>
                    <a:pt x="1325" y="3"/>
                    <a:pt x="1344" y="3"/>
                  </a:cubicBezTo>
                  <a:cubicBezTo>
                    <a:pt x="1363" y="3"/>
                    <a:pt x="1382" y="5"/>
                    <a:pt x="1401" y="11"/>
                  </a:cubicBezTo>
                  <a:lnTo>
                    <a:pt x="1401" y="274"/>
                  </a:lnTo>
                  <a:cubicBezTo>
                    <a:pt x="1445" y="255"/>
                    <a:pt x="1493" y="247"/>
                    <a:pt x="1532" y="247"/>
                  </a:cubicBezTo>
                  <a:cubicBezTo>
                    <a:pt x="1677" y="247"/>
                    <a:pt x="1789" y="286"/>
                    <a:pt x="1789" y="444"/>
                  </a:cubicBezTo>
                  <a:lnTo>
                    <a:pt x="1789" y="707"/>
                  </a:lnTo>
                  <a:cubicBezTo>
                    <a:pt x="1789" y="749"/>
                    <a:pt x="1791" y="791"/>
                    <a:pt x="1777" y="834"/>
                  </a:cubicBezTo>
                  <a:cubicBezTo>
                    <a:pt x="1758" y="838"/>
                    <a:pt x="1740" y="840"/>
                    <a:pt x="1723" y="840"/>
                  </a:cubicBezTo>
                  <a:cubicBezTo>
                    <a:pt x="1705" y="840"/>
                    <a:pt x="1686" y="838"/>
                    <a:pt x="1662" y="834"/>
                  </a:cubicBezTo>
                  <a:lnTo>
                    <a:pt x="1662" y="451"/>
                  </a:lnTo>
                  <a:cubicBezTo>
                    <a:pt x="1662" y="373"/>
                    <a:pt x="1600" y="357"/>
                    <a:pt x="1535" y="357"/>
                  </a:cubicBezTo>
                  <a:cubicBezTo>
                    <a:pt x="1499" y="357"/>
                    <a:pt x="1441" y="369"/>
                    <a:pt x="1401" y="387"/>
                  </a:cubicBezTo>
                  <a:lnTo>
                    <a:pt x="1401" y="834"/>
                  </a:lnTo>
                  <a:cubicBezTo>
                    <a:pt x="1377" y="838"/>
                    <a:pt x="1358" y="840"/>
                    <a:pt x="1340" y="840"/>
                  </a:cubicBezTo>
                  <a:cubicBezTo>
                    <a:pt x="1323" y="840"/>
                    <a:pt x="1306" y="838"/>
                    <a:pt x="1286" y="834"/>
                  </a:cubicBezTo>
                  <a:close/>
                  <a:moveTo>
                    <a:pt x="1882" y="657"/>
                  </a:moveTo>
                  <a:lnTo>
                    <a:pt x="1882" y="657"/>
                  </a:lnTo>
                  <a:cubicBezTo>
                    <a:pt x="1882" y="581"/>
                    <a:pt x="1882" y="606"/>
                    <a:pt x="1882" y="581"/>
                  </a:cubicBezTo>
                  <a:cubicBezTo>
                    <a:pt x="1882" y="501"/>
                    <a:pt x="1897" y="384"/>
                    <a:pt x="1929" y="308"/>
                  </a:cubicBezTo>
                  <a:cubicBezTo>
                    <a:pt x="2005" y="268"/>
                    <a:pt x="2077" y="247"/>
                    <a:pt x="2144" y="247"/>
                  </a:cubicBezTo>
                  <a:cubicBezTo>
                    <a:pt x="2289" y="247"/>
                    <a:pt x="2393" y="293"/>
                    <a:pt x="2393" y="444"/>
                  </a:cubicBezTo>
                  <a:cubicBezTo>
                    <a:pt x="2393" y="483"/>
                    <a:pt x="2383" y="562"/>
                    <a:pt x="2366" y="603"/>
                  </a:cubicBezTo>
                  <a:cubicBezTo>
                    <a:pt x="2317" y="609"/>
                    <a:pt x="2250" y="617"/>
                    <a:pt x="2187" y="617"/>
                  </a:cubicBezTo>
                  <a:cubicBezTo>
                    <a:pt x="2140" y="617"/>
                    <a:pt x="2064" y="614"/>
                    <a:pt x="2010" y="604"/>
                  </a:cubicBezTo>
                  <a:lnTo>
                    <a:pt x="2010" y="653"/>
                  </a:lnTo>
                  <a:cubicBezTo>
                    <a:pt x="2010" y="740"/>
                    <a:pt x="2094" y="745"/>
                    <a:pt x="2165" y="745"/>
                  </a:cubicBezTo>
                  <a:cubicBezTo>
                    <a:pt x="2216" y="745"/>
                    <a:pt x="2288" y="736"/>
                    <a:pt x="2345" y="716"/>
                  </a:cubicBezTo>
                  <a:cubicBezTo>
                    <a:pt x="2360" y="736"/>
                    <a:pt x="2367" y="757"/>
                    <a:pt x="2367" y="779"/>
                  </a:cubicBezTo>
                  <a:cubicBezTo>
                    <a:pt x="2367" y="785"/>
                    <a:pt x="2367" y="791"/>
                    <a:pt x="2366" y="797"/>
                  </a:cubicBezTo>
                  <a:cubicBezTo>
                    <a:pt x="2302" y="833"/>
                    <a:pt x="2228" y="854"/>
                    <a:pt x="2143" y="854"/>
                  </a:cubicBezTo>
                  <a:cubicBezTo>
                    <a:pt x="2005" y="854"/>
                    <a:pt x="1882" y="819"/>
                    <a:pt x="1882" y="657"/>
                  </a:cubicBezTo>
                  <a:close/>
                  <a:moveTo>
                    <a:pt x="2261" y="511"/>
                  </a:moveTo>
                  <a:lnTo>
                    <a:pt x="2261" y="511"/>
                  </a:lnTo>
                  <a:cubicBezTo>
                    <a:pt x="2268" y="490"/>
                    <a:pt x="2270" y="469"/>
                    <a:pt x="2270" y="447"/>
                  </a:cubicBezTo>
                  <a:cubicBezTo>
                    <a:pt x="2270" y="372"/>
                    <a:pt x="2208" y="357"/>
                    <a:pt x="2143" y="357"/>
                  </a:cubicBezTo>
                  <a:cubicBezTo>
                    <a:pt x="2105" y="357"/>
                    <a:pt x="2070" y="367"/>
                    <a:pt x="2033" y="386"/>
                  </a:cubicBezTo>
                  <a:cubicBezTo>
                    <a:pt x="2022" y="420"/>
                    <a:pt x="2014" y="466"/>
                    <a:pt x="2012" y="508"/>
                  </a:cubicBezTo>
                  <a:cubicBezTo>
                    <a:pt x="2062" y="521"/>
                    <a:pt x="2103" y="521"/>
                    <a:pt x="2145" y="521"/>
                  </a:cubicBezTo>
                  <a:cubicBezTo>
                    <a:pt x="2194" y="521"/>
                    <a:pt x="2230" y="518"/>
                    <a:pt x="2261" y="511"/>
                  </a:cubicBezTo>
                  <a:close/>
                  <a:moveTo>
                    <a:pt x="2486" y="834"/>
                  </a:moveTo>
                  <a:lnTo>
                    <a:pt x="2486" y="834"/>
                  </a:lnTo>
                  <a:cubicBezTo>
                    <a:pt x="2472" y="795"/>
                    <a:pt x="2472" y="755"/>
                    <a:pt x="2472" y="716"/>
                  </a:cubicBezTo>
                  <a:lnTo>
                    <a:pt x="2472" y="583"/>
                  </a:lnTo>
                  <a:cubicBezTo>
                    <a:pt x="2472" y="518"/>
                    <a:pt x="2479" y="387"/>
                    <a:pt x="2509" y="306"/>
                  </a:cubicBezTo>
                  <a:cubicBezTo>
                    <a:pt x="2594" y="266"/>
                    <a:pt x="2671" y="247"/>
                    <a:pt x="2738" y="247"/>
                  </a:cubicBezTo>
                  <a:cubicBezTo>
                    <a:pt x="2804" y="247"/>
                    <a:pt x="2865" y="256"/>
                    <a:pt x="2909" y="285"/>
                  </a:cubicBezTo>
                  <a:cubicBezTo>
                    <a:pt x="2968" y="257"/>
                    <a:pt x="3018" y="247"/>
                    <a:pt x="3067" y="247"/>
                  </a:cubicBezTo>
                  <a:cubicBezTo>
                    <a:pt x="3213" y="247"/>
                    <a:pt x="3331" y="286"/>
                    <a:pt x="3331" y="444"/>
                  </a:cubicBezTo>
                  <a:lnTo>
                    <a:pt x="3331" y="716"/>
                  </a:lnTo>
                  <a:cubicBezTo>
                    <a:pt x="3331" y="752"/>
                    <a:pt x="3331" y="790"/>
                    <a:pt x="3317" y="834"/>
                  </a:cubicBezTo>
                  <a:cubicBezTo>
                    <a:pt x="3300" y="838"/>
                    <a:pt x="3281" y="839"/>
                    <a:pt x="3262" y="839"/>
                  </a:cubicBezTo>
                  <a:cubicBezTo>
                    <a:pt x="3241" y="839"/>
                    <a:pt x="3220" y="837"/>
                    <a:pt x="3201" y="834"/>
                  </a:cubicBezTo>
                  <a:lnTo>
                    <a:pt x="3201" y="444"/>
                  </a:lnTo>
                  <a:cubicBezTo>
                    <a:pt x="3201" y="366"/>
                    <a:pt x="3133" y="357"/>
                    <a:pt x="3068" y="357"/>
                  </a:cubicBezTo>
                  <a:cubicBezTo>
                    <a:pt x="3035" y="357"/>
                    <a:pt x="2996" y="364"/>
                    <a:pt x="2959" y="384"/>
                  </a:cubicBezTo>
                  <a:cubicBezTo>
                    <a:pt x="2960" y="440"/>
                    <a:pt x="2960" y="499"/>
                    <a:pt x="2960" y="555"/>
                  </a:cubicBezTo>
                  <a:lnTo>
                    <a:pt x="2960" y="716"/>
                  </a:lnTo>
                  <a:cubicBezTo>
                    <a:pt x="2960" y="752"/>
                    <a:pt x="2962" y="789"/>
                    <a:pt x="2954" y="834"/>
                  </a:cubicBezTo>
                  <a:cubicBezTo>
                    <a:pt x="2937" y="838"/>
                    <a:pt x="2919" y="840"/>
                    <a:pt x="2902" y="840"/>
                  </a:cubicBezTo>
                  <a:cubicBezTo>
                    <a:pt x="2885" y="840"/>
                    <a:pt x="2866" y="838"/>
                    <a:pt x="2847" y="834"/>
                  </a:cubicBezTo>
                  <a:cubicBezTo>
                    <a:pt x="2841" y="795"/>
                    <a:pt x="2840" y="756"/>
                    <a:pt x="2840" y="717"/>
                  </a:cubicBezTo>
                  <a:lnTo>
                    <a:pt x="2840" y="556"/>
                  </a:lnTo>
                  <a:cubicBezTo>
                    <a:pt x="2840" y="496"/>
                    <a:pt x="2843" y="442"/>
                    <a:pt x="2845" y="383"/>
                  </a:cubicBezTo>
                  <a:cubicBezTo>
                    <a:pt x="2820" y="364"/>
                    <a:pt x="2778" y="356"/>
                    <a:pt x="2738" y="356"/>
                  </a:cubicBezTo>
                  <a:cubicBezTo>
                    <a:pt x="2699" y="356"/>
                    <a:pt x="2660" y="362"/>
                    <a:pt x="2622" y="379"/>
                  </a:cubicBezTo>
                  <a:cubicBezTo>
                    <a:pt x="2600" y="464"/>
                    <a:pt x="2601" y="575"/>
                    <a:pt x="2601" y="638"/>
                  </a:cubicBezTo>
                  <a:lnTo>
                    <a:pt x="2601" y="834"/>
                  </a:lnTo>
                  <a:cubicBezTo>
                    <a:pt x="2585" y="838"/>
                    <a:pt x="2565" y="840"/>
                    <a:pt x="2545" y="840"/>
                  </a:cubicBezTo>
                  <a:cubicBezTo>
                    <a:pt x="2526" y="840"/>
                    <a:pt x="2506" y="838"/>
                    <a:pt x="2486" y="834"/>
                  </a:cubicBezTo>
                  <a:close/>
                  <a:moveTo>
                    <a:pt x="3425" y="652"/>
                  </a:moveTo>
                  <a:lnTo>
                    <a:pt x="3425" y="652"/>
                  </a:lnTo>
                  <a:lnTo>
                    <a:pt x="3425" y="609"/>
                  </a:lnTo>
                  <a:cubicBezTo>
                    <a:pt x="3425" y="524"/>
                    <a:pt x="3428" y="391"/>
                    <a:pt x="3464" y="306"/>
                  </a:cubicBezTo>
                  <a:cubicBezTo>
                    <a:pt x="3546" y="266"/>
                    <a:pt x="3616" y="247"/>
                    <a:pt x="3683" y="247"/>
                  </a:cubicBezTo>
                  <a:cubicBezTo>
                    <a:pt x="3828" y="247"/>
                    <a:pt x="3941" y="286"/>
                    <a:pt x="3941" y="444"/>
                  </a:cubicBezTo>
                  <a:lnTo>
                    <a:pt x="3941" y="679"/>
                  </a:lnTo>
                  <a:cubicBezTo>
                    <a:pt x="3941" y="740"/>
                    <a:pt x="3937" y="798"/>
                    <a:pt x="3932" y="834"/>
                  </a:cubicBezTo>
                  <a:cubicBezTo>
                    <a:pt x="3916" y="838"/>
                    <a:pt x="3901" y="840"/>
                    <a:pt x="3886" y="840"/>
                  </a:cubicBezTo>
                  <a:cubicBezTo>
                    <a:pt x="3869" y="840"/>
                    <a:pt x="3852" y="838"/>
                    <a:pt x="3831" y="834"/>
                  </a:cubicBezTo>
                  <a:lnTo>
                    <a:pt x="3821" y="779"/>
                  </a:lnTo>
                  <a:cubicBezTo>
                    <a:pt x="3781" y="820"/>
                    <a:pt x="3709" y="846"/>
                    <a:pt x="3634" y="846"/>
                  </a:cubicBezTo>
                  <a:cubicBezTo>
                    <a:pt x="3562" y="846"/>
                    <a:pt x="3425" y="814"/>
                    <a:pt x="3425" y="652"/>
                  </a:cubicBezTo>
                  <a:close/>
                  <a:moveTo>
                    <a:pt x="3813" y="680"/>
                  </a:moveTo>
                  <a:lnTo>
                    <a:pt x="3813" y="680"/>
                  </a:lnTo>
                  <a:lnTo>
                    <a:pt x="3813" y="388"/>
                  </a:lnTo>
                  <a:cubicBezTo>
                    <a:pt x="3788" y="367"/>
                    <a:pt x="3734" y="357"/>
                    <a:pt x="3682" y="357"/>
                  </a:cubicBezTo>
                  <a:cubicBezTo>
                    <a:pt x="3628" y="357"/>
                    <a:pt x="3576" y="367"/>
                    <a:pt x="3550" y="388"/>
                  </a:cubicBezTo>
                  <a:lnTo>
                    <a:pt x="3550" y="702"/>
                  </a:lnTo>
                  <a:cubicBezTo>
                    <a:pt x="3578" y="725"/>
                    <a:pt x="3615" y="735"/>
                    <a:pt x="3653" y="735"/>
                  </a:cubicBezTo>
                  <a:cubicBezTo>
                    <a:pt x="3709" y="735"/>
                    <a:pt x="3770" y="713"/>
                    <a:pt x="3813" y="680"/>
                  </a:cubicBezTo>
                  <a:close/>
                  <a:moveTo>
                    <a:pt x="4257" y="580"/>
                  </a:moveTo>
                  <a:lnTo>
                    <a:pt x="4257" y="580"/>
                  </a:lnTo>
                  <a:lnTo>
                    <a:pt x="4257" y="472"/>
                  </a:lnTo>
                  <a:cubicBezTo>
                    <a:pt x="4257" y="356"/>
                    <a:pt x="4265" y="201"/>
                    <a:pt x="4309" y="79"/>
                  </a:cubicBezTo>
                  <a:cubicBezTo>
                    <a:pt x="4402" y="32"/>
                    <a:pt x="4492" y="0"/>
                    <a:pt x="4599" y="0"/>
                  </a:cubicBezTo>
                  <a:cubicBezTo>
                    <a:pt x="4706" y="0"/>
                    <a:pt x="4790" y="22"/>
                    <a:pt x="4837" y="48"/>
                  </a:cubicBezTo>
                  <a:cubicBezTo>
                    <a:pt x="4840" y="86"/>
                    <a:pt x="4826" y="117"/>
                    <a:pt x="4807" y="143"/>
                  </a:cubicBezTo>
                  <a:cubicBezTo>
                    <a:pt x="4741" y="121"/>
                    <a:pt x="4687" y="113"/>
                    <a:pt x="4599" y="113"/>
                  </a:cubicBezTo>
                  <a:cubicBezTo>
                    <a:pt x="4532" y="113"/>
                    <a:pt x="4479" y="130"/>
                    <a:pt x="4426" y="155"/>
                  </a:cubicBezTo>
                  <a:cubicBezTo>
                    <a:pt x="4413" y="205"/>
                    <a:pt x="4394" y="292"/>
                    <a:pt x="4394" y="472"/>
                  </a:cubicBezTo>
                  <a:lnTo>
                    <a:pt x="4394" y="580"/>
                  </a:lnTo>
                  <a:cubicBezTo>
                    <a:pt x="4394" y="703"/>
                    <a:pt x="4479" y="731"/>
                    <a:pt x="4599" y="731"/>
                  </a:cubicBezTo>
                  <a:cubicBezTo>
                    <a:pt x="4660" y="731"/>
                    <a:pt x="4750" y="711"/>
                    <a:pt x="4814" y="683"/>
                  </a:cubicBezTo>
                  <a:cubicBezTo>
                    <a:pt x="4836" y="708"/>
                    <a:pt x="4847" y="747"/>
                    <a:pt x="4850" y="784"/>
                  </a:cubicBezTo>
                  <a:cubicBezTo>
                    <a:pt x="4774" y="820"/>
                    <a:pt x="4698" y="846"/>
                    <a:pt x="4599" y="846"/>
                  </a:cubicBezTo>
                  <a:cubicBezTo>
                    <a:pt x="4468" y="846"/>
                    <a:pt x="4257" y="827"/>
                    <a:pt x="4257" y="580"/>
                  </a:cubicBezTo>
                  <a:close/>
                  <a:moveTo>
                    <a:pt x="4909" y="657"/>
                  </a:moveTo>
                  <a:lnTo>
                    <a:pt x="4909" y="657"/>
                  </a:lnTo>
                  <a:cubicBezTo>
                    <a:pt x="4909" y="609"/>
                    <a:pt x="4909" y="625"/>
                    <a:pt x="4909" y="609"/>
                  </a:cubicBezTo>
                  <a:cubicBezTo>
                    <a:pt x="4909" y="524"/>
                    <a:pt x="4912" y="391"/>
                    <a:pt x="4949" y="306"/>
                  </a:cubicBezTo>
                  <a:cubicBezTo>
                    <a:pt x="5031" y="266"/>
                    <a:pt x="5101" y="247"/>
                    <a:pt x="5168" y="247"/>
                  </a:cubicBezTo>
                  <a:cubicBezTo>
                    <a:pt x="5312" y="247"/>
                    <a:pt x="5425" y="286"/>
                    <a:pt x="5425" y="444"/>
                  </a:cubicBezTo>
                  <a:lnTo>
                    <a:pt x="5425" y="491"/>
                  </a:lnTo>
                  <a:cubicBezTo>
                    <a:pt x="5425" y="518"/>
                    <a:pt x="5425" y="698"/>
                    <a:pt x="5389" y="793"/>
                  </a:cubicBezTo>
                  <a:cubicBezTo>
                    <a:pt x="5325" y="832"/>
                    <a:pt x="5253" y="854"/>
                    <a:pt x="5168" y="854"/>
                  </a:cubicBezTo>
                  <a:cubicBezTo>
                    <a:pt x="5029" y="854"/>
                    <a:pt x="4909" y="819"/>
                    <a:pt x="4909" y="657"/>
                  </a:cubicBezTo>
                  <a:close/>
                  <a:moveTo>
                    <a:pt x="5297" y="712"/>
                  </a:moveTo>
                  <a:lnTo>
                    <a:pt x="5297" y="712"/>
                  </a:lnTo>
                  <a:lnTo>
                    <a:pt x="5297" y="387"/>
                  </a:lnTo>
                  <a:cubicBezTo>
                    <a:pt x="5271" y="366"/>
                    <a:pt x="5219" y="356"/>
                    <a:pt x="5167" y="356"/>
                  </a:cubicBezTo>
                  <a:cubicBezTo>
                    <a:pt x="5116" y="356"/>
                    <a:pt x="5065" y="366"/>
                    <a:pt x="5037" y="387"/>
                  </a:cubicBezTo>
                  <a:lnTo>
                    <a:pt x="5037" y="712"/>
                  </a:lnTo>
                  <a:cubicBezTo>
                    <a:pt x="5062" y="732"/>
                    <a:pt x="5115" y="744"/>
                    <a:pt x="5167" y="744"/>
                  </a:cubicBezTo>
                  <a:cubicBezTo>
                    <a:pt x="5219" y="744"/>
                    <a:pt x="5272" y="732"/>
                    <a:pt x="5297" y="712"/>
                  </a:cubicBezTo>
                  <a:close/>
                  <a:moveTo>
                    <a:pt x="5530" y="834"/>
                  </a:moveTo>
                  <a:lnTo>
                    <a:pt x="5530" y="834"/>
                  </a:lnTo>
                  <a:cubicBezTo>
                    <a:pt x="5514" y="795"/>
                    <a:pt x="5514" y="755"/>
                    <a:pt x="5514" y="716"/>
                  </a:cubicBezTo>
                  <a:lnTo>
                    <a:pt x="5514" y="583"/>
                  </a:lnTo>
                  <a:cubicBezTo>
                    <a:pt x="5514" y="518"/>
                    <a:pt x="5522" y="387"/>
                    <a:pt x="5553" y="306"/>
                  </a:cubicBezTo>
                  <a:cubicBezTo>
                    <a:pt x="5637" y="266"/>
                    <a:pt x="5714" y="247"/>
                    <a:pt x="5780" y="247"/>
                  </a:cubicBezTo>
                  <a:cubicBezTo>
                    <a:pt x="5847" y="247"/>
                    <a:pt x="5907" y="256"/>
                    <a:pt x="5952" y="285"/>
                  </a:cubicBezTo>
                  <a:cubicBezTo>
                    <a:pt x="6011" y="257"/>
                    <a:pt x="6061" y="247"/>
                    <a:pt x="6111" y="247"/>
                  </a:cubicBezTo>
                  <a:cubicBezTo>
                    <a:pt x="6256" y="247"/>
                    <a:pt x="6374" y="286"/>
                    <a:pt x="6374" y="444"/>
                  </a:cubicBezTo>
                  <a:lnTo>
                    <a:pt x="6374" y="716"/>
                  </a:lnTo>
                  <a:cubicBezTo>
                    <a:pt x="6374" y="752"/>
                    <a:pt x="6374" y="790"/>
                    <a:pt x="6359" y="834"/>
                  </a:cubicBezTo>
                  <a:cubicBezTo>
                    <a:pt x="6343" y="838"/>
                    <a:pt x="6324" y="839"/>
                    <a:pt x="6305" y="839"/>
                  </a:cubicBezTo>
                  <a:cubicBezTo>
                    <a:pt x="6284" y="839"/>
                    <a:pt x="6263" y="837"/>
                    <a:pt x="6244" y="834"/>
                  </a:cubicBezTo>
                  <a:lnTo>
                    <a:pt x="6244" y="444"/>
                  </a:lnTo>
                  <a:cubicBezTo>
                    <a:pt x="6244" y="366"/>
                    <a:pt x="6177" y="357"/>
                    <a:pt x="6112" y="357"/>
                  </a:cubicBezTo>
                  <a:cubicBezTo>
                    <a:pt x="6078" y="357"/>
                    <a:pt x="6039" y="364"/>
                    <a:pt x="6002" y="384"/>
                  </a:cubicBezTo>
                  <a:cubicBezTo>
                    <a:pt x="6003" y="440"/>
                    <a:pt x="6003" y="499"/>
                    <a:pt x="6003" y="555"/>
                  </a:cubicBezTo>
                  <a:lnTo>
                    <a:pt x="6003" y="716"/>
                  </a:lnTo>
                  <a:cubicBezTo>
                    <a:pt x="6003" y="752"/>
                    <a:pt x="6004" y="789"/>
                    <a:pt x="5996" y="834"/>
                  </a:cubicBezTo>
                  <a:cubicBezTo>
                    <a:pt x="5980" y="838"/>
                    <a:pt x="5962" y="840"/>
                    <a:pt x="5945" y="840"/>
                  </a:cubicBezTo>
                  <a:cubicBezTo>
                    <a:pt x="5927" y="840"/>
                    <a:pt x="5908" y="838"/>
                    <a:pt x="5890" y="834"/>
                  </a:cubicBezTo>
                  <a:cubicBezTo>
                    <a:pt x="5884" y="795"/>
                    <a:pt x="5883" y="756"/>
                    <a:pt x="5883" y="717"/>
                  </a:cubicBezTo>
                  <a:lnTo>
                    <a:pt x="5883" y="556"/>
                  </a:lnTo>
                  <a:cubicBezTo>
                    <a:pt x="5883" y="496"/>
                    <a:pt x="5886" y="442"/>
                    <a:pt x="5887" y="383"/>
                  </a:cubicBezTo>
                  <a:cubicBezTo>
                    <a:pt x="5863" y="364"/>
                    <a:pt x="5821" y="356"/>
                    <a:pt x="5780" y="356"/>
                  </a:cubicBezTo>
                  <a:cubicBezTo>
                    <a:pt x="5742" y="356"/>
                    <a:pt x="5703" y="362"/>
                    <a:pt x="5665" y="379"/>
                  </a:cubicBezTo>
                  <a:cubicBezTo>
                    <a:pt x="5642" y="464"/>
                    <a:pt x="5644" y="575"/>
                    <a:pt x="5644" y="638"/>
                  </a:cubicBezTo>
                  <a:lnTo>
                    <a:pt x="5644" y="834"/>
                  </a:lnTo>
                  <a:cubicBezTo>
                    <a:pt x="5628" y="838"/>
                    <a:pt x="5609" y="840"/>
                    <a:pt x="5589" y="840"/>
                  </a:cubicBezTo>
                  <a:cubicBezTo>
                    <a:pt x="5570" y="840"/>
                    <a:pt x="5550" y="838"/>
                    <a:pt x="5530" y="834"/>
                  </a:cubicBezTo>
                  <a:close/>
                  <a:moveTo>
                    <a:pt x="6491" y="1076"/>
                  </a:moveTo>
                  <a:lnTo>
                    <a:pt x="6491" y="1076"/>
                  </a:lnTo>
                  <a:cubicBezTo>
                    <a:pt x="6479" y="1039"/>
                    <a:pt x="6479" y="1000"/>
                    <a:pt x="6479" y="961"/>
                  </a:cubicBezTo>
                  <a:lnTo>
                    <a:pt x="6479" y="602"/>
                  </a:lnTo>
                  <a:cubicBezTo>
                    <a:pt x="6479" y="522"/>
                    <a:pt x="6481" y="392"/>
                    <a:pt x="6518" y="306"/>
                  </a:cubicBezTo>
                  <a:cubicBezTo>
                    <a:pt x="6599" y="266"/>
                    <a:pt x="6669" y="247"/>
                    <a:pt x="6737" y="247"/>
                  </a:cubicBezTo>
                  <a:cubicBezTo>
                    <a:pt x="6882" y="247"/>
                    <a:pt x="6994" y="286"/>
                    <a:pt x="6994" y="444"/>
                  </a:cubicBezTo>
                  <a:lnTo>
                    <a:pt x="6994" y="491"/>
                  </a:lnTo>
                  <a:cubicBezTo>
                    <a:pt x="6994" y="518"/>
                    <a:pt x="6994" y="698"/>
                    <a:pt x="6957" y="793"/>
                  </a:cubicBezTo>
                  <a:cubicBezTo>
                    <a:pt x="6895" y="832"/>
                    <a:pt x="6821" y="854"/>
                    <a:pt x="6737" y="854"/>
                  </a:cubicBezTo>
                  <a:cubicBezTo>
                    <a:pt x="6685" y="854"/>
                    <a:pt x="6634" y="844"/>
                    <a:pt x="6605" y="817"/>
                  </a:cubicBezTo>
                  <a:lnTo>
                    <a:pt x="6605" y="1076"/>
                  </a:lnTo>
                  <a:cubicBezTo>
                    <a:pt x="6584" y="1080"/>
                    <a:pt x="6566" y="1082"/>
                    <a:pt x="6549" y="1082"/>
                  </a:cubicBezTo>
                  <a:cubicBezTo>
                    <a:pt x="6532" y="1082"/>
                    <a:pt x="6514" y="1080"/>
                    <a:pt x="6491" y="1076"/>
                  </a:cubicBezTo>
                  <a:close/>
                  <a:moveTo>
                    <a:pt x="6867" y="713"/>
                  </a:moveTo>
                  <a:lnTo>
                    <a:pt x="6867" y="713"/>
                  </a:lnTo>
                  <a:lnTo>
                    <a:pt x="6867" y="388"/>
                  </a:lnTo>
                  <a:cubicBezTo>
                    <a:pt x="6841" y="367"/>
                    <a:pt x="6790" y="357"/>
                    <a:pt x="6738" y="357"/>
                  </a:cubicBezTo>
                  <a:cubicBezTo>
                    <a:pt x="6685" y="357"/>
                    <a:pt x="6632" y="367"/>
                    <a:pt x="6605" y="388"/>
                  </a:cubicBezTo>
                  <a:lnTo>
                    <a:pt x="6605" y="713"/>
                  </a:lnTo>
                  <a:cubicBezTo>
                    <a:pt x="6634" y="734"/>
                    <a:pt x="6686" y="745"/>
                    <a:pt x="6738" y="745"/>
                  </a:cubicBezTo>
                  <a:cubicBezTo>
                    <a:pt x="6789" y="745"/>
                    <a:pt x="6840" y="734"/>
                    <a:pt x="6867" y="713"/>
                  </a:cubicBezTo>
                  <a:close/>
                  <a:moveTo>
                    <a:pt x="7078" y="652"/>
                  </a:moveTo>
                  <a:lnTo>
                    <a:pt x="7078" y="652"/>
                  </a:lnTo>
                  <a:lnTo>
                    <a:pt x="7078" y="609"/>
                  </a:lnTo>
                  <a:cubicBezTo>
                    <a:pt x="7078" y="524"/>
                    <a:pt x="7081" y="391"/>
                    <a:pt x="7116" y="306"/>
                  </a:cubicBezTo>
                  <a:cubicBezTo>
                    <a:pt x="7199" y="266"/>
                    <a:pt x="7269" y="247"/>
                    <a:pt x="7337" y="247"/>
                  </a:cubicBezTo>
                  <a:cubicBezTo>
                    <a:pt x="7481" y="247"/>
                    <a:pt x="7594" y="286"/>
                    <a:pt x="7594" y="444"/>
                  </a:cubicBezTo>
                  <a:lnTo>
                    <a:pt x="7594" y="679"/>
                  </a:lnTo>
                  <a:cubicBezTo>
                    <a:pt x="7594" y="740"/>
                    <a:pt x="7590" y="798"/>
                    <a:pt x="7585" y="834"/>
                  </a:cubicBezTo>
                  <a:cubicBezTo>
                    <a:pt x="7568" y="838"/>
                    <a:pt x="7554" y="840"/>
                    <a:pt x="7538" y="840"/>
                  </a:cubicBezTo>
                  <a:cubicBezTo>
                    <a:pt x="7522" y="840"/>
                    <a:pt x="7505" y="838"/>
                    <a:pt x="7484" y="834"/>
                  </a:cubicBezTo>
                  <a:lnTo>
                    <a:pt x="7474" y="779"/>
                  </a:lnTo>
                  <a:cubicBezTo>
                    <a:pt x="7434" y="820"/>
                    <a:pt x="7363" y="846"/>
                    <a:pt x="7288" y="846"/>
                  </a:cubicBezTo>
                  <a:cubicBezTo>
                    <a:pt x="7214" y="846"/>
                    <a:pt x="7078" y="814"/>
                    <a:pt x="7078" y="652"/>
                  </a:cubicBezTo>
                  <a:close/>
                  <a:moveTo>
                    <a:pt x="7466" y="680"/>
                  </a:moveTo>
                  <a:lnTo>
                    <a:pt x="7466" y="680"/>
                  </a:lnTo>
                  <a:lnTo>
                    <a:pt x="7466" y="388"/>
                  </a:lnTo>
                  <a:cubicBezTo>
                    <a:pt x="7440" y="367"/>
                    <a:pt x="7388" y="357"/>
                    <a:pt x="7336" y="357"/>
                  </a:cubicBezTo>
                  <a:cubicBezTo>
                    <a:pt x="7282" y="357"/>
                    <a:pt x="7229" y="367"/>
                    <a:pt x="7203" y="388"/>
                  </a:cubicBezTo>
                  <a:lnTo>
                    <a:pt x="7203" y="702"/>
                  </a:lnTo>
                  <a:cubicBezTo>
                    <a:pt x="7231" y="725"/>
                    <a:pt x="7268" y="735"/>
                    <a:pt x="7307" y="735"/>
                  </a:cubicBezTo>
                  <a:cubicBezTo>
                    <a:pt x="7363" y="735"/>
                    <a:pt x="7423" y="713"/>
                    <a:pt x="7466" y="680"/>
                  </a:cubicBezTo>
                  <a:close/>
                  <a:moveTo>
                    <a:pt x="7691" y="834"/>
                  </a:moveTo>
                  <a:lnTo>
                    <a:pt x="7691" y="834"/>
                  </a:lnTo>
                  <a:cubicBezTo>
                    <a:pt x="7679" y="798"/>
                    <a:pt x="7679" y="762"/>
                    <a:pt x="7679" y="726"/>
                  </a:cubicBezTo>
                  <a:lnTo>
                    <a:pt x="7679" y="611"/>
                  </a:lnTo>
                  <a:cubicBezTo>
                    <a:pt x="7679" y="526"/>
                    <a:pt x="7681" y="392"/>
                    <a:pt x="7718" y="307"/>
                  </a:cubicBezTo>
                  <a:cubicBezTo>
                    <a:pt x="7790" y="271"/>
                    <a:pt x="7866" y="249"/>
                    <a:pt x="7949" y="249"/>
                  </a:cubicBezTo>
                  <a:cubicBezTo>
                    <a:pt x="7970" y="249"/>
                    <a:pt x="7992" y="251"/>
                    <a:pt x="8013" y="254"/>
                  </a:cubicBezTo>
                  <a:cubicBezTo>
                    <a:pt x="8014" y="265"/>
                    <a:pt x="8015" y="274"/>
                    <a:pt x="8015" y="283"/>
                  </a:cubicBezTo>
                  <a:cubicBezTo>
                    <a:pt x="8015" y="312"/>
                    <a:pt x="8008" y="338"/>
                    <a:pt x="7993" y="363"/>
                  </a:cubicBezTo>
                  <a:cubicBezTo>
                    <a:pt x="7977" y="361"/>
                    <a:pt x="7961" y="359"/>
                    <a:pt x="7946" y="359"/>
                  </a:cubicBezTo>
                  <a:cubicBezTo>
                    <a:pt x="7907" y="359"/>
                    <a:pt x="7867" y="367"/>
                    <a:pt x="7828" y="384"/>
                  </a:cubicBezTo>
                  <a:cubicBezTo>
                    <a:pt x="7808" y="446"/>
                    <a:pt x="7806" y="544"/>
                    <a:pt x="7806" y="599"/>
                  </a:cubicBezTo>
                  <a:lnTo>
                    <a:pt x="7806" y="834"/>
                  </a:lnTo>
                  <a:cubicBezTo>
                    <a:pt x="7786" y="837"/>
                    <a:pt x="7769" y="839"/>
                    <a:pt x="7751" y="839"/>
                  </a:cubicBezTo>
                  <a:cubicBezTo>
                    <a:pt x="7733" y="839"/>
                    <a:pt x="7715" y="837"/>
                    <a:pt x="7691" y="834"/>
                  </a:cubicBezTo>
                  <a:close/>
                  <a:moveTo>
                    <a:pt x="8054" y="657"/>
                  </a:moveTo>
                  <a:lnTo>
                    <a:pt x="8054" y="657"/>
                  </a:lnTo>
                  <a:cubicBezTo>
                    <a:pt x="8054" y="581"/>
                    <a:pt x="8054" y="606"/>
                    <a:pt x="8054" y="581"/>
                  </a:cubicBezTo>
                  <a:cubicBezTo>
                    <a:pt x="8054" y="501"/>
                    <a:pt x="8070" y="384"/>
                    <a:pt x="8102" y="308"/>
                  </a:cubicBezTo>
                  <a:cubicBezTo>
                    <a:pt x="8176" y="268"/>
                    <a:pt x="8249" y="247"/>
                    <a:pt x="8316" y="247"/>
                  </a:cubicBezTo>
                  <a:cubicBezTo>
                    <a:pt x="8461" y="247"/>
                    <a:pt x="8565" y="293"/>
                    <a:pt x="8565" y="444"/>
                  </a:cubicBezTo>
                  <a:cubicBezTo>
                    <a:pt x="8565" y="483"/>
                    <a:pt x="8555" y="562"/>
                    <a:pt x="8538" y="603"/>
                  </a:cubicBezTo>
                  <a:cubicBezTo>
                    <a:pt x="8489" y="609"/>
                    <a:pt x="8421" y="617"/>
                    <a:pt x="8358" y="617"/>
                  </a:cubicBezTo>
                  <a:cubicBezTo>
                    <a:pt x="8311" y="617"/>
                    <a:pt x="8235" y="614"/>
                    <a:pt x="8181" y="604"/>
                  </a:cubicBezTo>
                  <a:lnTo>
                    <a:pt x="8181" y="653"/>
                  </a:lnTo>
                  <a:cubicBezTo>
                    <a:pt x="8181" y="740"/>
                    <a:pt x="8265" y="745"/>
                    <a:pt x="8337" y="745"/>
                  </a:cubicBezTo>
                  <a:cubicBezTo>
                    <a:pt x="8387" y="745"/>
                    <a:pt x="8460" y="736"/>
                    <a:pt x="8517" y="716"/>
                  </a:cubicBezTo>
                  <a:cubicBezTo>
                    <a:pt x="8533" y="736"/>
                    <a:pt x="8539" y="757"/>
                    <a:pt x="8539" y="779"/>
                  </a:cubicBezTo>
                  <a:cubicBezTo>
                    <a:pt x="8539" y="785"/>
                    <a:pt x="8539" y="791"/>
                    <a:pt x="8538" y="797"/>
                  </a:cubicBezTo>
                  <a:cubicBezTo>
                    <a:pt x="8475" y="833"/>
                    <a:pt x="8399" y="854"/>
                    <a:pt x="8314" y="854"/>
                  </a:cubicBezTo>
                  <a:cubicBezTo>
                    <a:pt x="8176" y="854"/>
                    <a:pt x="8054" y="819"/>
                    <a:pt x="8054" y="657"/>
                  </a:cubicBezTo>
                  <a:close/>
                  <a:moveTo>
                    <a:pt x="8432" y="511"/>
                  </a:moveTo>
                  <a:lnTo>
                    <a:pt x="8432" y="511"/>
                  </a:lnTo>
                  <a:cubicBezTo>
                    <a:pt x="8439" y="490"/>
                    <a:pt x="8441" y="469"/>
                    <a:pt x="8441" y="447"/>
                  </a:cubicBezTo>
                  <a:cubicBezTo>
                    <a:pt x="8441" y="372"/>
                    <a:pt x="8379" y="357"/>
                    <a:pt x="8314" y="357"/>
                  </a:cubicBezTo>
                  <a:cubicBezTo>
                    <a:pt x="8277" y="357"/>
                    <a:pt x="8241" y="367"/>
                    <a:pt x="8204" y="386"/>
                  </a:cubicBezTo>
                  <a:cubicBezTo>
                    <a:pt x="8193" y="420"/>
                    <a:pt x="8185" y="466"/>
                    <a:pt x="8183" y="508"/>
                  </a:cubicBezTo>
                  <a:cubicBezTo>
                    <a:pt x="8233" y="521"/>
                    <a:pt x="8274" y="521"/>
                    <a:pt x="8317" y="521"/>
                  </a:cubicBezTo>
                  <a:cubicBezTo>
                    <a:pt x="8366" y="521"/>
                    <a:pt x="8401" y="518"/>
                    <a:pt x="8432" y="511"/>
                  </a:cubicBezTo>
                  <a:close/>
                  <a:moveTo>
                    <a:pt x="8903" y="834"/>
                  </a:moveTo>
                  <a:lnTo>
                    <a:pt x="8903" y="834"/>
                  </a:lnTo>
                  <a:cubicBezTo>
                    <a:pt x="8890" y="796"/>
                    <a:pt x="8890" y="758"/>
                    <a:pt x="8890" y="719"/>
                  </a:cubicBezTo>
                  <a:lnTo>
                    <a:pt x="8890" y="339"/>
                  </a:lnTo>
                  <a:cubicBezTo>
                    <a:pt x="8891" y="258"/>
                    <a:pt x="8897" y="141"/>
                    <a:pt x="8929" y="66"/>
                  </a:cubicBezTo>
                  <a:cubicBezTo>
                    <a:pt x="9008" y="27"/>
                    <a:pt x="9079" y="8"/>
                    <a:pt x="9158" y="8"/>
                  </a:cubicBezTo>
                  <a:cubicBezTo>
                    <a:pt x="9181" y="8"/>
                    <a:pt x="9203" y="9"/>
                    <a:pt x="9227" y="12"/>
                  </a:cubicBezTo>
                  <a:cubicBezTo>
                    <a:pt x="9228" y="20"/>
                    <a:pt x="9230" y="21"/>
                    <a:pt x="9230" y="38"/>
                  </a:cubicBezTo>
                  <a:cubicBezTo>
                    <a:pt x="9230" y="45"/>
                    <a:pt x="9230" y="57"/>
                    <a:pt x="9227" y="69"/>
                  </a:cubicBezTo>
                  <a:cubicBezTo>
                    <a:pt x="9222" y="107"/>
                    <a:pt x="9217" y="102"/>
                    <a:pt x="9212" y="119"/>
                  </a:cubicBezTo>
                  <a:cubicBezTo>
                    <a:pt x="9192" y="118"/>
                    <a:pt x="9175" y="117"/>
                    <a:pt x="9158" y="117"/>
                  </a:cubicBezTo>
                  <a:cubicBezTo>
                    <a:pt x="9117" y="117"/>
                    <a:pt x="9083" y="122"/>
                    <a:pt x="9038" y="141"/>
                  </a:cubicBezTo>
                  <a:cubicBezTo>
                    <a:pt x="9028" y="175"/>
                    <a:pt x="9019" y="235"/>
                    <a:pt x="9020" y="274"/>
                  </a:cubicBezTo>
                  <a:lnTo>
                    <a:pt x="9182" y="274"/>
                  </a:lnTo>
                  <a:cubicBezTo>
                    <a:pt x="9187" y="290"/>
                    <a:pt x="9190" y="309"/>
                    <a:pt x="9190" y="327"/>
                  </a:cubicBezTo>
                  <a:cubicBezTo>
                    <a:pt x="9190" y="345"/>
                    <a:pt x="9187" y="363"/>
                    <a:pt x="9182" y="382"/>
                  </a:cubicBezTo>
                  <a:lnTo>
                    <a:pt x="9017" y="382"/>
                  </a:lnTo>
                  <a:lnTo>
                    <a:pt x="9017" y="834"/>
                  </a:lnTo>
                  <a:cubicBezTo>
                    <a:pt x="8996" y="837"/>
                    <a:pt x="8979" y="839"/>
                    <a:pt x="8960" y="839"/>
                  </a:cubicBezTo>
                  <a:cubicBezTo>
                    <a:pt x="8943" y="839"/>
                    <a:pt x="8927" y="837"/>
                    <a:pt x="8903" y="834"/>
                  </a:cubicBezTo>
                  <a:close/>
                  <a:moveTo>
                    <a:pt x="9204" y="657"/>
                  </a:moveTo>
                  <a:lnTo>
                    <a:pt x="9204" y="657"/>
                  </a:lnTo>
                  <a:cubicBezTo>
                    <a:pt x="9204" y="609"/>
                    <a:pt x="9204" y="625"/>
                    <a:pt x="9204" y="609"/>
                  </a:cubicBezTo>
                  <a:cubicBezTo>
                    <a:pt x="9204" y="524"/>
                    <a:pt x="9207" y="391"/>
                    <a:pt x="9243" y="306"/>
                  </a:cubicBezTo>
                  <a:cubicBezTo>
                    <a:pt x="9325" y="266"/>
                    <a:pt x="9395" y="247"/>
                    <a:pt x="9462" y="247"/>
                  </a:cubicBezTo>
                  <a:cubicBezTo>
                    <a:pt x="9605" y="247"/>
                    <a:pt x="9720" y="286"/>
                    <a:pt x="9720" y="444"/>
                  </a:cubicBezTo>
                  <a:lnTo>
                    <a:pt x="9720" y="491"/>
                  </a:lnTo>
                  <a:cubicBezTo>
                    <a:pt x="9720" y="518"/>
                    <a:pt x="9720" y="698"/>
                    <a:pt x="9683" y="793"/>
                  </a:cubicBezTo>
                  <a:cubicBezTo>
                    <a:pt x="9618" y="832"/>
                    <a:pt x="9547" y="854"/>
                    <a:pt x="9462" y="854"/>
                  </a:cubicBezTo>
                  <a:cubicBezTo>
                    <a:pt x="9323" y="854"/>
                    <a:pt x="9204" y="819"/>
                    <a:pt x="9204" y="657"/>
                  </a:cubicBezTo>
                  <a:close/>
                  <a:moveTo>
                    <a:pt x="9590" y="712"/>
                  </a:moveTo>
                  <a:lnTo>
                    <a:pt x="9590" y="712"/>
                  </a:lnTo>
                  <a:lnTo>
                    <a:pt x="9590" y="387"/>
                  </a:lnTo>
                  <a:cubicBezTo>
                    <a:pt x="9564" y="366"/>
                    <a:pt x="9514" y="356"/>
                    <a:pt x="9461" y="356"/>
                  </a:cubicBezTo>
                  <a:cubicBezTo>
                    <a:pt x="9410" y="356"/>
                    <a:pt x="9359" y="366"/>
                    <a:pt x="9331" y="387"/>
                  </a:cubicBezTo>
                  <a:lnTo>
                    <a:pt x="9331" y="712"/>
                  </a:lnTo>
                  <a:cubicBezTo>
                    <a:pt x="9357" y="732"/>
                    <a:pt x="9409" y="744"/>
                    <a:pt x="9461" y="744"/>
                  </a:cubicBezTo>
                  <a:cubicBezTo>
                    <a:pt x="9514" y="744"/>
                    <a:pt x="9565" y="732"/>
                    <a:pt x="9590" y="712"/>
                  </a:cubicBezTo>
                  <a:close/>
                  <a:moveTo>
                    <a:pt x="9823" y="834"/>
                  </a:moveTo>
                  <a:lnTo>
                    <a:pt x="9823" y="834"/>
                  </a:lnTo>
                  <a:cubicBezTo>
                    <a:pt x="9811" y="798"/>
                    <a:pt x="9811" y="762"/>
                    <a:pt x="9811" y="726"/>
                  </a:cubicBezTo>
                  <a:lnTo>
                    <a:pt x="9811" y="611"/>
                  </a:lnTo>
                  <a:cubicBezTo>
                    <a:pt x="9811" y="526"/>
                    <a:pt x="9813" y="392"/>
                    <a:pt x="9850" y="307"/>
                  </a:cubicBezTo>
                  <a:cubicBezTo>
                    <a:pt x="9922" y="271"/>
                    <a:pt x="9998" y="249"/>
                    <a:pt x="10080" y="249"/>
                  </a:cubicBezTo>
                  <a:cubicBezTo>
                    <a:pt x="10101" y="249"/>
                    <a:pt x="10123" y="251"/>
                    <a:pt x="10144" y="254"/>
                  </a:cubicBezTo>
                  <a:cubicBezTo>
                    <a:pt x="10145" y="265"/>
                    <a:pt x="10146" y="274"/>
                    <a:pt x="10146" y="283"/>
                  </a:cubicBezTo>
                  <a:cubicBezTo>
                    <a:pt x="10146" y="312"/>
                    <a:pt x="10139" y="338"/>
                    <a:pt x="10124" y="363"/>
                  </a:cubicBezTo>
                  <a:cubicBezTo>
                    <a:pt x="10108" y="361"/>
                    <a:pt x="10093" y="359"/>
                    <a:pt x="10077" y="359"/>
                  </a:cubicBezTo>
                  <a:cubicBezTo>
                    <a:pt x="10038" y="359"/>
                    <a:pt x="9999" y="367"/>
                    <a:pt x="9960" y="384"/>
                  </a:cubicBezTo>
                  <a:cubicBezTo>
                    <a:pt x="9940" y="446"/>
                    <a:pt x="9938" y="544"/>
                    <a:pt x="9938" y="599"/>
                  </a:cubicBezTo>
                  <a:lnTo>
                    <a:pt x="9938" y="834"/>
                  </a:lnTo>
                  <a:cubicBezTo>
                    <a:pt x="9918" y="837"/>
                    <a:pt x="9901" y="839"/>
                    <a:pt x="9883" y="839"/>
                  </a:cubicBezTo>
                  <a:cubicBezTo>
                    <a:pt x="9865" y="839"/>
                    <a:pt x="9848" y="837"/>
                    <a:pt x="9823" y="834"/>
                  </a:cubicBezTo>
                  <a:close/>
                  <a:moveTo>
                    <a:pt x="10433" y="580"/>
                  </a:moveTo>
                  <a:lnTo>
                    <a:pt x="10433" y="580"/>
                  </a:lnTo>
                  <a:lnTo>
                    <a:pt x="10433" y="472"/>
                  </a:lnTo>
                  <a:cubicBezTo>
                    <a:pt x="10433" y="356"/>
                    <a:pt x="10441" y="201"/>
                    <a:pt x="10484" y="79"/>
                  </a:cubicBezTo>
                  <a:cubicBezTo>
                    <a:pt x="10577" y="32"/>
                    <a:pt x="10667" y="0"/>
                    <a:pt x="10774" y="0"/>
                  </a:cubicBezTo>
                  <a:cubicBezTo>
                    <a:pt x="10980" y="0"/>
                    <a:pt x="11115" y="60"/>
                    <a:pt x="11115" y="265"/>
                  </a:cubicBezTo>
                  <a:lnTo>
                    <a:pt x="11115" y="374"/>
                  </a:lnTo>
                  <a:cubicBezTo>
                    <a:pt x="11115" y="491"/>
                    <a:pt x="11102" y="673"/>
                    <a:pt x="11061" y="767"/>
                  </a:cubicBezTo>
                  <a:cubicBezTo>
                    <a:pt x="10978" y="807"/>
                    <a:pt x="10881" y="846"/>
                    <a:pt x="10774" y="846"/>
                  </a:cubicBezTo>
                  <a:cubicBezTo>
                    <a:pt x="10643" y="846"/>
                    <a:pt x="10433" y="827"/>
                    <a:pt x="10433" y="580"/>
                  </a:cubicBezTo>
                  <a:close/>
                  <a:moveTo>
                    <a:pt x="10981" y="681"/>
                  </a:moveTo>
                  <a:lnTo>
                    <a:pt x="10981" y="681"/>
                  </a:lnTo>
                  <a:lnTo>
                    <a:pt x="10981" y="163"/>
                  </a:lnTo>
                  <a:cubicBezTo>
                    <a:pt x="10939" y="135"/>
                    <a:pt x="10865" y="113"/>
                    <a:pt x="10774" y="113"/>
                  </a:cubicBezTo>
                  <a:cubicBezTo>
                    <a:pt x="10684" y="113"/>
                    <a:pt x="10600" y="135"/>
                    <a:pt x="10567" y="163"/>
                  </a:cubicBezTo>
                  <a:lnTo>
                    <a:pt x="10567" y="681"/>
                  </a:lnTo>
                  <a:cubicBezTo>
                    <a:pt x="10600" y="711"/>
                    <a:pt x="10684" y="731"/>
                    <a:pt x="10774" y="731"/>
                  </a:cubicBezTo>
                  <a:cubicBezTo>
                    <a:pt x="10865" y="731"/>
                    <a:pt x="10939" y="711"/>
                    <a:pt x="10981" y="681"/>
                  </a:cubicBezTo>
                  <a:close/>
                  <a:moveTo>
                    <a:pt x="11226" y="834"/>
                  </a:moveTo>
                  <a:lnTo>
                    <a:pt x="11226" y="834"/>
                  </a:lnTo>
                  <a:cubicBezTo>
                    <a:pt x="11214" y="798"/>
                    <a:pt x="11214" y="762"/>
                    <a:pt x="11214" y="726"/>
                  </a:cubicBezTo>
                  <a:lnTo>
                    <a:pt x="11214" y="611"/>
                  </a:lnTo>
                  <a:cubicBezTo>
                    <a:pt x="11214" y="526"/>
                    <a:pt x="11216" y="392"/>
                    <a:pt x="11253" y="307"/>
                  </a:cubicBezTo>
                  <a:cubicBezTo>
                    <a:pt x="11325" y="271"/>
                    <a:pt x="11401" y="249"/>
                    <a:pt x="11484" y="249"/>
                  </a:cubicBezTo>
                  <a:cubicBezTo>
                    <a:pt x="11505" y="249"/>
                    <a:pt x="11527" y="251"/>
                    <a:pt x="11548" y="254"/>
                  </a:cubicBezTo>
                  <a:cubicBezTo>
                    <a:pt x="11549" y="265"/>
                    <a:pt x="11550" y="274"/>
                    <a:pt x="11550" y="283"/>
                  </a:cubicBezTo>
                  <a:cubicBezTo>
                    <a:pt x="11550" y="312"/>
                    <a:pt x="11543" y="338"/>
                    <a:pt x="11528" y="363"/>
                  </a:cubicBezTo>
                  <a:cubicBezTo>
                    <a:pt x="11512" y="361"/>
                    <a:pt x="11496" y="359"/>
                    <a:pt x="11481" y="359"/>
                  </a:cubicBezTo>
                  <a:cubicBezTo>
                    <a:pt x="11442" y="359"/>
                    <a:pt x="11402" y="367"/>
                    <a:pt x="11363" y="384"/>
                  </a:cubicBezTo>
                  <a:cubicBezTo>
                    <a:pt x="11343" y="446"/>
                    <a:pt x="11341" y="544"/>
                    <a:pt x="11341" y="599"/>
                  </a:cubicBezTo>
                  <a:lnTo>
                    <a:pt x="11341" y="834"/>
                  </a:lnTo>
                  <a:cubicBezTo>
                    <a:pt x="11321" y="837"/>
                    <a:pt x="11304" y="839"/>
                    <a:pt x="11286" y="839"/>
                  </a:cubicBezTo>
                  <a:cubicBezTo>
                    <a:pt x="11268" y="839"/>
                    <a:pt x="11250" y="837"/>
                    <a:pt x="11226" y="834"/>
                  </a:cubicBezTo>
                  <a:close/>
                  <a:moveTo>
                    <a:pt x="11583" y="652"/>
                  </a:moveTo>
                  <a:lnTo>
                    <a:pt x="11583" y="652"/>
                  </a:lnTo>
                  <a:lnTo>
                    <a:pt x="11583" y="609"/>
                  </a:lnTo>
                  <a:cubicBezTo>
                    <a:pt x="11583" y="524"/>
                    <a:pt x="11587" y="391"/>
                    <a:pt x="11622" y="306"/>
                  </a:cubicBezTo>
                  <a:cubicBezTo>
                    <a:pt x="11705" y="266"/>
                    <a:pt x="11775" y="247"/>
                    <a:pt x="11842" y="247"/>
                  </a:cubicBezTo>
                  <a:cubicBezTo>
                    <a:pt x="11985" y="247"/>
                    <a:pt x="12100" y="286"/>
                    <a:pt x="12100" y="444"/>
                  </a:cubicBezTo>
                  <a:lnTo>
                    <a:pt x="12100" y="679"/>
                  </a:lnTo>
                  <a:cubicBezTo>
                    <a:pt x="12100" y="740"/>
                    <a:pt x="12095" y="798"/>
                    <a:pt x="12091" y="834"/>
                  </a:cubicBezTo>
                  <a:cubicBezTo>
                    <a:pt x="12074" y="838"/>
                    <a:pt x="12060" y="840"/>
                    <a:pt x="12044" y="840"/>
                  </a:cubicBezTo>
                  <a:cubicBezTo>
                    <a:pt x="12028" y="840"/>
                    <a:pt x="12011" y="838"/>
                    <a:pt x="11990" y="834"/>
                  </a:cubicBezTo>
                  <a:lnTo>
                    <a:pt x="11979" y="779"/>
                  </a:lnTo>
                  <a:cubicBezTo>
                    <a:pt x="11939" y="820"/>
                    <a:pt x="11867" y="846"/>
                    <a:pt x="11793" y="846"/>
                  </a:cubicBezTo>
                  <a:cubicBezTo>
                    <a:pt x="11720" y="846"/>
                    <a:pt x="11583" y="814"/>
                    <a:pt x="11583" y="652"/>
                  </a:cubicBezTo>
                  <a:close/>
                  <a:moveTo>
                    <a:pt x="11971" y="680"/>
                  </a:moveTo>
                  <a:lnTo>
                    <a:pt x="11971" y="680"/>
                  </a:lnTo>
                  <a:lnTo>
                    <a:pt x="11971" y="388"/>
                  </a:lnTo>
                  <a:cubicBezTo>
                    <a:pt x="11945" y="367"/>
                    <a:pt x="11893" y="357"/>
                    <a:pt x="11841" y="357"/>
                  </a:cubicBezTo>
                  <a:cubicBezTo>
                    <a:pt x="11787" y="357"/>
                    <a:pt x="11735" y="367"/>
                    <a:pt x="11709" y="388"/>
                  </a:cubicBezTo>
                  <a:lnTo>
                    <a:pt x="11709" y="702"/>
                  </a:lnTo>
                  <a:cubicBezTo>
                    <a:pt x="11737" y="725"/>
                    <a:pt x="11774" y="735"/>
                    <a:pt x="11812" y="735"/>
                  </a:cubicBezTo>
                  <a:cubicBezTo>
                    <a:pt x="11867" y="735"/>
                    <a:pt x="11927" y="713"/>
                    <a:pt x="11971" y="680"/>
                  </a:cubicBezTo>
                  <a:close/>
                  <a:moveTo>
                    <a:pt x="12176" y="657"/>
                  </a:moveTo>
                  <a:lnTo>
                    <a:pt x="12176" y="657"/>
                  </a:lnTo>
                  <a:cubicBezTo>
                    <a:pt x="12176" y="609"/>
                    <a:pt x="12176" y="625"/>
                    <a:pt x="12176" y="609"/>
                  </a:cubicBezTo>
                  <a:cubicBezTo>
                    <a:pt x="12176" y="524"/>
                    <a:pt x="12179" y="391"/>
                    <a:pt x="12215" y="306"/>
                  </a:cubicBezTo>
                  <a:cubicBezTo>
                    <a:pt x="12297" y="266"/>
                    <a:pt x="12367" y="247"/>
                    <a:pt x="12434" y="247"/>
                  </a:cubicBezTo>
                  <a:cubicBezTo>
                    <a:pt x="12497" y="247"/>
                    <a:pt x="12568" y="260"/>
                    <a:pt x="12612" y="283"/>
                  </a:cubicBezTo>
                  <a:cubicBezTo>
                    <a:pt x="12609" y="320"/>
                    <a:pt x="12596" y="352"/>
                    <a:pt x="12576" y="377"/>
                  </a:cubicBezTo>
                  <a:cubicBezTo>
                    <a:pt x="12524" y="359"/>
                    <a:pt x="12474" y="357"/>
                    <a:pt x="12437" y="357"/>
                  </a:cubicBezTo>
                  <a:cubicBezTo>
                    <a:pt x="12398" y="357"/>
                    <a:pt x="12364" y="364"/>
                    <a:pt x="12325" y="382"/>
                  </a:cubicBezTo>
                  <a:cubicBezTo>
                    <a:pt x="12305" y="443"/>
                    <a:pt x="12303" y="542"/>
                    <a:pt x="12303" y="597"/>
                  </a:cubicBezTo>
                  <a:lnTo>
                    <a:pt x="12303" y="650"/>
                  </a:lnTo>
                  <a:cubicBezTo>
                    <a:pt x="12303" y="729"/>
                    <a:pt x="12368" y="744"/>
                    <a:pt x="12434" y="744"/>
                  </a:cubicBezTo>
                  <a:cubicBezTo>
                    <a:pt x="12465" y="744"/>
                    <a:pt x="12526" y="737"/>
                    <a:pt x="12586" y="718"/>
                  </a:cubicBezTo>
                  <a:cubicBezTo>
                    <a:pt x="12608" y="746"/>
                    <a:pt x="12617" y="777"/>
                    <a:pt x="12614" y="814"/>
                  </a:cubicBezTo>
                  <a:cubicBezTo>
                    <a:pt x="12564" y="836"/>
                    <a:pt x="12497" y="854"/>
                    <a:pt x="12434" y="854"/>
                  </a:cubicBezTo>
                  <a:cubicBezTo>
                    <a:pt x="12295" y="854"/>
                    <a:pt x="12176" y="819"/>
                    <a:pt x="12176" y="657"/>
                  </a:cubicBezTo>
                  <a:close/>
                  <a:moveTo>
                    <a:pt x="12712" y="834"/>
                  </a:moveTo>
                  <a:lnTo>
                    <a:pt x="12712" y="834"/>
                  </a:lnTo>
                  <a:cubicBezTo>
                    <a:pt x="12707" y="796"/>
                    <a:pt x="12706" y="758"/>
                    <a:pt x="12706" y="720"/>
                  </a:cubicBezTo>
                  <a:lnTo>
                    <a:pt x="12706" y="127"/>
                  </a:lnTo>
                  <a:cubicBezTo>
                    <a:pt x="12706" y="88"/>
                    <a:pt x="12706" y="49"/>
                    <a:pt x="12718" y="11"/>
                  </a:cubicBezTo>
                  <a:cubicBezTo>
                    <a:pt x="12739" y="7"/>
                    <a:pt x="12755" y="5"/>
                    <a:pt x="12770" y="5"/>
                  </a:cubicBezTo>
                  <a:cubicBezTo>
                    <a:pt x="12785" y="5"/>
                    <a:pt x="12800" y="7"/>
                    <a:pt x="12821" y="11"/>
                  </a:cubicBezTo>
                  <a:cubicBezTo>
                    <a:pt x="12832" y="49"/>
                    <a:pt x="12832" y="89"/>
                    <a:pt x="12832" y="128"/>
                  </a:cubicBezTo>
                  <a:lnTo>
                    <a:pt x="12832" y="719"/>
                  </a:lnTo>
                  <a:cubicBezTo>
                    <a:pt x="12832" y="756"/>
                    <a:pt x="12834" y="790"/>
                    <a:pt x="12826" y="834"/>
                  </a:cubicBezTo>
                  <a:cubicBezTo>
                    <a:pt x="12809" y="838"/>
                    <a:pt x="12790" y="840"/>
                    <a:pt x="12771" y="840"/>
                  </a:cubicBezTo>
                  <a:cubicBezTo>
                    <a:pt x="12751" y="840"/>
                    <a:pt x="12731" y="838"/>
                    <a:pt x="12712" y="834"/>
                  </a:cubicBezTo>
                  <a:close/>
                  <a:moveTo>
                    <a:pt x="12942" y="657"/>
                  </a:moveTo>
                  <a:lnTo>
                    <a:pt x="12942" y="657"/>
                  </a:lnTo>
                  <a:cubicBezTo>
                    <a:pt x="12942" y="581"/>
                    <a:pt x="12942" y="606"/>
                    <a:pt x="12942" y="581"/>
                  </a:cubicBezTo>
                  <a:cubicBezTo>
                    <a:pt x="12942" y="501"/>
                    <a:pt x="12957" y="384"/>
                    <a:pt x="12989" y="308"/>
                  </a:cubicBezTo>
                  <a:cubicBezTo>
                    <a:pt x="13064" y="268"/>
                    <a:pt x="13136" y="247"/>
                    <a:pt x="13204" y="247"/>
                  </a:cubicBezTo>
                  <a:cubicBezTo>
                    <a:pt x="13349" y="247"/>
                    <a:pt x="13453" y="293"/>
                    <a:pt x="13453" y="444"/>
                  </a:cubicBezTo>
                  <a:cubicBezTo>
                    <a:pt x="13453" y="483"/>
                    <a:pt x="13443" y="562"/>
                    <a:pt x="13426" y="603"/>
                  </a:cubicBezTo>
                  <a:cubicBezTo>
                    <a:pt x="13377" y="609"/>
                    <a:pt x="13310" y="617"/>
                    <a:pt x="13247" y="617"/>
                  </a:cubicBezTo>
                  <a:cubicBezTo>
                    <a:pt x="13200" y="617"/>
                    <a:pt x="13123" y="614"/>
                    <a:pt x="13069" y="604"/>
                  </a:cubicBezTo>
                  <a:lnTo>
                    <a:pt x="13069" y="653"/>
                  </a:lnTo>
                  <a:cubicBezTo>
                    <a:pt x="13069" y="740"/>
                    <a:pt x="13153" y="745"/>
                    <a:pt x="13226" y="745"/>
                  </a:cubicBezTo>
                  <a:cubicBezTo>
                    <a:pt x="13276" y="745"/>
                    <a:pt x="13348" y="736"/>
                    <a:pt x="13405" y="716"/>
                  </a:cubicBezTo>
                  <a:cubicBezTo>
                    <a:pt x="13420" y="736"/>
                    <a:pt x="13427" y="757"/>
                    <a:pt x="13427" y="779"/>
                  </a:cubicBezTo>
                  <a:cubicBezTo>
                    <a:pt x="13427" y="785"/>
                    <a:pt x="13427" y="791"/>
                    <a:pt x="13426" y="797"/>
                  </a:cubicBezTo>
                  <a:cubicBezTo>
                    <a:pt x="13362" y="833"/>
                    <a:pt x="13288" y="854"/>
                    <a:pt x="13203" y="854"/>
                  </a:cubicBezTo>
                  <a:cubicBezTo>
                    <a:pt x="13064" y="854"/>
                    <a:pt x="12942" y="819"/>
                    <a:pt x="12942" y="657"/>
                  </a:cubicBezTo>
                  <a:close/>
                  <a:moveTo>
                    <a:pt x="13321" y="511"/>
                  </a:moveTo>
                  <a:lnTo>
                    <a:pt x="13321" y="511"/>
                  </a:lnTo>
                  <a:cubicBezTo>
                    <a:pt x="13328" y="490"/>
                    <a:pt x="13330" y="469"/>
                    <a:pt x="13330" y="447"/>
                  </a:cubicBezTo>
                  <a:cubicBezTo>
                    <a:pt x="13330" y="372"/>
                    <a:pt x="13268" y="357"/>
                    <a:pt x="13203" y="357"/>
                  </a:cubicBezTo>
                  <a:cubicBezTo>
                    <a:pt x="13164" y="357"/>
                    <a:pt x="13129" y="367"/>
                    <a:pt x="13092" y="386"/>
                  </a:cubicBezTo>
                  <a:cubicBezTo>
                    <a:pt x="13081" y="420"/>
                    <a:pt x="13073" y="466"/>
                    <a:pt x="13071" y="508"/>
                  </a:cubicBezTo>
                  <a:cubicBezTo>
                    <a:pt x="13121" y="521"/>
                    <a:pt x="13162" y="521"/>
                    <a:pt x="13205" y="521"/>
                  </a:cubicBezTo>
                  <a:cubicBezTo>
                    <a:pt x="13254" y="521"/>
                    <a:pt x="13290" y="518"/>
                    <a:pt x="13321" y="511"/>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9" name="Freeform 19">
              <a:extLst>
                <a:ext uri="{FF2B5EF4-FFF2-40B4-BE49-F238E27FC236}">
                  <a16:creationId xmlns:a16="http://schemas.microsoft.com/office/drawing/2014/main" id="{E385D128-4FFC-2042-9BBD-7BB50C3BBE43}"/>
                </a:ext>
              </a:extLst>
            </p:cNvPr>
            <p:cNvSpPr>
              <a:spLocks noChangeArrowheads="1"/>
            </p:cNvSpPr>
            <p:nvPr/>
          </p:nvSpPr>
          <p:spPr bwMode="auto">
            <a:xfrm>
              <a:off x="2386014" y="3016563"/>
              <a:ext cx="400050" cy="533400"/>
            </a:xfrm>
            <a:custGeom>
              <a:avLst/>
              <a:gdLst>
                <a:gd name="T0" fmla="*/ 556 w 1112"/>
                <a:gd name="T1" fmla="*/ 0 h 1482"/>
                <a:gd name="T2" fmla="*/ 556 w 1112"/>
                <a:gd name="T3" fmla="*/ 0 h 1482"/>
                <a:gd name="T4" fmla="*/ 0 w 1112"/>
                <a:gd name="T5" fmla="*/ 122 h 1482"/>
                <a:gd name="T6" fmla="*/ 0 w 1112"/>
                <a:gd name="T7" fmla="*/ 380 h 1482"/>
                <a:gd name="T8" fmla="*/ 208 w 1112"/>
                <a:gd name="T9" fmla="*/ 380 h 1482"/>
                <a:gd name="T10" fmla="*/ 277 w 1112"/>
                <a:gd name="T11" fmla="*/ 449 h 1482"/>
                <a:gd name="T12" fmla="*/ 208 w 1112"/>
                <a:gd name="T13" fmla="*/ 519 h 1482"/>
                <a:gd name="T14" fmla="*/ 0 w 1112"/>
                <a:gd name="T15" fmla="*/ 519 h 1482"/>
                <a:gd name="T16" fmla="*/ 0 w 1112"/>
                <a:gd name="T17" fmla="*/ 672 h 1482"/>
                <a:gd name="T18" fmla="*/ 468 w 1112"/>
                <a:gd name="T19" fmla="*/ 672 h 1482"/>
                <a:gd name="T20" fmla="*/ 537 w 1112"/>
                <a:gd name="T21" fmla="*/ 741 h 1482"/>
                <a:gd name="T22" fmla="*/ 468 w 1112"/>
                <a:gd name="T23" fmla="*/ 810 h 1482"/>
                <a:gd name="T24" fmla="*/ 0 w 1112"/>
                <a:gd name="T25" fmla="*/ 810 h 1482"/>
                <a:gd name="T26" fmla="*/ 0 w 1112"/>
                <a:gd name="T27" fmla="*/ 962 h 1482"/>
                <a:gd name="T28" fmla="*/ 208 w 1112"/>
                <a:gd name="T29" fmla="*/ 962 h 1482"/>
                <a:gd name="T30" fmla="*/ 277 w 1112"/>
                <a:gd name="T31" fmla="*/ 1032 h 1482"/>
                <a:gd name="T32" fmla="*/ 208 w 1112"/>
                <a:gd name="T33" fmla="*/ 1102 h 1482"/>
                <a:gd name="T34" fmla="*/ 0 w 1112"/>
                <a:gd name="T35" fmla="*/ 1102 h 1482"/>
                <a:gd name="T36" fmla="*/ 0 w 1112"/>
                <a:gd name="T37" fmla="*/ 1360 h 1482"/>
                <a:gd name="T38" fmla="*/ 556 w 1112"/>
                <a:gd name="T39" fmla="*/ 1481 h 1482"/>
                <a:gd name="T40" fmla="*/ 1111 w 1112"/>
                <a:gd name="T41" fmla="*/ 1360 h 1482"/>
                <a:gd name="T42" fmla="*/ 1111 w 1112"/>
                <a:gd name="T43" fmla="*/ 122 h 1482"/>
                <a:gd name="T44" fmla="*/ 556 w 1112"/>
                <a:gd name="T45" fmla="*/ 0 h 1482"/>
                <a:gd name="T46" fmla="*/ 906 w 1112"/>
                <a:gd name="T47" fmla="*/ 872 h 1482"/>
                <a:gd name="T48" fmla="*/ 906 w 1112"/>
                <a:gd name="T49" fmla="*/ 872 h 1482"/>
                <a:gd name="T50" fmla="*/ 457 w 1112"/>
                <a:gd name="T51" fmla="*/ 1321 h 1482"/>
                <a:gd name="T52" fmla="*/ 408 w 1112"/>
                <a:gd name="T53" fmla="*/ 1342 h 1482"/>
                <a:gd name="T54" fmla="*/ 359 w 1112"/>
                <a:gd name="T55" fmla="*/ 1321 h 1482"/>
                <a:gd name="T56" fmla="*/ 359 w 1112"/>
                <a:gd name="T57" fmla="*/ 1223 h 1482"/>
                <a:gd name="T58" fmla="*/ 809 w 1112"/>
                <a:gd name="T59" fmla="*/ 773 h 1482"/>
                <a:gd name="T60" fmla="*/ 809 w 1112"/>
                <a:gd name="T61" fmla="*/ 709 h 1482"/>
                <a:gd name="T62" fmla="*/ 359 w 1112"/>
                <a:gd name="T63" fmla="*/ 259 h 1482"/>
                <a:gd name="T64" fmla="*/ 359 w 1112"/>
                <a:gd name="T65" fmla="*/ 161 h 1482"/>
                <a:gd name="T66" fmla="*/ 457 w 1112"/>
                <a:gd name="T67" fmla="*/ 161 h 1482"/>
                <a:gd name="T68" fmla="*/ 906 w 1112"/>
                <a:gd name="T69" fmla="*/ 609 h 1482"/>
                <a:gd name="T70" fmla="*/ 906 w 1112"/>
                <a:gd name="T71" fmla="*/ 87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2" h="1482">
                  <a:moveTo>
                    <a:pt x="556" y="0"/>
                  </a:moveTo>
                  <a:lnTo>
                    <a:pt x="556" y="0"/>
                  </a:lnTo>
                  <a:cubicBezTo>
                    <a:pt x="311" y="0"/>
                    <a:pt x="100" y="49"/>
                    <a:pt x="0" y="122"/>
                  </a:cubicBezTo>
                  <a:cubicBezTo>
                    <a:pt x="0" y="380"/>
                    <a:pt x="0" y="380"/>
                    <a:pt x="0" y="380"/>
                  </a:cubicBezTo>
                  <a:cubicBezTo>
                    <a:pt x="208" y="380"/>
                    <a:pt x="208" y="380"/>
                    <a:pt x="208" y="380"/>
                  </a:cubicBezTo>
                  <a:cubicBezTo>
                    <a:pt x="246" y="380"/>
                    <a:pt x="277" y="411"/>
                    <a:pt x="277" y="449"/>
                  </a:cubicBezTo>
                  <a:cubicBezTo>
                    <a:pt x="277" y="488"/>
                    <a:pt x="246" y="519"/>
                    <a:pt x="208" y="519"/>
                  </a:cubicBezTo>
                  <a:cubicBezTo>
                    <a:pt x="0" y="519"/>
                    <a:pt x="0" y="519"/>
                    <a:pt x="0" y="519"/>
                  </a:cubicBezTo>
                  <a:cubicBezTo>
                    <a:pt x="0" y="672"/>
                    <a:pt x="0" y="672"/>
                    <a:pt x="0" y="672"/>
                  </a:cubicBezTo>
                  <a:cubicBezTo>
                    <a:pt x="468" y="672"/>
                    <a:pt x="468" y="672"/>
                    <a:pt x="468" y="672"/>
                  </a:cubicBezTo>
                  <a:cubicBezTo>
                    <a:pt x="506" y="672"/>
                    <a:pt x="537" y="703"/>
                    <a:pt x="537" y="741"/>
                  </a:cubicBezTo>
                  <a:cubicBezTo>
                    <a:pt x="537" y="779"/>
                    <a:pt x="506" y="810"/>
                    <a:pt x="468" y="810"/>
                  </a:cubicBezTo>
                  <a:cubicBezTo>
                    <a:pt x="0" y="810"/>
                    <a:pt x="0" y="810"/>
                    <a:pt x="0" y="810"/>
                  </a:cubicBezTo>
                  <a:cubicBezTo>
                    <a:pt x="0" y="962"/>
                    <a:pt x="0" y="962"/>
                    <a:pt x="0" y="962"/>
                  </a:cubicBezTo>
                  <a:cubicBezTo>
                    <a:pt x="208" y="962"/>
                    <a:pt x="208" y="962"/>
                    <a:pt x="208" y="962"/>
                  </a:cubicBezTo>
                  <a:cubicBezTo>
                    <a:pt x="246" y="962"/>
                    <a:pt x="277" y="994"/>
                    <a:pt x="277" y="1032"/>
                  </a:cubicBezTo>
                  <a:cubicBezTo>
                    <a:pt x="277" y="1070"/>
                    <a:pt x="246" y="1102"/>
                    <a:pt x="208" y="1102"/>
                  </a:cubicBezTo>
                  <a:cubicBezTo>
                    <a:pt x="0" y="1102"/>
                    <a:pt x="0" y="1102"/>
                    <a:pt x="0" y="1102"/>
                  </a:cubicBezTo>
                  <a:cubicBezTo>
                    <a:pt x="0" y="1360"/>
                    <a:pt x="0" y="1360"/>
                    <a:pt x="0" y="1360"/>
                  </a:cubicBezTo>
                  <a:cubicBezTo>
                    <a:pt x="100" y="1432"/>
                    <a:pt x="311" y="1481"/>
                    <a:pt x="556" y="1481"/>
                  </a:cubicBezTo>
                  <a:cubicBezTo>
                    <a:pt x="801" y="1481"/>
                    <a:pt x="1011" y="1432"/>
                    <a:pt x="1111" y="1360"/>
                  </a:cubicBezTo>
                  <a:cubicBezTo>
                    <a:pt x="1111" y="122"/>
                    <a:pt x="1111" y="122"/>
                    <a:pt x="1111" y="122"/>
                  </a:cubicBezTo>
                  <a:cubicBezTo>
                    <a:pt x="1011" y="49"/>
                    <a:pt x="801" y="0"/>
                    <a:pt x="556" y="0"/>
                  </a:cubicBezTo>
                  <a:close/>
                  <a:moveTo>
                    <a:pt x="906" y="872"/>
                  </a:moveTo>
                  <a:lnTo>
                    <a:pt x="906" y="872"/>
                  </a:lnTo>
                  <a:cubicBezTo>
                    <a:pt x="457" y="1321"/>
                    <a:pt x="457" y="1321"/>
                    <a:pt x="457" y="1321"/>
                  </a:cubicBezTo>
                  <a:cubicBezTo>
                    <a:pt x="443" y="1334"/>
                    <a:pt x="426" y="1342"/>
                    <a:pt x="408" y="1342"/>
                  </a:cubicBezTo>
                  <a:cubicBezTo>
                    <a:pt x="390" y="1342"/>
                    <a:pt x="372" y="1334"/>
                    <a:pt x="359" y="1321"/>
                  </a:cubicBezTo>
                  <a:cubicBezTo>
                    <a:pt x="332" y="1294"/>
                    <a:pt x="332" y="1250"/>
                    <a:pt x="359" y="1223"/>
                  </a:cubicBezTo>
                  <a:cubicBezTo>
                    <a:pt x="809" y="773"/>
                    <a:pt x="809" y="773"/>
                    <a:pt x="809" y="773"/>
                  </a:cubicBezTo>
                  <a:cubicBezTo>
                    <a:pt x="826" y="755"/>
                    <a:pt x="826" y="726"/>
                    <a:pt x="809" y="709"/>
                  </a:cubicBezTo>
                  <a:cubicBezTo>
                    <a:pt x="359" y="259"/>
                    <a:pt x="359" y="259"/>
                    <a:pt x="359" y="259"/>
                  </a:cubicBezTo>
                  <a:cubicBezTo>
                    <a:pt x="332" y="232"/>
                    <a:pt x="332" y="187"/>
                    <a:pt x="359" y="161"/>
                  </a:cubicBezTo>
                  <a:cubicBezTo>
                    <a:pt x="387" y="133"/>
                    <a:pt x="430" y="133"/>
                    <a:pt x="457" y="161"/>
                  </a:cubicBezTo>
                  <a:cubicBezTo>
                    <a:pt x="906" y="609"/>
                    <a:pt x="906" y="609"/>
                    <a:pt x="906" y="609"/>
                  </a:cubicBezTo>
                  <a:cubicBezTo>
                    <a:pt x="979" y="682"/>
                    <a:pt x="979" y="800"/>
                    <a:pt x="906" y="872"/>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8" name="Group 7">
            <a:extLst>
              <a:ext uri="{FF2B5EF4-FFF2-40B4-BE49-F238E27FC236}">
                <a16:creationId xmlns:a16="http://schemas.microsoft.com/office/drawing/2014/main" id="{33466383-63CE-B34C-93D4-BC3D5CE4857A}"/>
              </a:ext>
            </a:extLst>
          </p:cNvPr>
          <p:cNvGrpSpPr/>
          <p:nvPr/>
        </p:nvGrpSpPr>
        <p:grpSpPr>
          <a:xfrm>
            <a:off x="231776" y="4849354"/>
            <a:ext cx="4137333" cy="452521"/>
            <a:chOff x="2386014" y="3873813"/>
            <a:chExt cx="4876800" cy="533400"/>
          </a:xfrm>
        </p:grpSpPr>
        <p:sp>
          <p:nvSpPr>
            <p:cNvPr id="118" name="Freeform 18">
              <a:extLst>
                <a:ext uri="{FF2B5EF4-FFF2-40B4-BE49-F238E27FC236}">
                  <a16:creationId xmlns:a16="http://schemas.microsoft.com/office/drawing/2014/main" id="{7557F7E4-7F96-4A4B-8A09-EF1006173E95}"/>
                </a:ext>
              </a:extLst>
            </p:cNvPr>
            <p:cNvSpPr>
              <a:spLocks noChangeArrowheads="1"/>
            </p:cNvSpPr>
            <p:nvPr/>
          </p:nvSpPr>
          <p:spPr bwMode="auto">
            <a:xfrm>
              <a:off x="2941639" y="3988113"/>
              <a:ext cx="4321175" cy="307975"/>
            </a:xfrm>
            <a:custGeom>
              <a:avLst/>
              <a:gdLst>
                <a:gd name="T0" fmla="*/ 346 w 12003"/>
                <a:gd name="T1" fmla="*/ 450 h 854"/>
                <a:gd name="T2" fmla="*/ 150 w 12003"/>
                <a:gd name="T3" fmla="*/ 233 h 854"/>
                <a:gd name="T4" fmla="*/ 753 w 12003"/>
                <a:gd name="T5" fmla="*/ 657 h 854"/>
                <a:gd name="T6" fmla="*/ 1232 w 12003"/>
                <a:gd name="T7" fmla="*/ 793 h 854"/>
                <a:gd name="T8" fmla="*/ 1011 w 12003"/>
                <a:gd name="T9" fmla="*/ 356 h 854"/>
                <a:gd name="T10" fmla="*/ 1362 w 12003"/>
                <a:gd name="T11" fmla="*/ 660 h 854"/>
                <a:gd name="T12" fmla="*/ 1621 w 12003"/>
                <a:gd name="T13" fmla="*/ 745 h 854"/>
                <a:gd name="T14" fmla="*/ 1878 w 12003"/>
                <a:gd name="T15" fmla="*/ 517 h 854"/>
                <a:gd name="T16" fmla="*/ 1980 w 12003"/>
                <a:gd name="T17" fmla="*/ 726 h 854"/>
                <a:gd name="T18" fmla="*/ 2293 w 12003"/>
                <a:gd name="T19" fmla="*/ 362 h 854"/>
                <a:gd name="T20" fmla="*/ 1992 w 12003"/>
                <a:gd name="T21" fmla="*/ 834 h 854"/>
                <a:gd name="T22" fmla="*/ 2798 w 12003"/>
                <a:gd name="T23" fmla="*/ 282 h 854"/>
                <a:gd name="T24" fmla="*/ 2621 w 12003"/>
                <a:gd name="T25" fmla="*/ 744 h 854"/>
                <a:gd name="T26" fmla="*/ 2857 w 12003"/>
                <a:gd name="T27" fmla="*/ 657 h 854"/>
                <a:gd name="T28" fmla="*/ 3161 w 12003"/>
                <a:gd name="T29" fmla="*/ 617 h 854"/>
                <a:gd name="T30" fmla="*/ 3341 w 12003"/>
                <a:gd name="T31" fmla="*/ 798 h 854"/>
                <a:gd name="T32" fmla="*/ 3117 w 12003"/>
                <a:gd name="T33" fmla="*/ 357 h 854"/>
                <a:gd name="T34" fmla="*/ 3681 w 12003"/>
                <a:gd name="T35" fmla="*/ 581 h 854"/>
                <a:gd name="T36" fmla="*/ 4023 w 12003"/>
                <a:gd name="T37" fmla="*/ 114 h 854"/>
                <a:gd name="T38" fmla="*/ 4273 w 12003"/>
                <a:gd name="T39" fmla="*/ 784 h 854"/>
                <a:gd name="T40" fmla="*/ 4372 w 12003"/>
                <a:gd name="T41" fmla="*/ 306 h 854"/>
                <a:gd name="T42" fmla="*/ 4332 w 12003"/>
                <a:gd name="T43" fmla="*/ 657 h 854"/>
                <a:gd name="T44" fmla="*/ 4460 w 12003"/>
                <a:gd name="T45" fmla="*/ 713 h 854"/>
                <a:gd name="T46" fmla="*/ 4940 w 12003"/>
                <a:gd name="T47" fmla="*/ 609 h 854"/>
                <a:gd name="T48" fmla="*/ 5389 w 12003"/>
                <a:gd name="T49" fmla="*/ 841 h 854"/>
                <a:gd name="T50" fmla="*/ 5067 w 12003"/>
                <a:gd name="T51" fmla="*/ 834 h 854"/>
                <a:gd name="T52" fmla="*/ 5576 w 12003"/>
                <a:gd name="T53" fmla="*/ 132 h 854"/>
                <a:gd name="T54" fmla="*/ 5834 w 12003"/>
                <a:gd name="T55" fmla="*/ 381 h 854"/>
                <a:gd name="T56" fmla="*/ 5880 w 12003"/>
                <a:gd name="T57" fmla="*/ 808 h 854"/>
                <a:gd name="T58" fmla="*/ 5941 w 12003"/>
                <a:gd name="T59" fmla="*/ 726 h 854"/>
                <a:gd name="T60" fmla="*/ 6255 w 12003"/>
                <a:gd name="T61" fmla="*/ 362 h 854"/>
                <a:gd name="T62" fmla="*/ 5953 w 12003"/>
                <a:gd name="T63" fmla="*/ 834 h 854"/>
                <a:gd name="T64" fmla="*/ 6839 w 12003"/>
                <a:gd name="T65" fmla="*/ 444 h 854"/>
                <a:gd name="T66" fmla="*/ 6710 w 12003"/>
                <a:gd name="T67" fmla="*/ 713 h 854"/>
                <a:gd name="T68" fmla="*/ 6710 w 12003"/>
                <a:gd name="T69" fmla="*/ 713 h 854"/>
                <a:gd name="T70" fmla="*/ 7014 w 12003"/>
                <a:gd name="T71" fmla="*/ 6 h 854"/>
                <a:gd name="T72" fmla="*/ 6956 w 12003"/>
                <a:gd name="T73" fmla="*/ 834 h 854"/>
                <a:gd name="T74" fmla="*/ 7708 w 12003"/>
                <a:gd name="T75" fmla="*/ 8 h 854"/>
                <a:gd name="T76" fmla="*/ 7589 w 12003"/>
                <a:gd name="T77" fmla="*/ 142 h 854"/>
                <a:gd name="T78" fmla="*/ 7567 w 12003"/>
                <a:gd name="T79" fmla="*/ 834 h 854"/>
                <a:gd name="T80" fmla="*/ 7792 w 12003"/>
                <a:gd name="T81" fmla="*/ 306 h 854"/>
                <a:gd name="T82" fmla="*/ 7753 w 12003"/>
                <a:gd name="T83" fmla="*/ 657 h 854"/>
                <a:gd name="T84" fmla="*/ 7880 w 12003"/>
                <a:gd name="T85" fmla="*/ 713 h 854"/>
                <a:gd name="T86" fmla="*/ 8361 w 12003"/>
                <a:gd name="T87" fmla="*/ 612 h 854"/>
                <a:gd name="T88" fmla="*/ 8628 w 12003"/>
                <a:gd name="T89" fmla="*/ 359 h 854"/>
                <a:gd name="T90" fmla="*/ 8984 w 12003"/>
                <a:gd name="T91" fmla="*/ 581 h 854"/>
                <a:gd name="T92" fmla="*/ 9665 w 12003"/>
                <a:gd name="T93" fmla="*/ 373 h 854"/>
                <a:gd name="T94" fmla="*/ 9531 w 12003"/>
                <a:gd name="T95" fmla="*/ 164 h 854"/>
                <a:gd name="T96" fmla="*/ 9776 w 12003"/>
                <a:gd name="T97" fmla="*/ 834 h 854"/>
                <a:gd name="T98" fmla="*/ 10097 w 12003"/>
                <a:gd name="T99" fmla="*/ 254 h 854"/>
                <a:gd name="T100" fmla="*/ 9891 w 12003"/>
                <a:gd name="T101" fmla="*/ 834 h 854"/>
                <a:gd name="T102" fmla="*/ 10172 w 12003"/>
                <a:gd name="T103" fmla="*/ 306 h 854"/>
                <a:gd name="T104" fmla="*/ 10539 w 12003"/>
                <a:gd name="T105" fmla="*/ 834 h 854"/>
                <a:gd name="T106" fmla="*/ 10521 w 12003"/>
                <a:gd name="T107" fmla="*/ 388 h 854"/>
                <a:gd name="T108" fmla="*/ 10725 w 12003"/>
                <a:gd name="T109" fmla="*/ 657 h 854"/>
                <a:gd name="T110" fmla="*/ 11127 w 12003"/>
                <a:gd name="T111" fmla="*/ 377 h 854"/>
                <a:gd name="T112" fmla="*/ 11136 w 12003"/>
                <a:gd name="T113" fmla="*/ 719 h 854"/>
                <a:gd name="T114" fmla="*/ 11255 w 12003"/>
                <a:gd name="T115" fmla="*/ 721 h 854"/>
                <a:gd name="T116" fmla="*/ 11382 w 12003"/>
                <a:gd name="T117" fmla="*/ 720 h 854"/>
                <a:gd name="T118" fmla="*/ 11492 w 12003"/>
                <a:gd name="T119" fmla="*/ 582 h 854"/>
                <a:gd name="T120" fmla="*/ 11619 w 12003"/>
                <a:gd name="T121" fmla="*/ 605 h 854"/>
                <a:gd name="T122" fmla="*/ 11753 w 12003"/>
                <a:gd name="T123" fmla="*/ 853 h 854"/>
                <a:gd name="T124" fmla="*/ 11642 w 12003"/>
                <a:gd name="T125" fmla="*/ 386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03" h="854">
                  <a:moveTo>
                    <a:pt x="0" y="756"/>
                  </a:moveTo>
                  <a:lnTo>
                    <a:pt x="0" y="756"/>
                  </a:lnTo>
                  <a:cubicBezTo>
                    <a:pt x="4" y="716"/>
                    <a:pt x="24" y="675"/>
                    <a:pt x="51" y="656"/>
                  </a:cubicBezTo>
                  <a:cubicBezTo>
                    <a:pt x="144" y="706"/>
                    <a:pt x="246" y="729"/>
                    <a:pt x="330" y="729"/>
                  </a:cubicBezTo>
                  <a:cubicBezTo>
                    <a:pt x="424" y="729"/>
                    <a:pt x="548" y="694"/>
                    <a:pt x="548" y="585"/>
                  </a:cubicBezTo>
                  <a:cubicBezTo>
                    <a:pt x="548" y="466"/>
                    <a:pt x="442" y="456"/>
                    <a:pt x="346" y="450"/>
                  </a:cubicBezTo>
                  <a:cubicBezTo>
                    <a:pt x="199" y="441"/>
                    <a:pt x="17" y="422"/>
                    <a:pt x="17" y="233"/>
                  </a:cubicBezTo>
                  <a:cubicBezTo>
                    <a:pt x="17" y="62"/>
                    <a:pt x="194" y="4"/>
                    <a:pt x="352" y="4"/>
                  </a:cubicBezTo>
                  <a:cubicBezTo>
                    <a:pt x="472" y="4"/>
                    <a:pt x="561" y="32"/>
                    <a:pt x="655" y="84"/>
                  </a:cubicBezTo>
                  <a:cubicBezTo>
                    <a:pt x="650" y="123"/>
                    <a:pt x="633" y="157"/>
                    <a:pt x="600" y="179"/>
                  </a:cubicBezTo>
                  <a:cubicBezTo>
                    <a:pt x="513" y="134"/>
                    <a:pt x="435" y="119"/>
                    <a:pt x="352" y="119"/>
                  </a:cubicBezTo>
                  <a:cubicBezTo>
                    <a:pt x="277" y="119"/>
                    <a:pt x="150" y="133"/>
                    <a:pt x="150" y="233"/>
                  </a:cubicBezTo>
                  <a:cubicBezTo>
                    <a:pt x="150" y="343"/>
                    <a:pt x="306" y="330"/>
                    <a:pt x="448" y="351"/>
                  </a:cubicBezTo>
                  <a:cubicBezTo>
                    <a:pt x="570" y="370"/>
                    <a:pt x="684" y="415"/>
                    <a:pt x="684" y="585"/>
                  </a:cubicBezTo>
                  <a:cubicBezTo>
                    <a:pt x="684" y="774"/>
                    <a:pt x="499" y="842"/>
                    <a:pt x="330" y="842"/>
                  </a:cubicBezTo>
                  <a:cubicBezTo>
                    <a:pt x="218" y="842"/>
                    <a:pt x="106" y="814"/>
                    <a:pt x="0" y="756"/>
                  </a:cubicBezTo>
                  <a:close/>
                  <a:moveTo>
                    <a:pt x="753" y="657"/>
                  </a:moveTo>
                  <a:lnTo>
                    <a:pt x="753" y="657"/>
                  </a:lnTo>
                  <a:cubicBezTo>
                    <a:pt x="753" y="609"/>
                    <a:pt x="753" y="625"/>
                    <a:pt x="753" y="609"/>
                  </a:cubicBezTo>
                  <a:cubicBezTo>
                    <a:pt x="753" y="525"/>
                    <a:pt x="756" y="390"/>
                    <a:pt x="792" y="306"/>
                  </a:cubicBezTo>
                  <a:cubicBezTo>
                    <a:pt x="875" y="265"/>
                    <a:pt x="945" y="248"/>
                    <a:pt x="1012" y="248"/>
                  </a:cubicBezTo>
                  <a:cubicBezTo>
                    <a:pt x="1156" y="248"/>
                    <a:pt x="1269" y="286"/>
                    <a:pt x="1269" y="444"/>
                  </a:cubicBezTo>
                  <a:lnTo>
                    <a:pt x="1269" y="492"/>
                  </a:lnTo>
                  <a:cubicBezTo>
                    <a:pt x="1269" y="518"/>
                    <a:pt x="1269" y="699"/>
                    <a:pt x="1232" y="793"/>
                  </a:cubicBezTo>
                  <a:cubicBezTo>
                    <a:pt x="1169" y="832"/>
                    <a:pt x="1097" y="853"/>
                    <a:pt x="1012" y="853"/>
                  </a:cubicBezTo>
                  <a:cubicBezTo>
                    <a:pt x="873" y="853"/>
                    <a:pt x="753" y="820"/>
                    <a:pt x="753" y="657"/>
                  </a:cubicBezTo>
                  <a:close/>
                  <a:moveTo>
                    <a:pt x="1141" y="713"/>
                  </a:moveTo>
                  <a:lnTo>
                    <a:pt x="1141" y="713"/>
                  </a:lnTo>
                  <a:lnTo>
                    <a:pt x="1141" y="387"/>
                  </a:lnTo>
                  <a:cubicBezTo>
                    <a:pt x="1114" y="366"/>
                    <a:pt x="1063" y="356"/>
                    <a:pt x="1011" y="356"/>
                  </a:cubicBezTo>
                  <a:cubicBezTo>
                    <a:pt x="960" y="356"/>
                    <a:pt x="908" y="366"/>
                    <a:pt x="881" y="387"/>
                  </a:cubicBezTo>
                  <a:lnTo>
                    <a:pt x="881" y="713"/>
                  </a:lnTo>
                  <a:cubicBezTo>
                    <a:pt x="906" y="733"/>
                    <a:pt x="959" y="744"/>
                    <a:pt x="1011" y="744"/>
                  </a:cubicBezTo>
                  <a:cubicBezTo>
                    <a:pt x="1063" y="744"/>
                    <a:pt x="1116" y="733"/>
                    <a:pt x="1141" y="713"/>
                  </a:cubicBezTo>
                  <a:close/>
                  <a:moveTo>
                    <a:pt x="1362" y="660"/>
                  </a:moveTo>
                  <a:lnTo>
                    <a:pt x="1362" y="660"/>
                  </a:lnTo>
                  <a:cubicBezTo>
                    <a:pt x="1362" y="416"/>
                    <a:pt x="1362" y="498"/>
                    <a:pt x="1362" y="416"/>
                  </a:cubicBezTo>
                  <a:cubicBezTo>
                    <a:pt x="1362" y="357"/>
                    <a:pt x="1367" y="316"/>
                    <a:pt x="1376" y="272"/>
                  </a:cubicBezTo>
                  <a:cubicBezTo>
                    <a:pt x="1394" y="268"/>
                    <a:pt x="1413" y="265"/>
                    <a:pt x="1432" y="265"/>
                  </a:cubicBezTo>
                  <a:cubicBezTo>
                    <a:pt x="1451" y="265"/>
                    <a:pt x="1471" y="268"/>
                    <a:pt x="1491" y="272"/>
                  </a:cubicBezTo>
                  <a:lnTo>
                    <a:pt x="1491" y="653"/>
                  </a:lnTo>
                  <a:cubicBezTo>
                    <a:pt x="1491" y="730"/>
                    <a:pt x="1559" y="745"/>
                    <a:pt x="1621" y="745"/>
                  </a:cubicBezTo>
                  <a:cubicBezTo>
                    <a:pt x="1657" y="745"/>
                    <a:pt x="1690" y="738"/>
                    <a:pt x="1730" y="720"/>
                  </a:cubicBezTo>
                  <a:cubicBezTo>
                    <a:pt x="1749" y="668"/>
                    <a:pt x="1750" y="557"/>
                    <a:pt x="1750" y="508"/>
                  </a:cubicBezTo>
                  <a:lnTo>
                    <a:pt x="1750" y="272"/>
                  </a:lnTo>
                  <a:cubicBezTo>
                    <a:pt x="1770" y="268"/>
                    <a:pt x="1790" y="265"/>
                    <a:pt x="1810" y="265"/>
                  </a:cubicBezTo>
                  <a:cubicBezTo>
                    <a:pt x="1833" y="265"/>
                    <a:pt x="1856" y="269"/>
                    <a:pt x="1878" y="273"/>
                  </a:cubicBezTo>
                  <a:lnTo>
                    <a:pt x="1878" y="517"/>
                  </a:lnTo>
                  <a:cubicBezTo>
                    <a:pt x="1878" y="559"/>
                    <a:pt x="1874" y="712"/>
                    <a:pt x="1841" y="794"/>
                  </a:cubicBezTo>
                  <a:cubicBezTo>
                    <a:pt x="1777" y="832"/>
                    <a:pt x="1708" y="853"/>
                    <a:pt x="1621" y="853"/>
                  </a:cubicBezTo>
                  <a:cubicBezTo>
                    <a:pt x="1483" y="853"/>
                    <a:pt x="1362" y="820"/>
                    <a:pt x="1362" y="660"/>
                  </a:cubicBezTo>
                  <a:close/>
                  <a:moveTo>
                    <a:pt x="1992" y="834"/>
                  </a:moveTo>
                  <a:lnTo>
                    <a:pt x="1992" y="834"/>
                  </a:lnTo>
                  <a:cubicBezTo>
                    <a:pt x="1980" y="799"/>
                    <a:pt x="1980" y="763"/>
                    <a:pt x="1980" y="726"/>
                  </a:cubicBezTo>
                  <a:lnTo>
                    <a:pt x="1980" y="612"/>
                  </a:lnTo>
                  <a:cubicBezTo>
                    <a:pt x="1980" y="527"/>
                    <a:pt x="1982" y="391"/>
                    <a:pt x="2020" y="307"/>
                  </a:cubicBezTo>
                  <a:cubicBezTo>
                    <a:pt x="2092" y="271"/>
                    <a:pt x="2168" y="250"/>
                    <a:pt x="2250" y="250"/>
                  </a:cubicBezTo>
                  <a:cubicBezTo>
                    <a:pt x="2271" y="250"/>
                    <a:pt x="2292" y="252"/>
                    <a:pt x="2314" y="254"/>
                  </a:cubicBezTo>
                  <a:cubicBezTo>
                    <a:pt x="2315" y="264"/>
                    <a:pt x="2316" y="273"/>
                    <a:pt x="2316" y="282"/>
                  </a:cubicBezTo>
                  <a:cubicBezTo>
                    <a:pt x="2316" y="311"/>
                    <a:pt x="2309" y="338"/>
                    <a:pt x="2293" y="362"/>
                  </a:cubicBezTo>
                  <a:cubicBezTo>
                    <a:pt x="2278" y="360"/>
                    <a:pt x="2262" y="359"/>
                    <a:pt x="2247" y="359"/>
                  </a:cubicBezTo>
                  <a:cubicBezTo>
                    <a:pt x="2208" y="359"/>
                    <a:pt x="2169" y="367"/>
                    <a:pt x="2130" y="383"/>
                  </a:cubicBezTo>
                  <a:cubicBezTo>
                    <a:pt x="2110" y="446"/>
                    <a:pt x="2108" y="545"/>
                    <a:pt x="2108" y="599"/>
                  </a:cubicBezTo>
                  <a:lnTo>
                    <a:pt x="2108" y="834"/>
                  </a:lnTo>
                  <a:cubicBezTo>
                    <a:pt x="2087" y="838"/>
                    <a:pt x="2071" y="840"/>
                    <a:pt x="2053" y="840"/>
                  </a:cubicBezTo>
                  <a:cubicBezTo>
                    <a:pt x="2035" y="840"/>
                    <a:pt x="2017" y="838"/>
                    <a:pt x="1992" y="834"/>
                  </a:cubicBezTo>
                  <a:close/>
                  <a:moveTo>
                    <a:pt x="2361" y="657"/>
                  </a:moveTo>
                  <a:lnTo>
                    <a:pt x="2361" y="657"/>
                  </a:lnTo>
                  <a:cubicBezTo>
                    <a:pt x="2361" y="609"/>
                    <a:pt x="2361" y="625"/>
                    <a:pt x="2361" y="609"/>
                  </a:cubicBezTo>
                  <a:cubicBezTo>
                    <a:pt x="2361" y="525"/>
                    <a:pt x="2365" y="390"/>
                    <a:pt x="2400" y="306"/>
                  </a:cubicBezTo>
                  <a:cubicBezTo>
                    <a:pt x="2483" y="265"/>
                    <a:pt x="2553" y="248"/>
                    <a:pt x="2621" y="248"/>
                  </a:cubicBezTo>
                  <a:cubicBezTo>
                    <a:pt x="2684" y="248"/>
                    <a:pt x="2754" y="261"/>
                    <a:pt x="2798" y="282"/>
                  </a:cubicBezTo>
                  <a:cubicBezTo>
                    <a:pt x="2794" y="320"/>
                    <a:pt x="2782" y="351"/>
                    <a:pt x="2763" y="377"/>
                  </a:cubicBezTo>
                  <a:cubicBezTo>
                    <a:pt x="2711" y="359"/>
                    <a:pt x="2661" y="357"/>
                    <a:pt x="2624" y="357"/>
                  </a:cubicBezTo>
                  <a:cubicBezTo>
                    <a:pt x="2584" y="357"/>
                    <a:pt x="2550" y="363"/>
                    <a:pt x="2511" y="381"/>
                  </a:cubicBezTo>
                  <a:cubicBezTo>
                    <a:pt x="2491" y="443"/>
                    <a:pt x="2488" y="543"/>
                    <a:pt x="2488" y="597"/>
                  </a:cubicBezTo>
                  <a:lnTo>
                    <a:pt x="2488" y="651"/>
                  </a:lnTo>
                  <a:cubicBezTo>
                    <a:pt x="2488" y="730"/>
                    <a:pt x="2554" y="744"/>
                    <a:pt x="2621" y="744"/>
                  </a:cubicBezTo>
                  <a:cubicBezTo>
                    <a:pt x="2652" y="744"/>
                    <a:pt x="2713" y="738"/>
                    <a:pt x="2772" y="719"/>
                  </a:cubicBezTo>
                  <a:cubicBezTo>
                    <a:pt x="2793" y="746"/>
                    <a:pt x="2802" y="778"/>
                    <a:pt x="2800" y="814"/>
                  </a:cubicBezTo>
                  <a:cubicBezTo>
                    <a:pt x="2751" y="837"/>
                    <a:pt x="2684" y="853"/>
                    <a:pt x="2621" y="853"/>
                  </a:cubicBezTo>
                  <a:cubicBezTo>
                    <a:pt x="2481" y="853"/>
                    <a:pt x="2361" y="820"/>
                    <a:pt x="2361" y="657"/>
                  </a:cubicBezTo>
                  <a:close/>
                  <a:moveTo>
                    <a:pt x="2857" y="657"/>
                  </a:moveTo>
                  <a:lnTo>
                    <a:pt x="2857" y="657"/>
                  </a:lnTo>
                  <a:lnTo>
                    <a:pt x="2857" y="582"/>
                  </a:lnTo>
                  <a:cubicBezTo>
                    <a:pt x="2857" y="502"/>
                    <a:pt x="2872" y="383"/>
                    <a:pt x="2905" y="308"/>
                  </a:cubicBezTo>
                  <a:cubicBezTo>
                    <a:pt x="2979" y="268"/>
                    <a:pt x="3052" y="248"/>
                    <a:pt x="3118" y="248"/>
                  </a:cubicBezTo>
                  <a:cubicBezTo>
                    <a:pt x="3264" y="248"/>
                    <a:pt x="3368" y="292"/>
                    <a:pt x="3368" y="444"/>
                  </a:cubicBezTo>
                  <a:cubicBezTo>
                    <a:pt x="3368" y="484"/>
                    <a:pt x="3358" y="563"/>
                    <a:pt x="3341" y="604"/>
                  </a:cubicBezTo>
                  <a:cubicBezTo>
                    <a:pt x="3292" y="609"/>
                    <a:pt x="3225" y="617"/>
                    <a:pt x="3161" y="617"/>
                  </a:cubicBezTo>
                  <a:cubicBezTo>
                    <a:pt x="3114" y="617"/>
                    <a:pt x="3038" y="615"/>
                    <a:pt x="2984" y="605"/>
                  </a:cubicBezTo>
                  <a:lnTo>
                    <a:pt x="2984" y="654"/>
                  </a:lnTo>
                  <a:cubicBezTo>
                    <a:pt x="2984" y="741"/>
                    <a:pt x="3068" y="745"/>
                    <a:pt x="3140" y="745"/>
                  </a:cubicBezTo>
                  <a:cubicBezTo>
                    <a:pt x="3191" y="745"/>
                    <a:pt x="3263" y="736"/>
                    <a:pt x="3320" y="716"/>
                  </a:cubicBezTo>
                  <a:cubicBezTo>
                    <a:pt x="3336" y="736"/>
                    <a:pt x="3342" y="758"/>
                    <a:pt x="3342" y="780"/>
                  </a:cubicBezTo>
                  <a:cubicBezTo>
                    <a:pt x="3342" y="785"/>
                    <a:pt x="3342" y="792"/>
                    <a:pt x="3341" y="798"/>
                  </a:cubicBezTo>
                  <a:cubicBezTo>
                    <a:pt x="3278" y="833"/>
                    <a:pt x="3203" y="853"/>
                    <a:pt x="3117" y="853"/>
                  </a:cubicBezTo>
                  <a:cubicBezTo>
                    <a:pt x="2979" y="853"/>
                    <a:pt x="2857" y="820"/>
                    <a:pt x="2857" y="657"/>
                  </a:cubicBezTo>
                  <a:close/>
                  <a:moveTo>
                    <a:pt x="3236" y="512"/>
                  </a:moveTo>
                  <a:lnTo>
                    <a:pt x="3236" y="512"/>
                  </a:lnTo>
                  <a:cubicBezTo>
                    <a:pt x="3243" y="490"/>
                    <a:pt x="3245" y="468"/>
                    <a:pt x="3245" y="447"/>
                  </a:cubicBezTo>
                  <a:cubicBezTo>
                    <a:pt x="3245" y="371"/>
                    <a:pt x="3183" y="357"/>
                    <a:pt x="3117" y="357"/>
                  </a:cubicBezTo>
                  <a:cubicBezTo>
                    <a:pt x="3079" y="357"/>
                    <a:pt x="3044" y="367"/>
                    <a:pt x="3007" y="386"/>
                  </a:cubicBezTo>
                  <a:cubicBezTo>
                    <a:pt x="2996" y="419"/>
                    <a:pt x="2988" y="466"/>
                    <a:pt x="2986" y="508"/>
                  </a:cubicBezTo>
                  <a:cubicBezTo>
                    <a:pt x="3036" y="522"/>
                    <a:pt x="3077" y="522"/>
                    <a:pt x="3120" y="522"/>
                  </a:cubicBezTo>
                  <a:cubicBezTo>
                    <a:pt x="3169" y="522"/>
                    <a:pt x="3205" y="518"/>
                    <a:pt x="3236" y="512"/>
                  </a:cubicBezTo>
                  <a:close/>
                  <a:moveTo>
                    <a:pt x="3681" y="581"/>
                  </a:moveTo>
                  <a:lnTo>
                    <a:pt x="3681" y="581"/>
                  </a:lnTo>
                  <a:lnTo>
                    <a:pt x="3681" y="471"/>
                  </a:lnTo>
                  <a:cubicBezTo>
                    <a:pt x="3681" y="356"/>
                    <a:pt x="3689" y="202"/>
                    <a:pt x="3732" y="80"/>
                  </a:cubicBezTo>
                  <a:cubicBezTo>
                    <a:pt x="3825" y="33"/>
                    <a:pt x="3916" y="0"/>
                    <a:pt x="4023" y="0"/>
                  </a:cubicBezTo>
                  <a:cubicBezTo>
                    <a:pt x="4129" y="0"/>
                    <a:pt x="4213" y="23"/>
                    <a:pt x="4261" y="48"/>
                  </a:cubicBezTo>
                  <a:cubicBezTo>
                    <a:pt x="4263" y="86"/>
                    <a:pt x="4250" y="117"/>
                    <a:pt x="4231" y="144"/>
                  </a:cubicBezTo>
                  <a:cubicBezTo>
                    <a:pt x="4164" y="122"/>
                    <a:pt x="4110" y="114"/>
                    <a:pt x="4023" y="114"/>
                  </a:cubicBezTo>
                  <a:cubicBezTo>
                    <a:pt x="3956" y="114"/>
                    <a:pt x="3902" y="131"/>
                    <a:pt x="3849" y="155"/>
                  </a:cubicBezTo>
                  <a:cubicBezTo>
                    <a:pt x="3837" y="205"/>
                    <a:pt x="3818" y="291"/>
                    <a:pt x="3818" y="471"/>
                  </a:cubicBezTo>
                  <a:lnTo>
                    <a:pt x="3818" y="581"/>
                  </a:lnTo>
                  <a:cubicBezTo>
                    <a:pt x="3818" y="704"/>
                    <a:pt x="3902" y="732"/>
                    <a:pt x="4023" y="732"/>
                  </a:cubicBezTo>
                  <a:cubicBezTo>
                    <a:pt x="4084" y="732"/>
                    <a:pt x="4173" y="712"/>
                    <a:pt x="4237" y="684"/>
                  </a:cubicBezTo>
                  <a:cubicBezTo>
                    <a:pt x="4260" y="709"/>
                    <a:pt x="4271" y="748"/>
                    <a:pt x="4273" y="784"/>
                  </a:cubicBezTo>
                  <a:cubicBezTo>
                    <a:pt x="4197" y="821"/>
                    <a:pt x="4122" y="847"/>
                    <a:pt x="4023" y="847"/>
                  </a:cubicBezTo>
                  <a:cubicBezTo>
                    <a:pt x="3891" y="847"/>
                    <a:pt x="3681" y="828"/>
                    <a:pt x="3681" y="581"/>
                  </a:cubicBezTo>
                  <a:close/>
                  <a:moveTo>
                    <a:pt x="4332" y="657"/>
                  </a:moveTo>
                  <a:lnTo>
                    <a:pt x="4332" y="657"/>
                  </a:lnTo>
                  <a:cubicBezTo>
                    <a:pt x="4332" y="609"/>
                    <a:pt x="4332" y="625"/>
                    <a:pt x="4332" y="609"/>
                  </a:cubicBezTo>
                  <a:cubicBezTo>
                    <a:pt x="4332" y="525"/>
                    <a:pt x="4335" y="390"/>
                    <a:pt x="4372" y="306"/>
                  </a:cubicBezTo>
                  <a:cubicBezTo>
                    <a:pt x="4454" y="265"/>
                    <a:pt x="4525" y="248"/>
                    <a:pt x="4591" y="248"/>
                  </a:cubicBezTo>
                  <a:cubicBezTo>
                    <a:pt x="4735" y="248"/>
                    <a:pt x="4849" y="286"/>
                    <a:pt x="4849" y="444"/>
                  </a:cubicBezTo>
                  <a:lnTo>
                    <a:pt x="4849" y="492"/>
                  </a:lnTo>
                  <a:cubicBezTo>
                    <a:pt x="4849" y="518"/>
                    <a:pt x="4849" y="699"/>
                    <a:pt x="4812" y="793"/>
                  </a:cubicBezTo>
                  <a:cubicBezTo>
                    <a:pt x="4748" y="832"/>
                    <a:pt x="4676" y="853"/>
                    <a:pt x="4591" y="853"/>
                  </a:cubicBezTo>
                  <a:cubicBezTo>
                    <a:pt x="4452" y="853"/>
                    <a:pt x="4332" y="820"/>
                    <a:pt x="4332" y="657"/>
                  </a:cubicBezTo>
                  <a:close/>
                  <a:moveTo>
                    <a:pt x="4721" y="713"/>
                  </a:moveTo>
                  <a:lnTo>
                    <a:pt x="4721" y="713"/>
                  </a:lnTo>
                  <a:lnTo>
                    <a:pt x="4721" y="387"/>
                  </a:lnTo>
                  <a:cubicBezTo>
                    <a:pt x="4694" y="366"/>
                    <a:pt x="4643" y="356"/>
                    <a:pt x="4590" y="356"/>
                  </a:cubicBezTo>
                  <a:cubicBezTo>
                    <a:pt x="4539" y="356"/>
                    <a:pt x="4488" y="366"/>
                    <a:pt x="4460" y="387"/>
                  </a:cubicBezTo>
                  <a:lnTo>
                    <a:pt x="4460" y="713"/>
                  </a:lnTo>
                  <a:cubicBezTo>
                    <a:pt x="4486" y="733"/>
                    <a:pt x="4538" y="744"/>
                    <a:pt x="4590" y="744"/>
                  </a:cubicBezTo>
                  <a:cubicBezTo>
                    <a:pt x="4643" y="744"/>
                    <a:pt x="4695" y="733"/>
                    <a:pt x="4721" y="713"/>
                  </a:cubicBezTo>
                  <a:close/>
                  <a:moveTo>
                    <a:pt x="4952" y="834"/>
                  </a:moveTo>
                  <a:lnTo>
                    <a:pt x="4952" y="834"/>
                  </a:lnTo>
                  <a:cubicBezTo>
                    <a:pt x="4940" y="794"/>
                    <a:pt x="4940" y="753"/>
                    <a:pt x="4940" y="713"/>
                  </a:cubicBezTo>
                  <a:lnTo>
                    <a:pt x="4940" y="609"/>
                  </a:lnTo>
                  <a:cubicBezTo>
                    <a:pt x="4940" y="525"/>
                    <a:pt x="4942" y="390"/>
                    <a:pt x="4979" y="306"/>
                  </a:cubicBezTo>
                  <a:cubicBezTo>
                    <a:pt x="5060" y="265"/>
                    <a:pt x="5130" y="248"/>
                    <a:pt x="5197" y="248"/>
                  </a:cubicBezTo>
                  <a:cubicBezTo>
                    <a:pt x="5342" y="248"/>
                    <a:pt x="5454" y="286"/>
                    <a:pt x="5454" y="444"/>
                  </a:cubicBezTo>
                  <a:lnTo>
                    <a:pt x="5454" y="707"/>
                  </a:lnTo>
                  <a:cubicBezTo>
                    <a:pt x="5454" y="750"/>
                    <a:pt x="5456" y="792"/>
                    <a:pt x="5442" y="834"/>
                  </a:cubicBezTo>
                  <a:cubicBezTo>
                    <a:pt x="5423" y="839"/>
                    <a:pt x="5405" y="841"/>
                    <a:pt x="5389" y="841"/>
                  </a:cubicBezTo>
                  <a:cubicBezTo>
                    <a:pt x="5370" y="841"/>
                    <a:pt x="5351" y="839"/>
                    <a:pt x="5327" y="834"/>
                  </a:cubicBezTo>
                  <a:lnTo>
                    <a:pt x="5327" y="450"/>
                  </a:lnTo>
                  <a:cubicBezTo>
                    <a:pt x="5327" y="372"/>
                    <a:pt x="5265" y="357"/>
                    <a:pt x="5200" y="357"/>
                  </a:cubicBezTo>
                  <a:cubicBezTo>
                    <a:pt x="5161" y="357"/>
                    <a:pt x="5127" y="363"/>
                    <a:pt x="5089" y="381"/>
                  </a:cubicBezTo>
                  <a:cubicBezTo>
                    <a:pt x="5069" y="443"/>
                    <a:pt x="5067" y="543"/>
                    <a:pt x="5067" y="597"/>
                  </a:cubicBezTo>
                  <a:lnTo>
                    <a:pt x="5067" y="834"/>
                  </a:lnTo>
                  <a:cubicBezTo>
                    <a:pt x="5043" y="839"/>
                    <a:pt x="5025" y="841"/>
                    <a:pt x="5006" y="841"/>
                  </a:cubicBezTo>
                  <a:cubicBezTo>
                    <a:pt x="4989" y="841"/>
                    <a:pt x="4971" y="839"/>
                    <a:pt x="4952" y="834"/>
                  </a:cubicBezTo>
                  <a:close/>
                  <a:moveTo>
                    <a:pt x="5563" y="671"/>
                  </a:moveTo>
                  <a:lnTo>
                    <a:pt x="5563" y="671"/>
                  </a:lnTo>
                  <a:lnTo>
                    <a:pt x="5563" y="297"/>
                  </a:lnTo>
                  <a:cubicBezTo>
                    <a:pt x="5563" y="244"/>
                    <a:pt x="5563" y="185"/>
                    <a:pt x="5576" y="132"/>
                  </a:cubicBezTo>
                  <a:cubicBezTo>
                    <a:pt x="5593" y="126"/>
                    <a:pt x="5612" y="123"/>
                    <a:pt x="5632" y="123"/>
                  </a:cubicBezTo>
                  <a:cubicBezTo>
                    <a:pt x="5650" y="123"/>
                    <a:pt x="5669" y="126"/>
                    <a:pt x="5689" y="131"/>
                  </a:cubicBezTo>
                  <a:lnTo>
                    <a:pt x="5689" y="273"/>
                  </a:lnTo>
                  <a:lnTo>
                    <a:pt x="5834" y="273"/>
                  </a:lnTo>
                  <a:cubicBezTo>
                    <a:pt x="5839" y="291"/>
                    <a:pt x="5843" y="309"/>
                    <a:pt x="5843" y="327"/>
                  </a:cubicBezTo>
                  <a:cubicBezTo>
                    <a:pt x="5843" y="346"/>
                    <a:pt x="5839" y="363"/>
                    <a:pt x="5834" y="381"/>
                  </a:cubicBezTo>
                  <a:lnTo>
                    <a:pt x="5689" y="381"/>
                  </a:lnTo>
                  <a:cubicBezTo>
                    <a:pt x="5689" y="664"/>
                    <a:pt x="5689" y="570"/>
                    <a:pt x="5689" y="664"/>
                  </a:cubicBezTo>
                  <a:cubicBezTo>
                    <a:pt x="5689" y="734"/>
                    <a:pt x="5730" y="758"/>
                    <a:pt x="5809" y="758"/>
                  </a:cubicBezTo>
                  <a:cubicBezTo>
                    <a:pt x="5825" y="758"/>
                    <a:pt x="5842" y="756"/>
                    <a:pt x="5861" y="755"/>
                  </a:cubicBezTo>
                  <a:cubicBezTo>
                    <a:pt x="5866" y="767"/>
                    <a:pt x="5873" y="763"/>
                    <a:pt x="5877" y="789"/>
                  </a:cubicBezTo>
                  <a:cubicBezTo>
                    <a:pt x="5878" y="797"/>
                    <a:pt x="5880" y="802"/>
                    <a:pt x="5880" y="808"/>
                  </a:cubicBezTo>
                  <a:cubicBezTo>
                    <a:pt x="5880" y="822"/>
                    <a:pt x="5877" y="823"/>
                    <a:pt x="5876" y="830"/>
                  </a:cubicBezTo>
                  <a:cubicBezTo>
                    <a:pt x="5858" y="838"/>
                    <a:pt x="5817" y="853"/>
                    <a:pt x="5745" y="853"/>
                  </a:cubicBezTo>
                  <a:cubicBezTo>
                    <a:pt x="5683" y="853"/>
                    <a:pt x="5563" y="824"/>
                    <a:pt x="5563" y="671"/>
                  </a:cubicBezTo>
                  <a:close/>
                  <a:moveTo>
                    <a:pt x="5953" y="834"/>
                  </a:moveTo>
                  <a:lnTo>
                    <a:pt x="5953" y="834"/>
                  </a:lnTo>
                  <a:cubicBezTo>
                    <a:pt x="5941" y="799"/>
                    <a:pt x="5941" y="763"/>
                    <a:pt x="5941" y="726"/>
                  </a:cubicBezTo>
                  <a:lnTo>
                    <a:pt x="5941" y="612"/>
                  </a:lnTo>
                  <a:cubicBezTo>
                    <a:pt x="5941" y="527"/>
                    <a:pt x="5943" y="391"/>
                    <a:pt x="5980" y="307"/>
                  </a:cubicBezTo>
                  <a:cubicBezTo>
                    <a:pt x="6052" y="271"/>
                    <a:pt x="6129" y="250"/>
                    <a:pt x="6211" y="250"/>
                  </a:cubicBezTo>
                  <a:cubicBezTo>
                    <a:pt x="6232" y="250"/>
                    <a:pt x="6254" y="252"/>
                    <a:pt x="6275" y="254"/>
                  </a:cubicBezTo>
                  <a:cubicBezTo>
                    <a:pt x="6276" y="264"/>
                    <a:pt x="6277" y="273"/>
                    <a:pt x="6277" y="282"/>
                  </a:cubicBezTo>
                  <a:cubicBezTo>
                    <a:pt x="6277" y="311"/>
                    <a:pt x="6270" y="338"/>
                    <a:pt x="6255" y="362"/>
                  </a:cubicBezTo>
                  <a:cubicBezTo>
                    <a:pt x="6239" y="360"/>
                    <a:pt x="6224" y="359"/>
                    <a:pt x="6208" y="359"/>
                  </a:cubicBezTo>
                  <a:cubicBezTo>
                    <a:pt x="6169" y="359"/>
                    <a:pt x="6130" y="367"/>
                    <a:pt x="6090" y="383"/>
                  </a:cubicBezTo>
                  <a:cubicBezTo>
                    <a:pt x="6070" y="446"/>
                    <a:pt x="6068" y="545"/>
                    <a:pt x="6068" y="599"/>
                  </a:cubicBezTo>
                  <a:lnTo>
                    <a:pt x="6068" y="834"/>
                  </a:lnTo>
                  <a:cubicBezTo>
                    <a:pt x="6048" y="838"/>
                    <a:pt x="6031" y="840"/>
                    <a:pt x="6013" y="840"/>
                  </a:cubicBezTo>
                  <a:cubicBezTo>
                    <a:pt x="5995" y="840"/>
                    <a:pt x="5978" y="838"/>
                    <a:pt x="5953" y="834"/>
                  </a:cubicBezTo>
                  <a:close/>
                  <a:moveTo>
                    <a:pt x="6323" y="657"/>
                  </a:moveTo>
                  <a:lnTo>
                    <a:pt x="6323" y="657"/>
                  </a:lnTo>
                  <a:cubicBezTo>
                    <a:pt x="6323" y="609"/>
                    <a:pt x="6323" y="625"/>
                    <a:pt x="6323" y="609"/>
                  </a:cubicBezTo>
                  <a:cubicBezTo>
                    <a:pt x="6323" y="525"/>
                    <a:pt x="6326" y="390"/>
                    <a:pt x="6362" y="306"/>
                  </a:cubicBezTo>
                  <a:cubicBezTo>
                    <a:pt x="6444" y="265"/>
                    <a:pt x="6514" y="248"/>
                    <a:pt x="6581" y="248"/>
                  </a:cubicBezTo>
                  <a:cubicBezTo>
                    <a:pt x="6726" y="248"/>
                    <a:pt x="6839" y="286"/>
                    <a:pt x="6839" y="444"/>
                  </a:cubicBezTo>
                  <a:lnTo>
                    <a:pt x="6839" y="492"/>
                  </a:lnTo>
                  <a:cubicBezTo>
                    <a:pt x="6839" y="518"/>
                    <a:pt x="6839" y="699"/>
                    <a:pt x="6803" y="793"/>
                  </a:cubicBezTo>
                  <a:cubicBezTo>
                    <a:pt x="6739" y="832"/>
                    <a:pt x="6666" y="853"/>
                    <a:pt x="6581" y="853"/>
                  </a:cubicBezTo>
                  <a:cubicBezTo>
                    <a:pt x="6442" y="853"/>
                    <a:pt x="6323" y="820"/>
                    <a:pt x="6323" y="657"/>
                  </a:cubicBezTo>
                  <a:close/>
                  <a:moveTo>
                    <a:pt x="6710" y="713"/>
                  </a:moveTo>
                  <a:lnTo>
                    <a:pt x="6710" y="713"/>
                  </a:lnTo>
                  <a:lnTo>
                    <a:pt x="6710" y="387"/>
                  </a:lnTo>
                  <a:cubicBezTo>
                    <a:pt x="6683" y="366"/>
                    <a:pt x="6632" y="356"/>
                    <a:pt x="6580" y="356"/>
                  </a:cubicBezTo>
                  <a:cubicBezTo>
                    <a:pt x="6529" y="356"/>
                    <a:pt x="6477" y="366"/>
                    <a:pt x="6450" y="387"/>
                  </a:cubicBezTo>
                  <a:lnTo>
                    <a:pt x="6450" y="713"/>
                  </a:lnTo>
                  <a:cubicBezTo>
                    <a:pt x="6475" y="733"/>
                    <a:pt x="6528" y="744"/>
                    <a:pt x="6580" y="744"/>
                  </a:cubicBezTo>
                  <a:cubicBezTo>
                    <a:pt x="6632" y="744"/>
                    <a:pt x="6685" y="733"/>
                    <a:pt x="6710" y="713"/>
                  </a:cubicBezTo>
                  <a:close/>
                  <a:moveTo>
                    <a:pt x="6956" y="834"/>
                  </a:moveTo>
                  <a:lnTo>
                    <a:pt x="6956" y="834"/>
                  </a:lnTo>
                  <a:cubicBezTo>
                    <a:pt x="6951" y="797"/>
                    <a:pt x="6949" y="759"/>
                    <a:pt x="6949" y="721"/>
                  </a:cubicBezTo>
                  <a:lnTo>
                    <a:pt x="6949" y="127"/>
                  </a:lnTo>
                  <a:cubicBezTo>
                    <a:pt x="6949" y="88"/>
                    <a:pt x="6949" y="49"/>
                    <a:pt x="6962" y="12"/>
                  </a:cubicBezTo>
                  <a:cubicBezTo>
                    <a:pt x="6983" y="7"/>
                    <a:pt x="6998" y="6"/>
                    <a:pt x="7014" y="6"/>
                  </a:cubicBezTo>
                  <a:cubicBezTo>
                    <a:pt x="7029" y="6"/>
                    <a:pt x="7044" y="7"/>
                    <a:pt x="7065" y="12"/>
                  </a:cubicBezTo>
                  <a:cubicBezTo>
                    <a:pt x="7076" y="49"/>
                    <a:pt x="7076" y="90"/>
                    <a:pt x="7076" y="129"/>
                  </a:cubicBezTo>
                  <a:lnTo>
                    <a:pt x="7076" y="720"/>
                  </a:lnTo>
                  <a:cubicBezTo>
                    <a:pt x="7076" y="756"/>
                    <a:pt x="7078" y="791"/>
                    <a:pt x="7070" y="834"/>
                  </a:cubicBezTo>
                  <a:cubicBezTo>
                    <a:pt x="7053" y="839"/>
                    <a:pt x="7034" y="841"/>
                    <a:pt x="7015" y="841"/>
                  </a:cubicBezTo>
                  <a:cubicBezTo>
                    <a:pt x="6995" y="841"/>
                    <a:pt x="6975" y="839"/>
                    <a:pt x="6956" y="834"/>
                  </a:cubicBezTo>
                  <a:close/>
                  <a:moveTo>
                    <a:pt x="7454" y="834"/>
                  </a:moveTo>
                  <a:lnTo>
                    <a:pt x="7454" y="834"/>
                  </a:lnTo>
                  <a:cubicBezTo>
                    <a:pt x="7440" y="797"/>
                    <a:pt x="7440" y="759"/>
                    <a:pt x="7440" y="720"/>
                  </a:cubicBezTo>
                  <a:lnTo>
                    <a:pt x="7440" y="339"/>
                  </a:lnTo>
                  <a:cubicBezTo>
                    <a:pt x="7442" y="259"/>
                    <a:pt x="7447" y="142"/>
                    <a:pt x="7479" y="66"/>
                  </a:cubicBezTo>
                  <a:cubicBezTo>
                    <a:pt x="7558" y="27"/>
                    <a:pt x="7629" y="8"/>
                    <a:pt x="7708" y="8"/>
                  </a:cubicBezTo>
                  <a:cubicBezTo>
                    <a:pt x="7730" y="8"/>
                    <a:pt x="7752" y="9"/>
                    <a:pt x="7777" y="13"/>
                  </a:cubicBezTo>
                  <a:cubicBezTo>
                    <a:pt x="7777" y="22"/>
                    <a:pt x="7779" y="22"/>
                    <a:pt x="7779" y="38"/>
                  </a:cubicBezTo>
                  <a:cubicBezTo>
                    <a:pt x="7779" y="46"/>
                    <a:pt x="7779" y="57"/>
                    <a:pt x="7777" y="70"/>
                  </a:cubicBezTo>
                  <a:cubicBezTo>
                    <a:pt x="7771" y="107"/>
                    <a:pt x="7766" y="104"/>
                    <a:pt x="7761" y="120"/>
                  </a:cubicBezTo>
                  <a:cubicBezTo>
                    <a:pt x="7741" y="119"/>
                    <a:pt x="7724" y="117"/>
                    <a:pt x="7708" y="117"/>
                  </a:cubicBezTo>
                  <a:cubicBezTo>
                    <a:pt x="7666" y="117"/>
                    <a:pt x="7632" y="123"/>
                    <a:pt x="7589" y="142"/>
                  </a:cubicBezTo>
                  <a:cubicBezTo>
                    <a:pt x="7579" y="175"/>
                    <a:pt x="7570" y="235"/>
                    <a:pt x="7571" y="273"/>
                  </a:cubicBezTo>
                  <a:lnTo>
                    <a:pt x="7731" y="273"/>
                  </a:lnTo>
                  <a:cubicBezTo>
                    <a:pt x="7737" y="290"/>
                    <a:pt x="7739" y="309"/>
                    <a:pt x="7739" y="327"/>
                  </a:cubicBezTo>
                  <a:cubicBezTo>
                    <a:pt x="7739" y="345"/>
                    <a:pt x="7737" y="362"/>
                    <a:pt x="7731" y="381"/>
                  </a:cubicBezTo>
                  <a:lnTo>
                    <a:pt x="7567" y="381"/>
                  </a:lnTo>
                  <a:lnTo>
                    <a:pt x="7567" y="834"/>
                  </a:lnTo>
                  <a:cubicBezTo>
                    <a:pt x="7546" y="838"/>
                    <a:pt x="7530" y="840"/>
                    <a:pt x="7511" y="840"/>
                  </a:cubicBezTo>
                  <a:cubicBezTo>
                    <a:pt x="7494" y="840"/>
                    <a:pt x="7477" y="838"/>
                    <a:pt x="7454" y="834"/>
                  </a:cubicBezTo>
                  <a:close/>
                  <a:moveTo>
                    <a:pt x="7753" y="657"/>
                  </a:moveTo>
                  <a:lnTo>
                    <a:pt x="7753" y="657"/>
                  </a:lnTo>
                  <a:cubicBezTo>
                    <a:pt x="7753" y="609"/>
                    <a:pt x="7753" y="625"/>
                    <a:pt x="7753" y="609"/>
                  </a:cubicBezTo>
                  <a:cubicBezTo>
                    <a:pt x="7753" y="525"/>
                    <a:pt x="7757" y="390"/>
                    <a:pt x="7792" y="306"/>
                  </a:cubicBezTo>
                  <a:cubicBezTo>
                    <a:pt x="7875" y="265"/>
                    <a:pt x="7946" y="248"/>
                    <a:pt x="8013" y="248"/>
                  </a:cubicBezTo>
                  <a:cubicBezTo>
                    <a:pt x="8156" y="248"/>
                    <a:pt x="8270" y="286"/>
                    <a:pt x="8270" y="444"/>
                  </a:cubicBezTo>
                  <a:lnTo>
                    <a:pt x="8270" y="492"/>
                  </a:lnTo>
                  <a:cubicBezTo>
                    <a:pt x="8270" y="518"/>
                    <a:pt x="8270" y="699"/>
                    <a:pt x="8233" y="793"/>
                  </a:cubicBezTo>
                  <a:cubicBezTo>
                    <a:pt x="8170" y="832"/>
                    <a:pt x="8097" y="853"/>
                    <a:pt x="8013" y="853"/>
                  </a:cubicBezTo>
                  <a:cubicBezTo>
                    <a:pt x="7872" y="853"/>
                    <a:pt x="7753" y="820"/>
                    <a:pt x="7753" y="657"/>
                  </a:cubicBezTo>
                  <a:close/>
                  <a:moveTo>
                    <a:pt x="8142" y="713"/>
                  </a:moveTo>
                  <a:lnTo>
                    <a:pt x="8142" y="713"/>
                  </a:lnTo>
                  <a:lnTo>
                    <a:pt x="8142" y="387"/>
                  </a:lnTo>
                  <a:cubicBezTo>
                    <a:pt x="8115" y="366"/>
                    <a:pt x="8064" y="356"/>
                    <a:pt x="8012" y="356"/>
                  </a:cubicBezTo>
                  <a:cubicBezTo>
                    <a:pt x="7960" y="356"/>
                    <a:pt x="7909" y="366"/>
                    <a:pt x="7880" y="387"/>
                  </a:cubicBezTo>
                  <a:lnTo>
                    <a:pt x="7880" y="713"/>
                  </a:lnTo>
                  <a:cubicBezTo>
                    <a:pt x="7907" y="733"/>
                    <a:pt x="7959" y="744"/>
                    <a:pt x="8012" y="744"/>
                  </a:cubicBezTo>
                  <a:cubicBezTo>
                    <a:pt x="8064" y="744"/>
                    <a:pt x="8116" y="733"/>
                    <a:pt x="8142" y="713"/>
                  </a:cubicBezTo>
                  <a:close/>
                  <a:moveTo>
                    <a:pt x="8373" y="834"/>
                  </a:moveTo>
                  <a:lnTo>
                    <a:pt x="8373" y="834"/>
                  </a:lnTo>
                  <a:cubicBezTo>
                    <a:pt x="8361" y="799"/>
                    <a:pt x="8361" y="763"/>
                    <a:pt x="8361" y="726"/>
                  </a:cubicBezTo>
                  <a:lnTo>
                    <a:pt x="8361" y="612"/>
                  </a:lnTo>
                  <a:cubicBezTo>
                    <a:pt x="8361" y="527"/>
                    <a:pt x="8363" y="391"/>
                    <a:pt x="8400" y="307"/>
                  </a:cubicBezTo>
                  <a:cubicBezTo>
                    <a:pt x="8473" y="271"/>
                    <a:pt x="8549" y="250"/>
                    <a:pt x="8632" y="250"/>
                  </a:cubicBezTo>
                  <a:cubicBezTo>
                    <a:pt x="8653" y="250"/>
                    <a:pt x="8674" y="252"/>
                    <a:pt x="8695" y="254"/>
                  </a:cubicBezTo>
                  <a:cubicBezTo>
                    <a:pt x="8696" y="264"/>
                    <a:pt x="8697" y="273"/>
                    <a:pt x="8697" y="282"/>
                  </a:cubicBezTo>
                  <a:cubicBezTo>
                    <a:pt x="8697" y="311"/>
                    <a:pt x="8691" y="338"/>
                    <a:pt x="8675" y="362"/>
                  </a:cubicBezTo>
                  <a:cubicBezTo>
                    <a:pt x="8660" y="360"/>
                    <a:pt x="8644" y="359"/>
                    <a:pt x="8628" y="359"/>
                  </a:cubicBezTo>
                  <a:cubicBezTo>
                    <a:pt x="8589" y="359"/>
                    <a:pt x="8550" y="367"/>
                    <a:pt x="8512" y="383"/>
                  </a:cubicBezTo>
                  <a:cubicBezTo>
                    <a:pt x="8491" y="446"/>
                    <a:pt x="8489" y="545"/>
                    <a:pt x="8489" y="599"/>
                  </a:cubicBezTo>
                  <a:lnTo>
                    <a:pt x="8489" y="834"/>
                  </a:lnTo>
                  <a:cubicBezTo>
                    <a:pt x="8468" y="838"/>
                    <a:pt x="8451" y="840"/>
                    <a:pt x="8434" y="840"/>
                  </a:cubicBezTo>
                  <a:cubicBezTo>
                    <a:pt x="8416" y="840"/>
                    <a:pt x="8398" y="838"/>
                    <a:pt x="8373" y="834"/>
                  </a:cubicBezTo>
                  <a:close/>
                  <a:moveTo>
                    <a:pt x="8984" y="581"/>
                  </a:moveTo>
                  <a:lnTo>
                    <a:pt x="8984" y="581"/>
                  </a:lnTo>
                  <a:lnTo>
                    <a:pt x="8984" y="471"/>
                  </a:lnTo>
                  <a:cubicBezTo>
                    <a:pt x="8984" y="356"/>
                    <a:pt x="8991" y="202"/>
                    <a:pt x="9035" y="80"/>
                  </a:cubicBezTo>
                  <a:cubicBezTo>
                    <a:pt x="9128" y="33"/>
                    <a:pt x="9218" y="0"/>
                    <a:pt x="9325" y="0"/>
                  </a:cubicBezTo>
                  <a:cubicBezTo>
                    <a:pt x="9530" y="0"/>
                    <a:pt x="9665" y="61"/>
                    <a:pt x="9665" y="264"/>
                  </a:cubicBezTo>
                  <a:lnTo>
                    <a:pt x="9665" y="373"/>
                  </a:lnTo>
                  <a:cubicBezTo>
                    <a:pt x="9665" y="492"/>
                    <a:pt x="9652" y="674"/>
                    <a:pt x="9610" y="768"/>
                  </a:cubicBezTo>
                  <a:cubicBezTo>
                    <a:pt x="9528" y="808"/>
                    <a:pt x="9431" y="847"/>
                    <a:pt x="9325" y="847"/>
                  </a:cubicBezTo>
                  <a:cubicBezTo>
                    <a:pt x="9194" y="847"/>
                    <a:pt x="8984" y="828"/>
                    <a:pt x="8984" y="581"/>
                  </a:cubicBezTo>
                  <a:close/>
                  <a:moveTo>
                    <a:pt x="9531" y="682"/>
                  </a:moveTo>
                  <a:lnTo>
                    <a:pt x="9531" y="682"/>
                  </a:lnTo>
                  <a:lnTo>
                    <a:pt x="9531" y="164"/>
                  </a:lnTo>
                  <a:cubicBezTo>
                    <a:pt x="9489" y="135"/>
                    <a:pt x="9416" y="114"/>
                    <a:pt x="9325" y="114"/>
                  </a:cubicBezTo>
                  <a:cubicBezTo>
                    <a:pt x="9235" y="114"/>
                    <a:pt x="9152" y="135"/>
                    <a:pt x="9118" y="164"/>
                  </a:cubicBezTo>
                  <a:lnTo>
                    <a:pt x="9118" y="682"/>
                  </a:lnTo>
                  <a:cubicBezTo>
                    <a:pt x="9152" y="712"/>
                    <a:pt x="9235" y="732"/>
                    <a:pt x="9325" y="732"/>
                  </a:cubicBezTo>
                  <a:cubicBezTo>
                    <a:pt x="9416" y="732"/>
                    <a:pt x="9489" y="712"/>
                    <a:pt x="9531" y="682"/>
                  </a:cubicBezTo>
                  <a:close/>
                  <a:moveTo>
                    <a:pt x="9776" y="834"/>
                  </a:moveTo>
                  <a:lnTo>
                    <a:pt x="9776" y="834"/>
                  </a:lnTo>
                  <a:cubicBezTo>
                    <a:pt x="9764" y="799"/>
                    <a:pt x="9764" y="763"/>
                    <a:pt x="9764" y="726"/>
                  </a:cubicBezTo>
                  <a:lnTo>
                    <a:pt x="9764" y="612"/>
                  </a:lnTo>
                  <a:cubicBezTo>
                    <a:pt x="9764" y="527"/>
                    <a:pt x="9766" y="391"/>
                    <a:pt x="9803" y="307"/>
                  </a:cubicBezTo>
                  <a:cubicBezTo>
                    <a:pt x="9875" y="271"/>
                    <a:pt x="9951" y="250"/>
                    <a:pt x="10034" y="250"/>
                  </a:cubicBezTo>
                  <a:cubicBezTo>
                    <a:pt x="10055" y="250"/>
                    <a:pt x="10076" y="252"/>
                    <a:pt x="10097" y="254"/>
                  </a:cubicBezTo>
                  <a:cubicBezTo>
                    <a:pt x="10098" y="264"/>
                    <a:pt x="10099" y="273"/>
                    <a:pt x="10099" y="282"/>
                  </a:cubicBezTo>
                  <a:cubicBezTo>
                    <a:pt x="10099" y="311"/>
                    <a:pt x="10093" y="338"/>
                    <a:pt x="10077" y="362"/>
                  </a:cubicBezTo>
                  <a:cubicBezTo>
                    <a:pt x="10061" y="360"/>
                    <a:pt x="10046" y="359"/>
                    <a:pt x="10030" y="359"/>
                  </a:cubicBezTo>
                  <a:cubicBezTo>
                    <a:pt x="9991" y="359"/>
                    <a:pt x="9952" y="367"/>
                    <a:pt x="9913" y="383"/>
                  </a:cubicBezTo>
                  <a:cubicBezTo>
                    <a:pt x="9893" y="446"/>
                    <a:pt x="9891" y="545"/>
                    <a:pt x="9891" y="599"/>
                  </a:cubicBezTo>
                  <a:lnTo>
                    <a:pt x="9891" y="834"/>
                  </a:lnTo>
                  <a:cubicBezTo>
                    <a:pt x="9871" y="838"/>
                    <a:pt x="9854" y="840"/>
                    <a:pt x="9837" y="840"/>
                  </a:cubicBezTo>
                  <a:cubicBezTo>
                    <a:pt x="9819" y="840"/>
                    <a:pt x="9801" y="838"/>
                    <a:pt x="9776" y="834"/>
                  </a:cubicBezTo>
                  <a:close/>
                  <a:moveTo>
                    <a:pt x="10133" y="653"/>
                  </a:moveTo>
                  <a:lnTo>
                    <a:pt x="10133" y="653"/>
                  </a:lnTo>
                  <a:cubicBezTo>
                    <a:pt x="10133" y="609"/>
                    <a:pt x="10133" y="624"/>
                    <a:pt x="10133" y="609"/>
                  </a:cubicBezTo>
                  <a:cubicBezTo>
                    <a:pt x="10133" y="525"/>
                    <a:pt x="10136" y="390"/>
                    <a:pt x="10172" y="306"/>
                  </a:cubicBezTo>
                  <a:cubicBezTo>
                    <a:pt x="10255" y="265"/>
                    <a:pt x="10325" y="248"/>
                    <a:pt x="10392" y="248"/>
                  </a:cubicBezTo>
                  <a:cubicBezTo>
                    <a:pt x="10536" y="248"/>
                    <a:pt x="10649" y="286"/>
                    <a:pt x="10649" y="444"/>
                  </a:cubicBezTo>
                  <a:lnTo>
                    <a:pt x="10649" y="680"/>
                  </a:lnTo>
                  <a:cubicBezTo>
                    <a:pt x="10649" y="741"/>
                    <a:pt x="10645" y="799"/>
                    <a:pt x="10640" y="834"/>
                  </a:cubicBezTo>
                  <a:cubicBezTo>
                    <a:pt x="10624" y="839"/>
                    <a:pt x="10609" y="841"/>
                    <a:pt x="10594" y="841"/>
                  </a:cubicBezTo>
                  <a:cubicBezTo>
                    <a:pt x="10577" y="841"/>
                    <a:pt x="10560" y="839"/>
                    <a:pt x="10539" y="834"/>
                  </a:cubicBezTo>
                  <a:lnTo>
                    <a:pt x="10529" y="780"/>
                  </a:lnTo>
                  <a:cubicBezTo>
                    <a:pt x="10489" y="821"/>
                    <a:pt x="10418" y="847"/>
                    <a:pt x="10343" y="847"/>
                  </a:cubicBezTo>
                  <a:cubicBezTo>
                    <a:pt x="10271" y="847"/>
                    <a:pt x="10133" y="814"/>
                    <a:pt x="10133" y="653"/>
                  </a:cubicBezTo>
                  <a:close/>
                  <a:moveTo>
                    <a:pt x="10521" y="681"/>
                  </a:moveTo>
                  <a:lnTo>
                    <a:pt x="10521" y="681"/>
                  </a:lnTo>
                  <a:lnTo>
                    <a:pt x="10521" y="388"/>
                  </a:lnTo>
                  <a:cubicBezTo>
                    <a:pt x="10496" y="367"/>
                    <a:pt x="10443" y="357"/>
                    <a:pt x="10391" y="357"/>
                  </a:cubicBezTo>
                  <a:cubicBezTo>
                    <a:pt x="10337" y="357"/>
                    <a:pt x="10285" y="367"/>
                    <a:pt x="10260" y="388"/>
                  </a:cubicBezTo>
                  <a:cubicBezTo>
                    <a:pt x="10260" y="703"/>
                    <a:pt x="10260" y="598"/>
                    <a:pt x="10260" y="703"/>
                  </a:cubicBezTo>
                  <a:cubicBezTo>
                    <a:pt x="10287" y="725"/>
                    <a:pt x="10324" y="735"/>
                    <a:pt x="10362" y="735"/>
                  </a:cubicBezTo>
                  <a:cubicBezTo>
                    <a:pt x="10418" y="735"/>
                    <a:pt x="10478" y="714"/>
                    <a:pt x="10521" y="681"/>
                  </a:cubicBezTo>
                  <a:close/>
                  <a:moveTo>
                    <a:pt x="10725" y="657"/>
                  </a:moveTo>
                  <a:lnTo>
                    <a:pt x="10725" y="657"/>
                  </a:lnTo>
                  <a:cubicBezTo>
                    <a:pt x="10725" y="609"/>
                    <a:pt x="10725" y="625"/>
                    <a:pt x="10725" y="609"/>
                  </a:cubicBezTo>
                  <a:cubicBezTo>
                    <a:pt x="10725" y="525"/>
                    <a:pt x="10728" y="390"/>
                    <a:pt x="10764" y="306"/>
                  </a:cubicBezTo>
                  <a:cubicBezTo>
                    <a:pt x="10847" y="265"/>
                    <a:pt x="10918" y="248"/>
                    <a:pt x="10984" y="248"/>
                  </a:cubicBezTo>
                  <a:cubicBezTo>
                    <a:pt x="11048" y="248"/>
                    <a:pt x="11118" y="261"/>
                    <a:pt x="11161" y="282"/>
                  </a:cubicBezTo>
                  <a:cubicBezTo>
                    <a:pt x="11158" y="320"/>
                    <a:pt x="11146" y="351"/>
                    <a:pt x="11127" y="377"/>
                  </a:cubicBezTo>
                  <a:cubicBezTo>
                    <a:pt x="11075" y="359"/>
                    <a:pt x="11024" y="357"/>
                    <a:pt x="10988" y="357"/>
                  </a:cubicBezTo>
                  <a:cubicBezTo>
                    <a:pt x="10949" y="357"/>
                    <a:pt x="10914" y="363"/>
                    <a:pt x="10875" y="381"/>
                  </a:cubicBezTo>
                  <a:cubicBezTo>
                    <a:pt x="10855" y="443"/>
                    <a:pt x="10853" y="543"/>
                    <a:pt x="10853" y="597"/>
                  </a:cubicBezTo>
                  <a:lnTo>
                    <a:pt x="10853" y="651"/>
                  </a:lnTo>
                  <a:cubicBezTo>
                    <a:pt x="10853" y="730"/>
                    <a:pt x="10919" y="744"/>
                    <a:pt x="10984" y="744"/>
                  </a:cubicBezTo>
                  <a:cubicBezTo>
                    <a:pt x="11016" y="744"/>
                    <a:pt x="11077" y="738"/>
                    <a:pt x="11136" y="719"/>
                  </a:cubicBezTo>
                  <a:cubicBezTo>
                    <a:pt x="11157" y="746"/>
                    <a:pt x="11166" y="778"/>
                    <a:pt x="11164" y="814"/>
                  </a:cubicBezTo>
                  <a:cubicBezTo>
                    <a:pt x="11115" y="837"/>
                    <a:pt x="11048" y="853"/>
                    <a:pt x="10984" y="853"/>
                  </a:cubicBezTo>
                  <a:cubicBezTo>
                    <a:pt x="10845" y="853"/>
                    <a:pt x="10725" y="820"/>
                    <a:pt x="10725" y="657"/>
                  </a:cubicBezTo>
                  <a:close/>
                  <a:moveTo>
                    <a:pt x="11262" y="834"/>
                  </a:moveTo>
                  <a:lnTo>
                    <a:pt x="11262" y="834"/>
                  </a:lnTo>
                  <a:cubicBezTo>
                    <a:pt x="11256" y="797"/>
                    <a:pt x="11255" y="759"/>
                    <a:pt x="11255" y="721"/>
                  </a:cubicBezTo>
                  <a:lnTo>
                    <a:pt x="11255" y="127"/>
                  </a:lnTo>
                  <a:cubicBezTo>
                    <a:pt x="11255" y="88"/>
                    <a:pt x="11255" y="49"/>
                    <a:pt x="11267" y="12"/>
                  </a:cubicBezTo>
                  <a:cubicBezTo>
                    <a:pt x="11288" y="7"/>
                    <a:pt x="11304" y="6"/>
                    <a:pt x="11319" y="6"/>
                  </a:cubicBezTo>
                  <a:cubicBezTo>
                    <a:pt x="11334" y="6"/>
                    <a:pt x="11350" y="7"/>
                    <a:pt x="11371" y="12"/>
                  </a:cubicBezTo>
                  <a:cubicBezTo>
                    <a:pt x="11382" y="49"/>
                    <a:pt x="11382" y="90"/>
                    <a:pt x="11382" y="129"/>
                  </a:cubicBezTo>
                  <a:lnTo>
                    <a:pt x="11382" y="720"/>
                  </a:lnTo>
                  <a:cubicBezTo>
                    <a:pt x="11382" y="756"/>
                    <a:pt x="11383" y="791"/>
                    <a:pt x="11375" y="834"/>
                  </a:cubicBezTo>
                  <a:cubicBezTo>
                    <a:pt x="11358" y="839"/>
                    <a:pt x="11340" y="841"/>
                    <a:pt x="11321" y="841"/>
                  </a:cubicBezTo>
                  <a:cubicBezTo>
                    <a:pt x="11301" y="841"/>
                    <a:pt x="11281" y="839"/>
                    <a:pt x="11262" y="834"/>
                  </a:cubicBezTo>
                  <a:close/>
                  <a:moveTo>
                    <a:pt x="11492" y="657"/>
                  </a:moveTo>
                  <a:lnTo>
                    <a:pt x="11492" y="657"/>
                  </a:lnTo>
                  <a:lnTo>
                    <a:pt x="11492" y="582"/>
                  </a:lnTo>
                  <a:cubicBezTo>
                    <a:pt x="11492" y="502"/>
                    <a:pt x="11508" y="383"/>
                    <a:pt x="11540" y="308"/>
                  </a:cubicBezTo>
                  <a:cubicBezTo>
                    <a:pt x="11615" y="268"/>
                    <a:pt x="11687" y="248"/>
                    <a:pt x="11754" y="248"/>
                  </a:cubicBezTo>
                  <a:cubicBezTo>
                    <a:pt x="11898" y="248"/>
                    <a:pt x="12002" y="292"/>
                    <a:pt x="12002" y="444"/>
                  </a:cubicBezTo>
                  <a:cubicBezTo>
                    <a:pt x="12002" y="484"/>
                    <a:pt x="11992" y="563"/>
                    <a:pt x="11975" y="604"/>
                  </a:cubicBezTo>
                  <a:cubicBezTo>
                    <a:pt x="11926" y="609"/>
                    <a:pt x="11859" y="617"/>
                    <a:pt x="11796" y="617"/>
                  </a:cubicBezTo>
                  <a:cubicBezTo>
                    <a:pt x="11749" y="617"/>
                    <a:pt x="11674" y="615"/>
                    <a:pt x="11619" y="605"/>
                  </a:cubicBezTo>
                  <a:lnTo>
                    <a:pt x="11619" y="654"/>
                  </a:lnTo>
                  <a:cubicBezTo>
                    <a:pt x="11619" y="741"/>
                    <a:pt x="11704" y="745"/>
                    <a:pt x="11775" y="745"/>
                  </a:cubicBezTo>
                  <a:cubicBezTo>
                    <a:pt x="11825" y="745"/>
                    <a:pt x="11897" y="736"/>
                    <a:pt x="11954" y="716"/>
                  </a:cubicBezTo>
                  <a:cubicBezTo>
                    <a:pt x="11970" y="736"/>
                    <a:pt x="11976" y="758"/>
                    <a:pt x="11976" y="780"/>
                  </a:cubicBezTo>
                  <a:cubicBezTo>
                    <a:pt x="11976" y="785"/>
                    <a:pt x="11976" y="792"/>
                    <a:pt x="11975" y="798"/>
                  </a:cubicBezTo>
                  <a:cubicBezTo>
                    <a:pt x="11912" y="833"/>
                    <a:pt x="11837" y="853"/>
                    <a:pt x="11753" y="853"/>
                  </a:cubicBezTo>
                  <a:cubicBezTo>
                    <a:pt x="11615" y="853"/>
                    <a:pt x="11492" y="820"/>
                    <a:pt x="11492" y="657"/>
                  </a:cubicBezTo>
                  <a:close/>
                  <a:moveTo>
                    <a:pt x="11871" y="512"/>
                  </a:moveTo>
                  <a:lnTo>
                    <a:pt x="11871" y="512"/>
                  </a:lnTo>
                  <a:cubicBezTo>
                    <a:pt x="11877" y="490"/>
                    <a:pt x="11879" y="468"/>
                    <a:pt x="11879" y="447"/>
                  </a:cubicBezTo>
                  <a:cubicBezTo>
                    <a:pt x="11879" y="371"/>
                    <a:pt x="11817" y="357"/>
                    <a:pt x="11753" y="357"/>
                  </a:cubicBezTo>
                  <a:cubicBezTo>
                    <a:pt x="11715" y="357"/>
                    <a:pt x="11679" y="367"/>
                    <a:pt x="11642" y="386"/>
                  </a:cubicBezTo>
                  <a:cubicBezTo>
                    <a:pt x="11631" y="419"/>
                    <a:pt x="11623" y="466"/>
                    <a:pt x="11621" y="508"/>
                  </a:cubicBezTo>
                  <a:cubicBezTo>
                    <a:pt x="11671" y="522"/>
                    <a:pt x="11712" y="522"/>
                    <a:pt x="11755" y="522"/>
                  </a:cubicBezTo>
                  <a:cubicBezTo>
                    <a:pt x="11804" y="522"/>
                    <a:pt x="11839" y="518"/>
                    <a:pt x="11871" y="51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0" name="Freeform 20">
              <a:extLst>
                <a:ext uri="{FF2B5EF4-FFF2-40B4-BE49-F238E27FC236}">
                  <a16:creationId xmlns:a16="http://schemas.microsoft.com/office/drawing/2014/main" id="{39C4E4C3-55CA-894F-AAFB-E0E4428A0509}"/>
                </a:ext>
              </a:extLst>
            </p:cNvPr>
            <p:cNvSpPr>
              <a:spLocks noChangeArrowheads="1"/>
            </p:cNvSpPr>
            <p:nvPr/>
          </p:nvSpPr>
          <p:spPr bwMode="auto">
            <a:xfrm>
              <a:off x="2386014" y="3873813"/>
              <a:ext cx="400050" cy="533400"/>
            </a:xfrm>
            <a:custGeom>
              <a:avLst/>
              <a:gdLst>
                <a:gd name="T0" fmla="*/ 519 w 1112"/>
                <a:gd name="T1" fmla="*/ 67 h 1481"/>
                <a:gd name="T2" fmla="*/ 519 w 1112"/>
                <a:gd name="T3" fmla="*/ 67 h 1481"/>
                <a:gd name="T4" fmla="*/ 581 w 1112"/>
                <a:gd name="T5" fmla="*/ 0 h 1481"/>
                <a:gd name="T6" fmla="*/ 556 w 1112"/>
                <a:gd name="T7" fmla="*/ 0 h 1481"/>
                <a:gd name="T8" fmla="*/ 343 w 1112"/>
                <a:gd name="T9" fmla="*/ 12 h 1481"/>
                <a:gd name="T10" fmla="*/ 271 w 1112"/>
                <a:gd name="T11" fmla="*/ 226 h 1481"/>
                <a:gd name="T12" fmla="*/ 309 w 1112"/>
                <a:gd name="T13" fmla="*/ 544 h 1481"/>
                <a:gd name="T14" fmla="*/ 501 w 1112"/>
                <a:gd name="T15" fmla="*/ 821 h 1481"/>
                <a:gd name="T16" fmla="*/ 647 w 1112"/>
                <a:gd name="T17" fmla="*/ 1028 h 1481"/>
                <a:gd name="T18" fmla="*/ 672 w 1112"/>
                <a:gd name="T19" fmla="*/ 1228 h 1481"/>
                <a:gd name="T20" fmla="*/ 593 w 1112"/>
                <a:gd name="T21" fmla="*/ 1413 h 1481"/>
                <a:gd name="T22" fmla="*/ 530 w 1112"/>
                <a:gd name="T23" fmla="*/ 1480 h 1481"/>
                <a:gd name="T24" fmla="*/ 556 w 1112"/>
                <a:gd name="T25" fmla="*/ 1480 h 1481"/>
                <a:gd name="T26" fmla="*/ 768 w 1112"/>
                <a:gd name="T27" fmla="*/ 1466 h 1481"/>
                <a:gd name="T28" fmla="*/ 841 w 1112"/>
                <a:gd name="T29" fmla="*/ 1252 h 1481"/>
                <a:gd name="T30" fmla="*/ 804 w 1112"/>
                <a:gd name="T31" fmla="*/ 935 h 1481"/>
                <a:gd name="T32" fmla="*/ 610 w 1112"/>
                <a:gd name="T33" fmla="*/ 657 h 1481"/>
                <a:gd name="T34" fmla="*/ 464 w 1112"/>
                <a:gd name="T35" fmla="*/ 450 h 1481"/>
                <a:gd name="T36" fmla="*/ 440 w 1112"/>
                <a:gd name="T37" fmla="*/ 251 h 1481"/>
                <a:gd name="T38" fmla="*/ 519 w 1112"/>
                <a:gd name="T39" fmla="*/ 67 h 1481"/>
                <a:gd name="T40" fmla="*/ 332 w 1112"/>
                <a:gd name="T41" fmla="*/ 1446 h 1481"/>
                <a:gd name="T42" fmla="*/ 332 w 1112"/>
                <a:gd name="T43" fmla="*/ 1446 h 1481"/>
                <a:gd name="T44" fmla="*/ 482 w 1112"/>
                <a:gd name="T45" fmla="*/ 1328 h 1481"/>
                <a:gd name="T46" fmla="*/ 535 w 1112"/>
                <a:gd name="T47" fmla="*/ 1208 h 1481"/>
                <a:gd name="T48" fmla="*/ 518 w 1112"/>
                <a:gd name="T49" fmla="*/ 1078 h 1481"/>
                <a:gd name="T50" fmla="*/ 407 w 1112"/>
                <a:gd name="T51" fmla="*/ 922 h 1481"/>
                <a:gd name="T52" fmla="*/ 178 w 1112"/>
                <a:gd name="T53" fmla="*/ 594 h 1481"/>
                <a:gd name="T54" fmla="*/ 133 w 1112"/>
                <a:gd name="T55" fmla="*/ 207 h 1481"/>
                <a:gd name="T56" fmla="*/ 175 w 1112"/>
                <a:gd name="T57" fmla="*/ 46 h 1481"/>
                <a:gd name="T58" fmla="*/ 0 w 1112"/>
                <a:gd name="T59" fmla="*/ 119 h 1481"/>
                <a:gd name="T60" fmla="*/ 0 w 1112"/>
                <a:gd name="T61" fmla="*/ 1358 h 1481"/>
                <a:gd name="T62" fmla="*/ 304 w 1112"/>
                <a:gd name="T63" fmla="*/ 1461 h 1481"/>
                <a:gd name="T64" fmla="*/ 332 w 1112"/>
                <a:gd name="T65" fmla="*/ 1446 h 1481"/>
                <a:gd name="T66" fmla="*/ 780 w 1112"/>
                <a:gd name="T67" fmla="*/ 32 h 1481"/>
                <a:gd name="T68" fmla="*/ 780 w 1112"/>
                <a:gd name="T69" fmla="*/ 32 h 1481"/>
                <a:gd name="T70" fmla="*/ 629 w 1112"/>
                <a:gd name="T71" fmla="*/ 149 h 1481"/>
                <a:gd name="T72" fmla="*/ 577 w 1112"/>
                <a:gd name="T73" fmla="*/ 270 h 1481"/>
                <a:gd name="T74" fmla="*/ 594 w 1112"/>
                <a:gd name="T75" fmla="*/ 400 h 1481"/>
                <a:gd name="T76" fmla="*/ 705 w 1112"/>
                <a:gd name="T77" fmla="*/ 556 h 1481"/>
                <a:gd name="T78" fmla="*/ 933 w 1112"/>
                <a:gd name="T79" fmla="*/ 884 h 1481"/>
                <a:gd name="T80" fmla="*/ 979 w 1112"/>
                <a:gd name="T81" fmla="*/ 1272 h 1481"/>
                <a:gd name="T82" fmla="*/ 937 w 1112"/>
                <a:gd name="T83" fmla="*/ 1434 h 1481"/>
                <a:gd name="T84" fmla="*/ 1111 w 1112"/>
                <a:gd name="T85" fmla="*/ 1358 h 1481"/>
                <a:gd name="T86" fmla="*/ 1111 w 1112"/>
                <a:gd name="T87" fmla="*/ 119 h 1481"/>
                <a:gd name="T88" fmla="*/ 807 w 1112"/>
                <a:gd name="T89" fmla="*/ 18 h 1481"/>
                <a:gd name="T90" fmla="*/ 780 w 1112"/>
                <a:gd name="T91" fmla="*/ 32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2" h="1481">
                  <a:moveTo>
                    <a:pt x="519" y="67"/>
                  </a:moveTo>
                  <a:lnTo>
                    <a:pt x="519" y="67"/>
                  </a:lnTo>
                  <a:cubicBezTo>
                    <a:pt x="538" y="42"/>
                    <a:pt x="558" y="20"/>
                    <a:pt x="581" y="0"/>
                  </a:cubicBezTo>
                  <a:lnTo>
                    <a:pt x="556" y="0"/>
                  </a:lnTo>
                  <a:cubicBezTo>
                    <a:pt x="481" y="0"/>
                    <a:pt x="410" y="5"/>
                    <a:pt x="343" y="12"/>
                  </a:cubicBezTo>
                  <a:cubicBezTo>
                    <a:pt x="306" y="80"/>
                    <a:pt x="281" y="152"/>
                    <a:pt x="271" y="226"/>
                  </a:cubicBezTo>
                  <a:cubicBezTo>
                    <a:pt x="255" y="332"/>
                    <a:pt x="269" y="441"/>
                    <a:pt x="309" y="544"/>
                  </a:cubicBezTo>
                  <a:cubicBezTo>
                    <a:pt x="348" y="646"/>
                    <a:pt x="413" y="738"/>
                    <a:pt x="501" y="821"/>
                  </a:cubicBezTo>
                  <a:cubicBezTo>
                    <a:pt x="569" y="884"/>
                    <a:pt x="618" y="953"/>
                    <a:pt x="647" y="1028"/>
                  </a:cubicBezTo>
                  <a:cubicBezTo>
                    <a:pt x="673" y="1095"/>
                    <a:pt x="682" y="1161"/>
                    <a:pt x="672" y="1228"/>
                  </a:cubicBezTo>
                  <a:cubicBezTo>
                    <a:pt x="663" y="1294"/>
                    <a:pt x="636" y="1356"/>
                    <a:pt x="593" y="1413"/>
                  </a:cubicBezTo>
                  <a:cubicBezTo>
                    <a:pt x="575" y="1436"/>
                    <a:pt x="554" y="1459"/>
                    <a:pt x="530" y="1480"/>
                  </a:cubicBezTo>
                  <a:lnTo>
                    <a:pt x="556" y="1480"/>
                  </a:lnTo>
                  <a:cubicBezTo>
                    <a:pt x="630" y="1480"/>
                    <a:pt x="703" y="1475"/>
                    <a:pt x="768" y="1466"/>
                  </a:cubicBezTo>
                  <a:cubicBezTo>
                    <a:pt x="806" y="1400"/>
                    <a:pt x="831" y="1326"/>
                    <a:pt x="841" y="1252"/>
                  </a:cubicBezTo>
                  <a:cubicBezTo>
                    <a:pt x="856" y="1146"/>
                    <a:pt x="843" y="1037"/>
                    <a:pt x="804" y="935"/>
                  </a:cubicBezTo>
                  <a:cubicBezTo>
                    <a:pt x="764" y="833"/>
                    <a:pt x="699" y="739"/>
                    <a:pt x="610" y="657"/>
                  </a:cubicBezTo>
                  <a:cubicBezTo>
                    <a:pt x="542" y="595"/>
                    <a:pt x="493" y="525"/>
                    <a:pt x="464" y="450"/>
                  </a:cubicBezTo>
                  <a:cubicBezTo>
                    <a:pt x="439" y="383"/>
                    <a:pt x="430" y="316"/>
                    <a:pt x="440" y="251"/>
                  </a:cubicBezTo>
                  <a:cubicBezTo>
                    <a:pt x="449" y="185"/>
                    <a:pt x="476" y="123"/>
                    <a:pt x="519" y="67"/>
                  </a:cubicBezTo>
                  <a:close/>
                  <a:moveTo>
                    <a:pt x="332" y="1446"/>
                  </a:moveTo>
                  <a:lnTo>
                    <a:pt x="332" y="1446"/>
                  </a:lnTo>
                  <a:cubicBezTo>
                    <a:pt x="395" y="1415"/>
                    <a:pt x="447" y="1375"/>
                    <a:pt x="482" y="1328"/>
                  </a:cubicBezTo>
                  <a:cubicBezTo>
                    <a:pt x="511" y="1291"/>
                    <a:pt x="529" y="1250"/>
                    <a:pt x="535" y="1208"/>
                  </a:cubicBezTo>
                  <a:cubicBezTo>
                    <a:pt x="540" y="1166"/>
                    <a:pt x="535" y="1122"/>
                    <a:pt x="518" y="1078"/>
                  </a:cubicBezTo>
                  <a:cubicBezTo>
                    <a:pt x="497" y="1023"/>
                    <a:pt x="459" y="971"/>
                    <a:pt x="407" y="922"/>
                  </a:cubicBezTo>
                  <a:cubicBezTo>
                    <a:pt x="303" y="826"/>
                    <a:pt x="226" y="716"/>
                    <a:pt x="178" y="594"/>
                  </a:cubicBezTo>
                  <a:cubicBezTo>
                    <a:pt x="130" y="469"/>
                    <a:pt x="115" y="335"/>
                    <a:pt x="133" y="207"/>
                  </a:cubicBezTo>
                  <a:cubicBezTo>
                    <a:pt x="142" y="152"/>
                    <a:pt x="155" y="98"/>
                    <a:pt x="175" y="46"/>
                  </a:cubicBezTo>
                  <a:cubicBezTo>
                    <a:pt x="102" y="66"/>
                    <a:pt x="41" y="91"/>
                    <a:pt x="0" y="119"/>
                  </a:cubicBezTo>
                  <a:lnTo>
                    <a:pt x="0" y="1358"/>
                  </a:lnTo>
                  <a:cubicBezTo>
                    <a:pt x="64" y="1404"/>
                    <a:pt x="172" y="1440"/>
                    <a:pt x="304" y="1461"/>
                  </a:cubicBezTo>
                  <a:lnTo>
                    <a:pt x="332" y="1446"/>
                  </a:lnTo>
                  <a:close/>
                  <a:moveTo>
                    <a:pt x="780" y="32"/>
                  </a:moveTo>
                  <a:lnTo>
                    <a:pt x="780" y="32"/>
                  </a:lnTo>
                  <a:cubicBezTo>
                    <a:pt x="716" y="65"/>
                    <a:pt x="665" y="105"/>
                    <a:pt x="629" y="149"/>
                  </a:cubicBezTo>
                  <a:cubicBezTo>
                    <a:pt x="601" y="187"/>
                    <a:pt x="584" y="228"/>
                    <a:pt x="577" y="270"/>
                  </a:cubicBezTo>
                  <a:cubicBezTo>
                    <a:pt x="571" y="312"/>
                    <a:pt x="577" y="355"/>
                    <a:pt x="594" y="400"/>
                  </a:cubicBezTo>
                  <a:cubicBezTo>
                    <a:pt x="616" y="454"/>
                    <a:pt x="653" y="507"/>
                    <a:pt x="705" y="556"/>
                  </a:cubicBezTo>
                  <a:cubicBezTo>
                    <a:pt x="809" y="651"/>
                    <a:pt x="885" y="763"/>
                    <a:pt x="933" y="884"/>
                  </a:cubicBezTo>
                  <a:cubicBezTo>
                    <a:pt x="981" y="1009"/>
                    <a:pt x="997" y="1143"/>
                    <a:pt x="979" y="1272"/>
                  </a:cubicBezTo>
                  <a:cubicBezTo>
                    <a:pt x="971" y="1327"/>
                    <a:pt x="957" y="1382"/>
                    <a:pt x="937" y="1434"/>
                  </a:cubicBezTo>
                  <a:cubicBezTo>
                    <a:pt x="1010" y="1414"/>
                    <a:pt x="1070" y="1389"/>
                    <a:pt x="1111" y="1358"/>
                  </a:cubicBezTo>
                  <a:lnTo>
                    <a:pt x="1111" y="119"/>
                  </a:lnTo>
                  <a:cubicBezTo>
                    <a:pt x="1048" y="76"/>
                    <a:pt x="941" y="39"/>
                    <a:pt x="807" y="18"/>
                  </a:cubicBezTo>
                  <a:lnTo>
                    <a:pt x="780" y="32"/>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6" name="Group 5">
            <a:extLst>
              <a:ext uri="{FF2B5EF4-FFF2-40B4-BE49-F238E27FC236}">
                <a16:creationId xmlns:a16="http://schemas.microsoft.com/office/drawing/2014/main" id="{82C9A4E2-55B6-BD4E-A1EF-C9D08447F618}"/>
              </a:ext>
            </a:extLst>
          </p:cNvPr>
          <p:cNvGrpSpPr/>
          <p:nvPr/>
        </p:nvGrpSpPr>
        <p:grpSpPr>
          <a:xfrm>
            <a:off x="231776" y="3664005"/>
            <a:ext cx="4031352" cy="447336"/>
            <a:chOff x="2386014" y="2010088"/>
            <a:chExt cx="4806950" cy="533400"/>
          </a:xfrm>
        </p:grpSpPr>
        <p:sp>
          <p:nvSpPr>
            <p:cNvPr id="116" name="Freeform 16">
              <a:extLst>
                <a:ext uri="{FF2B5EF4-FFF2-40B4-BE49-F238E27FC236}">
                  <a16:creationId xmlns:a16="http://schemas.microsoft.com/office/drawing/2014/main" id="{A4EF85AB-9CE2-BB46-9860-A40C121FD748}"/>
                </a:ext>
              </a:extLst>
            </p:cNvPr>
            <p:cNvSpPr>
              <a:spLocks noChangeArrowheads="1"/>
            </p:cNvSpPr>
            <p:nvPr/>
          </p:nvSpPr>
          <p:spPr bwMode="auto">
            <a:xfrm>
              <a:off x="2954339" y="2124388"/>
              <a:ext cx="4238625" cy="390525"/>
            </a:xfrm>
            <a:custGeom>
              <a:avLst/>
              <a:gdLst>
                <a:gd name="T0" fmla="*/ 627 w 11773"/>
                <a:gd name="T1" fmla="*/ 81 h 1083"/>
                <a:gd name="T2" fmla="*/ 545 w 11773"/>
                <a:gd name="T3" fmla="*/ 422 h 1083"/>
                <a:gd name="T4" fmla="*/ 768 w 11773"/>
                <a:gd name="T5" fmla="*/ 653 h 1083"/>
                <a:gd name="T6" fmla="*/ 1276 w 11773"/>
                <a:gd name="T7" fmla="*/ 834 h 1083"/>
                <a:gd name="T8" fmla="*/ 1157 w 11773"/>
                <a:gd name="T9" fmla="*/ 680 h 1083"/>
                <a:gd name="T10" fmla="*/ 1375 w 11773"/>
                <a:gd name="T11" fmla="*/ 670 h 1083"/>
                <a:gd name="T12" fmla="*/ 1646 w 11773"/>
                <a:gd name="T13" fmla="*/ 273 h 1083"/>
                <a:gd name="T14" fmla="*/ 1690 w 11773"/>
                <a:gd name="T15" fmla="*/ 788 h 1083"/>
                <a:gd name="T16" fmla="*/ 1744 w 11773"/>
                <a:gd name="T17" fmla="*/ 609 h 1083"/>
                <a:gd name="T18" fmla="*/ 2151 w 11773"/>
                <a:gd name="T19" fmla="*/ 834 h 1083"/>
                <a:gd name="T20" fmla="*/ 2003 w 11773"/>
                <a:gd name="T21" fmla="*/ 357 h 1083"/>
                <a:gd name="T22" fmla="*/ 2578 w 11773"/>
                <a:gd name="T23" fmla="*/ 472 h 1083"/>
                <a:gd name="T24" fmla="*/ 2714 w 11773"/>
                <a:gd name="T25" fmla="*/ 472 h 1083"/>
                <a:gd name="T26" fmla="*/ 3230 w 11773"/>
                <a:gd name="T27" fmla="*/ 657 h 1083"/>
                <a:gd name="T28" fmla="*/ 3708 w 11773"/>
                <a:gd name="T29" fmla="*/ 793 h 1083"/>
                <a:gd name="T30" fmla="*/ 3357 w 11773"/>
                <a:gd name="T31" fmla="*/ 388 h 1083"/>
                <a:gd name="T32" fmla="*/ 3835 w 11773"/>
                <a:gd name="T33" fmla="*/ 583 h 1083"/>
                <a:gd name="T34" fmla="*/ 4679 w 11773"/>
                <a:gd name="T35" fmla="*/ 834 h 1083"/>
                <a:gd name="T36" fmla="*/ 4323 w 11773"/>
                <a:gd name="T37" fmla="*/ 716 h 1083"/>
                <a:gd name="T38" fmla="*/ 4100 w 11773"/>
                <a:gd name="T39" fmla="*/ 356 h 1083"/>
                <a:gd name="T40" fmla="*/ 4811 w 11773"/>
                <a:gd name="T41" fmla="*/ 1077 h 1083"/>
                <a:gd name="T42" fmla="*/ 5277 w 11773"/>
                <a:gd name="T43" fmla="*/ 793 h 1083"/>
                <a:gd name="T44" fmla="*/ 5187 w 11773"/>
                <a:gd name="T45" fmla="*/ 714 h 1083"/>
                <a:gd name="T46" fmla="*/ 5397 w 11773"/>
                <a:gd name="T47" fmla="*/ 653 h 1083"/>
                <a:gd name="T48" fmla="*/ 5905 w 11773"/>
                <a:gd name="T49" fmla="*/ 834 h 1083"/>
                <a:gd name="T50" fmla="*/ 5786 w 11773"/>
                <a:gd name="T51" fmla="*/ 680 h 1083"/>
                <a:gd name="T52" fmla="*/ 6011 w 11773"/>
                <a:gd name="T53" fmla="*/ 834 h 1083"/>
                <a:gd name="T54" fmla="*/ 6335 w 11773"/>
                <a:gd name="T55" fmla="*/ 282 h 1083"/>
                <a:gd name="T56" fmla="*/ 6011 w 11773"/>
                <a:gd name="T57" fmla="*/ 834 h 1083"/>
                <a:gd name="T58" fmla="*/ 6858 w 11773"/>
                <a:gd name="T59" fmla="*/ 604 h 1083"/>
                <a:gd name="T60" fmla="*/ 6858 w 11773"/>
                <a:gd name="T61" fmla="*/ 797 h 1083"/>
                <a:gd name="T62" fmla="*/ 6524 w 11773"/>
                <a:gd name="T63" fmla="*/ 386 h 1083"/>
                <a:gd name="T64" fmla="*/ 7210 w 11773"/>
                <a:gd name="T65" fmla="*/ 340 h 1083"/>
                <a:gd name="T66" fmla="*/ 7478 w 11773"/>
                <a:gd name="T67" fmla="*/ 117 h 1083"/>
                <a:gd name="T68" fmla="*/ 7338 w 11773"/>
                <a:gd name="T69" fmla="*/ 834 h 1083"/>
                <a:gd name="T70" fmla="*/ 7782 w 11773"/>
                <a:gd name="T71" fmla="*/ 247 h 1083"/>
                <a:gd name="T72" fmla="*/ 7912 w 11773"/>
                <a:gd name="T73" fmla="*/ 713 h 1083"/>
                <a:gd name="T74" fmla="*/ 8144 w 11773"/>
                <a:gd name="T75" fmla="*/ 834 h 1083"/>
                <a:gd name="T76" fmla="*/ 8468 w 11773"/>
                <a:gd name="T77" fmla="*/ 282 h 1083"/>
                <a:gd name="T78" fmla="*/ 8144 w 11773"/>
                <a:gd name="T79" fmla="*/ 834 h 1083"/>
                <a:gd name="T80" fmla="*/ 9435 w 11773"/>
                <a:gd name="T81" fmla="*/ 374 h 1083"/>
                <a:gd name="T82" fmla="*/ 9096 w 11773"/>
                <a:gd name="T83" fmla="*/ 114 h 1083"/>
                <a:gd name="T84" fmla="*/ 9534 w 11773"/>
                <a:gd name="T85" fmla="*/ 726 h 1083"/>
                <a:gd name="T86" fmla="*/ 9801 w 11773"/>
                <a:gd name="T87" fmla="*/ 360 h 1083"/>
                <a:gd name="T88" fmla="*/ 9903 w 11773"/>
                <a:gd name="T89" fmla="*/ 653 h 1083"/>
                <a:gd name="T90" fmla="*/ 10364 w 11773"/>
                <a:gd name="T91" fmla="*/ 841 h 1083"/>
                <a:gd name="T92" fmla="*/ 10292 w 11773"/>
                <a:gd name="T93" fmla="*/ 389 h 1083"/>
                <a:gd name="T94" fmla="*/ 10495 w 11773"/>
                <a:gd name="T95" fmla="*/ 657 h 1083"/>
                <a:gd name="T96" fmla="*/ 10645 w 11773"/>
                <a:gd name="T97" fmla="*/ 382 h 1083"/>
                <a:gd name="T98" fmla="*/ 10495 w 11773"/>
                <a:gd name="T99" fmla="*/ 657 h 1083"/>
                <a:gd name="T100" fmla="*/ 11141 w 11773"/>
                <a:gd name="T101" fmla="*/ 11 h 1083"/>
                <a:gd name="T102" fmla="*/ 11261 w 11773"/>
                <a:gd name="T103" fmla="*/ 657 h 1083"/>
                <a:gd name="T104" fmla="*/ 11388 w 11773"/>
                <a:gd name="T105" fmla="*/ 605 h 1083"/>
                <a:gd name="T106" fmla="*/ 11261 w 11773"/>
                <a:gd name="T107" fmla="*/ 657 h 1083"/>
                <a:gd name="T108" fmla="*/ 11525 w 11773"/>
                <a:gd name="T109" fmla="*/ 521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73" h="1083">
                  <a:moveTo>
                    <a:pt x="13" y="822"/>
                  </a:moveTo>
                  <a:lnTo>
                    <a:pt x="13" y="822"/>
                  </a:lnTo>
                  <a:cubicBezTo>
                    <a:pt x="0" y="787"/>
                    <a:pt x="0" y="752"/>
                    <a:pt x="0" y="716"/>
                  </a:cubicBezTo>
                  <a:lnTo>
                    <a:pt x="0" y="130"/>
                  </a:lnTo>
                  <a:cubicBezTo>
                    <a:pt x="0" y="95"/>
                    <a:pt x="0" y="59"/>
                    <a:pt x="13" y="25"/>
                  </a:cubicBezTo>
                  <a:cubicBezTo>
                    <a:pt x="94" y="10"/>
                    <a:pt x="182" y="0"/>
                    <a:pt x="270" y="0"/>
                  </a:cubicBezTo>
                  <a:cubicBezTo>
                    <a:pt x="403" y="0"/>
                    <a:pt x="532" y="22"/>
                    <a:pt x="627" y="81"/>
                  </a:cubicBezTo>
                  <a:cubicBezTo>
                    <a:pt x="666" y="168"/>
                    <a:pt x="677" y="308"/>
                    <a:pt x="680" y="422"/>
                  </a:cubicBezTo>
                  <a:cubicBezTo>
                    <a:pt x="677" y="538"/>
                    <a:pt x="666" y="678"/>
                    <a:pt x="627" y="765"/>
                  </a:cubicBezTo>
                  <a:cubicBezTo>
                    <a:pt x="531" y="824"/>
                    <a:pt x="401" y="846"/>
                    <a:pt x="268" y="846"/>
                  </a:cubicBezTo>
                  <a:cubicBezTo>
                    <a:pt x="180" y="846"/>
                    <a:pt x="92" y="836"/>
                    <a:pt x="13" y="822"/>
                  </a:cubicBezTo>
                  <a:close/>
                  <a:moveTo>
                    <a:pt x="516" y="684"/>
                  </a:moveTo>
                  <a:lnTo>
                    <a:pt x="516" y="684"/>
                  </a:lnTo>
                  <a:cubicBezTo>
                    <a:pt x="538" y="615"/>
                    <a:pt x="543" y="514"/>
                    <a:pt x="545" y="422"/>
                  </a:cubicBezTo>
                  <a:cubicBezTo>
                    <a:pt x="543" y="332"/>
                    <a:pt x="538" y="232"/>
                    <a:pt x="516" y="163"/>
                  </a:cubicBezTo>
                  <a:cubicBezTo>
                    <a:pt x="455" y="128"/>
                    <a:pt x="371" y="116"/>
                    <a:pt x="288" y="116"/>
                  </a:cubicBezTo>
                  <a:cubicBezTo>
                    <a:pt x="236" y="116"/>
                    <a:pt x="182" y="120"/>
                    <a:pt x="136" y="128"/>
                  </a:cubicBezTo>
                  <a:lnTo>
                    <a:pt x="136" y="718"/>
                  </a:lnTo>
                  <a:cubicBezTo>
                    <a:pt x="184" y="726"/>
                    <a:pt x="236" y="732"/>
                    <a:pt x="288" y="732"/>
                  </a:cubicBezTo>
                  <a:cubicBezTo>
                    <a:pt x="372" y="732"/>
                    <a:pt x="455" y="718"/>
                    <a:pt x="516" y="684"/>
                  </a:cubicBezTo>
                  <a:close/>
                  <a:moveTo>
                    <a:pt x="768" y="653"/>
                  </a:moveTo>
                  <a:lnTo>
                    <a:pt x="768" y="653"/>
                  </a:lnTo>
                  <a:lnTo>
                    <a:pt x="768" y="609"/>
                  </a:lnTo>
                  <a:cubicBezTo>
                    <a:pt x="768" y="524"/>
                    <a:pt x="771" y="391"/>
                    <a:pt x="808" y="305"/>
                  </a:cubicBezTo>
                  <a:cubicBezTo>
                    <a:pt x="891" y="265"/>
                    <a:pt x="961" y="247"/>
                    <a:pt x="1027" y="247"/>
                  </a:cubicBezTo>
                  <a:cubicBezTo>
                    <a:pt x="1171" y="247"/>
                    <a:pt x="1285" y="285"/>
                    <a:pt x="1285" y="444"/>
                  </a:cubicBezTo>
                  <a:lnTo>
                    <a:pt x="1285" y="679"/>
                  </a:lnTo>
                  <a:cubicBezTo>
                    <a:pt x="1285" y="740"/>
                    <a:pt x="1280" y="798"/>
                    <a:pt x="1276" y="834"/>
                  </a:cubicBezTo>
                  <a:cubicBezTo>
                    <a:pt x="1259" y="838"/>
                    <a:pt x="1245" y="841"/>
                    <a:pt x="1229" y="841"/>
                  </a:cubicBezTo>
                  <a:cubicBezTo>
                    <a:pt x="1212" y="841"/>
                    <a:pt x="1196" y="838"/>
                    <a:pt x="1174" y="834"/>
                  </a:cubicBezTo>
                  <a:lnTo>
                    <a:pt x="1164" y="779"/>
                  </a:lnTo>
                  <a:cubicBezTo>
                    <a:pt x="1124" y="821"/>
                    <a:pt x="1053" y="846"/>
                    <a:pt x="978" y="846"/>
                  </a:cubicBezTo>
                  <a:cubicBezTo>
                    <a:pt x="906" y="846"/>
                    <a:pt x="768" y="814"/>
                    <a:pt x="768" y="653"/>
                  </a:cubicBezTo>
                  <a:close/>
                  <a:moveTo>
                    <a:pt x="1157" y="680"/>
                  </a:moveTo>
                  <a:lnTo>
                    <a:pt x="1157" y="680"/>
                  </a:lnTo>
                  <a:lnTo>
                    <a:pt x="1157" y="389"/>
                  </a:lnTo>
                  <a:cubicBezTo>
                    <a:pt x="1131" y="368"/>
                    <a:pt x="1079" y="357"/>
                    <a:pt x="1026" y="357"/>
                  </a:cubicBezTo>
                  <a:cubicBezTo>
                    <a:pt x="973" y="357"/>
                    <a:pt x="921" y="368"/>
                    <a:pt x="895" y="389"/>
                  </a:cubicBezTo>
                  <a:lnTo>
                    <a:pt x="895" y="703"/>
                  </a:lnTo>
                  <a:cubicBezTo>
                    <a:pt x="923" y="725"/>
                    <a:pt x="960" y="735"/>
                    <a:pt x="997" y="735"/>
                  </a:cubicBezTo>
                  <a:cubicBezTo>
                    <a:pt x="1053" y="735"/>
                    <a:pt x="1113" y="714"/>
                    <a:pt x="1157" y="680"/>
                  </a:cubicBezTo>
                  <a:close/>
                  <a:moveTo>
                    <a:pt x="1375" y="670"/>
                  </a:moveTo>
                  <a:lnTo>
                    <a:pt x="1375" y="670"/>
                  </a:lnTo>
                  <a:lnTo>
                    <a:pt x="1375" y="296"/>
                  </a:lnTo>
                  <a:cubicBezTo>
                    <a:pt x="1375" y="244"/>
                    <a:pt x="1375" y="185"/>
                    <a:pt x="1388" y="131"/>
                  </a:cubicBezTo>
                  <a:cubicBezTo>
                    <a:pt x="1406" y="126"/>
                    <a:pt x="1425" y="123"/>
                    <a:pt x="1445" y="123"/>
                  </a:cubicBezTo>
                  <a:cubicBezTo>
                    <a:pt x="1463" y="123"/>
                    <a:pt x="1482" y="126"/>
                    <a:pt x="1502" y="130"/>
                  </a:cubicBezTo>
                  <a:lnTo>
                    <a:pt x="1502" y="273"/>
                  </a:lnTo>
                  <a:lnTo>
                    <a:pt x="1646" y="273"/>
                  </a:lnTo>
                  <a:cubicBezTo>
                    <a:pt x="1652" y="291"/>
                    <a:pt x="1655" y="308"/>
                    <a:pt x="1655" y="326"/>
                  </a:cubicBezTo>
                  <a:cubicBezTo>
                    <a:pt x="1655" y="346"/>
                    <a:pt x="1652" y="364"/>
                    <a:pt x="1646" y="382"/>
                  </a:cubicBezTo>
                  <a:lnTo>
                    <a:pt x="1502" y="382"/>
                  </a:lnTo>
                  <a:lnTo>
                    <a:pt x="1502" y="664"/>
                  </a:lnTo>
                  <a:cubicBezTo>
                    <a:pt x="1502" y="734"/>
                    <a:pt x="1543" y="757"/>
                    <a:pt x="1622" y="757"/>
                  </a:cubicBezTo>
                  <a:cubicBezTo>
                    <a:pt x="1638" y="757"/>
                    <a:pt x="1654" y="756"/>
                    <a:pt x="1673" y="755"/>
                  </a:cubicBezTo>
                  <a:cubicBezTo>
                    <a:pt x="1679" y="766"/>
                    <a:pt x="1685" y="763"/>
                    <a:pt x="1690" y="788"/>
                  </a:cubicBezTo>
                  <a:cubicBezTo>
                    <a:pt x="1691" y="796"/>
                    <a:pt x="1692" y="802"/>
                    <a:pt x="1692" y="807"/>
                  </a:cubicBezTo>
                  <a:cubicBezTo>
                    <a:pt x="1692" y="822"/>
                    <a:pt x="1690" y="822"/>
                    <a:pt x="1689" y="830"/>
                  </a:cubicBezTo>
                  <a:cubicBezTo>
                    <a:pt x="1671" y="837"/>
                    <a:pt x="1630" y="853"/>
                    <a:pt x="1557" y="853"/>
                  </a:cubicBezTo>
                  <a:cubicBezTo>
                    <a:pt x="1495" y="853"/>
                    <a:pt x="1375" y="824"/>
                    <a:pt x="1375" y="670"/>
                  </a:cubicBezTo>
                  <a:close/>
                  <a:moveTo>
                    <a:pt x="1744" y="653"/>
                  </a:moveTo>
                  <a:lnTo>
                    <a:pt x="1744" y="653"/>
                  </a:lnTo>
                  <a:lnTo>
                    <a:pt x="1744" y="609"/>
                  </a:lnTo>
                  <a:cubicBezTo>
                    <a:pt x="1744" y="524"/>
                    <a:pt x="1748" y="391"/>
                    <a:pt x="1783" y="305"/>
                  </a:cubicBezTo>
                  <a:cubicBezTo>
                    <a:pt x="1866" y="265"/>
                    <a:pt x="1936" y="247"/>
                    <a:pt x="2004" y="247"/>
                  </a:cubicBezTo>
                  <a:cubicBezTo>
                    <a:pt x="2147" y="247"/>
                    <a:pt x="2261" y="285"/>
                    <a:pt x="2261" y="444"/>
                  </a:cubicBezTo>
                  <a:lnTo>
                    <a:pt x="2261" y="679"/>
                  </a:lnTo>
                  <a:cubicBezTo>
                    <a:pt x="2261" y="740"/>
                    <a:pt x="2257" y="798"/>
                    <a:pt x="2252" y="834"/>
                  </a:cubicBezTo>
                  <a:cubicBezTo>
                    <a:pt x="2235" y="838"/>
                    <a:pt x="2221" y="841"/>
                    <a:pt x="2205" y="841"/>
                  </a:cubicBezTo>
                  <a:cubicBezTo>
                    <a:pt x="2189" y="841"/>
                    <a:pt x="2172" y="838"/>
                    <a:pt x="2151" y="834"/>
                  </a:cubicBezTo>
                  <a:lnTo>
                    <a:pt x="2141" y="779"/>
                  </a:lnTo>
                  <a:cubicBezTo>
                    <a:pt x="2101" y="821"/>
                    <a:pt x="2029" y="846"/>
                    <a:pt x="1954" y="846"/>
                  </a:cubicBezTo>
                  <a:cubicBezTo>
                    <a:pt x="1881" y="846"/>
                    <a:pt x="1744" y="814"/>
                    <a:pt x="1744" y="653"/>
                  </a:cubicBezTo>
                  <a:close/>
                  <a:moveTo>
                    <a:pt x="2133" y="680"/>
                  </a:moveTo>
                  <a:lnTo>
                    <a:pt x="2133" y="680"/>
                  </a:lnTo>
                  <a:lnTo>
                    <a:pt x="2133" y="389"/>
                  </a:lnTo>
                  <a:cubicBezTo>
                    <a:pt x="2107" y="368"/>
                    <a:pt x="2055" y="357"/>
                    <a:pt x="2003" y="357"/>
                  </a:cubicBezTo>
                  <a:cubicBezTo>
                    <a:pt x="1948" y="357"/>
                    <a:pt x="1896" y="368"/>
                    <a:pt x="1870" y="389"/>
                  </a:cubicBezTo>
                  <a:lnTo>
                    <a:pt x="1870" y="703"/>
                  </a:lnTo>
                  <a:cubicBezTo>
                    <a:pt x="1898" y="725"/>
                    <a:pt x="1935" y="735"/>
                    <a:pt x="1973" y="735"/>
                  </a:cubicBezTo>
                  <a:cubicBezTo>
                    <a:pt x="2029" y="735"/>
                    <a:pt x="2090" y="714"/>
                    <a:pt x="2133" y="680"/>
                  </a:cubicBezTo>
                  <a:close/>
                  <a:moveTo>
                    <a:pt x="2578" y="580"/>
                  </a:moveTo>
                  <a:lnTo>
                    <a:pt x="2578" y="580"/>
                  </a:lnTo>
                  <a:lnTo>
                    <a:pt x="2578" y="472"/>
                  </a:lnTo>
                  <a:cubicBezTo>
                    <a:pt x="2578" y="356"/>
                    <a:pt x="2586" y="202"/>
                    <a:pt x="2630" y="79"/>
                  </a:cubicBezTo>
                  <a:cubicBezTo>
                    <a:pt x="2722" y="32"/>
                    <a:pt x="2812" y="0"/>
                    <a:pt x="2919" y="0"/>
                  </a:cubicBezTo>
                  <a:cubicBezTo>
                    <a:pt x="3026" y="0"/>
                    <a:pt x="3109" y="22"/>
                    <a:pt x="3157" y="48"/>
                  </a:cubicBezTo>
                  <a:cubicBezTo>
                    <a:pt x="3160" y="86"/>
                    <a:pt x="3146" y="117"/>
                    <a:pt x="3127" y="144"/>
                  </a:cubicBezTo>
                  <a:cubicBezTo>
                    <a:pt x="3060" y="121"/>
                    <a:pt x="3007" y="114"/>
                    <a:pt x="2919" y="114"/>
                  </a:cubicBezTo>
                  <a:cubicBezTo>
                    <a:pt x="2852" y="114"/>
                    <a:pt x="2799" y="130"/>
                    <a:pt x="2745" y="155"/>
                  </a:cubicBezTo>
                  <a:cubicBezTo>
                    <a:pt x="2733" y="205"/>
                    <a:pt x="2714" y="291"/>
                    <a:pt x="2714" y="472"/>
                  </a:cubicBezTo>
                  <a:lnTo>
                    <a:pt x="2714" y="580"/>
                  </a:lnTo>
                  <a:cubicBezTo>
                    <a:pt x="2714" y="704"/>
                    <a:pt x="2799" y="732"/>
                    <a:pt x="2919" y="732"/>
                  </a:cubicBezTo>
                  <a:cubicBezTo>
                    <a:pt x="2980" y="732"/>
                    <a:pt x="3069" y="712"/>
                    <a:pt x="3134" y="684"/>
                  </a:cubicBezTo>
                  <a:cubicBezTo>
                    <a:pt x="3156" y="708"/>
                    <a:pt x="3168" y="747"/>
                    <a:pt x="3171" y="784"/>
                  </a:cubicBezTo>
                  <a:cubicBezTo>
                    <a:pt x="3094" y="821"/>
                    <a:pt x="3018" y="846"/>
                    <a:pt x="2919" y="846"/>
                  </a:cubicBezTo>
                  <a:cubicBezTo>
                    <a:pt x="2788" y="846"/>
                    <a:pt x="2578" y="827"/>
                    <a:pt x="2578" y="580"/>
                  </a:cubicBezTo>
                  <a:close/>
                  <a:moveTo>
                    <a:pt x="3230" y="657"/>
                  </a:moveTo>
                  <a:lnTo>
                    <a:pt x="3230" y="657"/>
                  </a:lnTo>
                  <a:lnTo>
                    <a:pt x="3230" y="609"/>
                  </a:lnTo>
                  <a:cubicBezTo>
                    <a:pt x="3230" y="524"/>
                    <a:pt x="3233" y="391"/>
                    <a:pt x="3269" y="305"/>
                  </a:cubicBezTo>
                  <a:cubicBezTo>
                    <a:pt x="3351" y="265"/>
                    <a:pt x="3421" y="247"/>
                    <a:pt x="3488" y="247"/>
                  </a:cubicBezTo>
                  <a:cubicBezTo>
                    <a:pt x="3632" y="247"/>
                    <a:pt x="3745" y="285"/>
                    <a:pt x="3745" y="444"/>
                  </a:cubicBezTo>
                  <a:lnTo>
                    <a:pt x="3745" y="491"/>
                  </a:lnTo>
                  <a:cubicBezTo>
                    <a:pt x="3745" y="518"/>
                    <a:pt x="3745" y="698"/>
                    <a:pt x="3708" y="793"/>
                  </a:cubicBezTo>
                  <a:cubicBezTo>
                    <a:pt x="3645" y="832"/>
                    <a:pt x="3573" y="853"/>
                    <a:pt x="3488" y="853"/>
                  </a:cubicBezTo>
                  <a:cubicBezTo>
                    <a:pt x="3349" y="853"/>
                    <a:pt x="3230" y="820"/>
                    <a:pt x="3230" y="657"/>
                  </a:cubicBezTo>
                  <a:close/>
                  <a:moveTo>
                    <a:pt x="3617" y="713"/>
                  </a:moveTo>
                  <a:lnTo>
                    <a:pt x="3617" y="713"/>
                  </a:lnTo>
                  <a:lnTo>
                    <a:pt x="3617" y="388"/>
                  </a:lnTo>
                  <a:cubicBezTo>
                    <a:pt x="3590" y="366"/>
                    <a:pt x="3539" y="356"/>
                    <a:pt x="3487" y="356"/>
                  </a:cubicBezTo>
                  <a:cubicBezTo>
                    <a:pt x="3436" y="356"/>
                    <a:pt x="3384" y="366"/>
                    <a:pt x="3357" y="388"/>
                  </a:cubicBezTo>
                  <a:lnTo>
                    <a:pt x="3357" y="713"/>
                  </a:lnTo>
                  <a:cubicBezTo>
                    <a:pt x="3382" y="733"/>
                    <a:pt x="3434" y="744"/>
                    <a:pt x="3487" y="744"/>
                  </a:cubicBezTo>
                  <a:cubicBezTo>
                    <a:pt x="3539" y="744"/>
                    <a:pt x="3592" y="733"/>
                    <a:pt x="3617" y="713"/>
                  </a:cubicBezTo>
                  <a:close/>
                  <a:moveTo>
                    <a:pt x="3850" y="834"/>
                  </a:moveTo>
                  <a:lnTo>
                    <a:pt x="3850" y="834"/>
                  </a:lnTo>
                  <a:cubicBezTo>
                    <a:pt x="3835" y="795"/>
                    <a:pt x="3835" y="755"/>
                    <a:pt x="3835" y="716"/>
                  </a:cubicBezTo>
                  <a:lnTo>
                    <a:pt x="3835" y="583"/>
                  </a:lnTo>
                  <a:cubicBezTo>
                    <a:pt x="3835" y="518"/>
                    <a:pt x="3843" y="388"/>
                    <a:pt x="3873" y="305"/>
                  </a:cubicBezTo>
                  <a:cubicBezTo>
                    <a:pt x="3957" y="265"/>
                    <a:pt x="4033" y="247"/>
                    <a:pt x="4100" y="247"/>
                  </a:cubicBezTo>
                  <a:cubicBezTo>
                    <a:pt x="4167" y="247"/>
                    <a:pt x="4227" y="256"/>
                    <a:pt x="4272" y="284"/>
                  </a:cubicBezTo>
                  <a:cubicBezTo>
                    <a:pt x="4331" y="257"/>
                    <a:pt x="4382" y="247"/>
                    <a:pt x="4431" y="247"/>
                  </a:cubicBezTo>
                  <a:cubicBezTo>
                    <a:pt x="4576" y="247"/>
                    <a:pt x="4694" y="285"/>
                    <a:pt x="4694" y="444"/>
                  </a:cubicBezTo>
                  <a:lnTo>
                    <a:pt x="4694" y="716"/>
                  </a:lnTo>
                  <a:cubicBezTo>
                    <a:pt x="4694" y="753"/>
                    <a:pt x="4694" y="791"/>
                    <a:pt x="4679" y="834"/>
                  </a:cubicBezTo>
                  <a:cubicBezTo>
                    <a:pt x="4663" y="838"/>
                    <a:pt x="4644" y="840"/>
                    <a:pt x="4625" y="840"/>
                  </a:cubicBezTo>
                  <a:cubicBezTo>
                    <a:pt x="4604" y="840"/>
                    <a:pt x="4582" y="837"/>
                    <a:pt x="4563" y="834"/>
                  </a:cubicBezTo>
                  <a:lnTo>
                    <a:pt x="4563" y="444"/>
                  </a:lnTo>
                  <a:cubicBezTo>
                    <a:pt x="4563" y="366"/>
                    <a:pt x="4497" y="357"/>
                    <a:pt x="4432" y="357"/>
                  </a:cubicBezTo>
                  <a:cubicBezTo>
                    <a:pt x="4399" y="357"/>
                    <a:pt x="4360" y="364"/>
                    <a:pt x="4322" y="384"/>
                  </a:cubicBezTo>
                  <a:cubicBezTo>
                    <a:pt x="4323" y="440"/>
                    <a:pt x="4323" y="499"/>
                    <a:pt x="4323" y="556"/>
                  </a:cubicBezTo>
                  <a:lnTo>
                    <a:pt x="4323" y="716"/>
                  </a:lnTo>
                  <a:cubicBezTo>
                    <a:pt x="4323" y="753"/>
                    <a:pt x="4324" y="789"/>
                    <a:pt x="4316" y="834"/>
                  </a:cubicBezTo>
                  <a:cubicBezTo>
                    <a:pt x="4300" y="838"/>
                    <a:pt x="4282" y="841"/>
                    <a:pt x="4265" y="841"/>
                  </a:cubicBezTo>
                  <a:cubicBezTo>
                    <a:pt x="4247" y="841"/>
                    <a:pt x="4228" y="838"/>
                    <a:pt x="4209" y="834"/>
                  </a:cubicBezTo>
                  <a:cubicBezTo>
                    <a:pt x="4204" y="795"/>
                    <a:pt x="4203" y="756"/>
                    <a:pt x="4203" y="717"/>
                  </a:cubicBezTo>
                  <a:lnTo>
                    <a:pt x="4203" y="557"/>
                  </a:lnTo>
                  <a:cubicBezTo>
                    <a:pt x="4203" y="497"/>
                    <a:pt x="4206" y="442"/>
                    <a:pt x="4207" y="383"/>
                  </a:cubicBezTo>
                  <a:cubicBezTo>
                    <a:pt x="4183" y="364"/>
                    <a:pt x="4140" y="356"/>
                    <a:pt x="4100" y="356"/>
                  </a:cubicBezTo>
                  <a:cubicBezTo>
                    <a:pt x="4061" y="356"/>
                    <a:pt x="4022" y="362"/>
                    <a:pt x="3985" y="380"/>
                  </a:cubicBezTo>
                  <a:cubicBezTo>
                    <a:pt x="3962" y="464"/>
                    <a:pt x="3963" y="576"/>
                    <a:pt x="3963" y="638"/>
                  </a:cubicBezTo>
                  <a:lnTo>
                    <a:pt x="3963" y="834"/>
                  </a:lnTo>
                  <a:cubicBezTo>
                    <a:pt x="3948" y="838"/>
                    <a:pt x="3929" y="841"/>
                    <a:pt x="3909" y="841"/>
                  </a:cubicBezTo>
                  <a:cubicBezTo>
                    <a:pt x="3890" y="841"/>
                    <a:pt x="3870" y="838"/>
                    <a:pt x="3850" y="834"/>
                  </a:cubicBezTo>
                  <a:close/>
                  <a:moveTo>
                    <a:pt x="4811" y="1077"/>
                  </a:moveTo>
                  <a:lnTo>
                    <a:pt x="4811" y="1077"/>
                  </a:lnTo>
                  <a:cubicBezTo>
                    <a:pt x="4798" y="1039"/>
                    <a:pt x="4798" y="1000"/>
                    <a:pt x="4798" y="961"/>
                  </a:cubicBezTo>
                  <a:lnTo>
                    <a:pt x="4798" y="602"/>
                  </a:lnTo>
                  <a:cubicBezTo>
                    <a:pt x="4798" y="522"/>
                    <a:pt x="4801" y="392"/>
                    <a:pt x="4837" y="305"/>
                  </a:cubicBezTo>
                  <a:cubicBezTo>
                    <a:pt x="4920" y="265"/>
                    <a:pt x="4990" y="247"/>
                    <a:pt x="5057" y="247"/>
                  </a:cubicBezTo>
                  <a:cubicBezTo>
                    <a:pt x="5201" y="247"/>
                    <a:pt x="5314" y="285"/>
                    <a:pt x="5314" y="444"/>
                  </a:cubicBezTo>
                  <a:lnTo>
                    <a:pt x="5314" y="491"/>
                  </a:lnTo>
                  <a:cubicBezTo>
                    <a:pt x="5314" y="518"/>
                    <a:pt x="5314" y="698"/>
                    <a:pt x="5277" y="793"/>
                  </a:cubicBezTo>
                  <a:cubicBezTo>
                    <a:pt x="5215" y="832"/>
                    <a:pt x="5141" y="853"/>
                    <a:pt x="5057" y="853"/>
                  </a:cubicBezTo>
                  <a:cubicBezTo>
                    <a:pt x="5005" y="853"/>
                    <a:pt x="4955" y="844"/>
                    <a:pt x="4926" y="817"/>
                  </a:cubicBezTo>
                  <a:lnTo>
                    <a:pt x="4926" y="1077"/>
                  </a:lnTo>
                  <a:cubicBezTo>
                    <a:pt x="4904" y="1080"/>
                    <a:pt x="4886" y="1082"/>
                    <a:pt x="4868" y="1082"/>
                  </a:cubicBezTo>
                  <a:cubicBezTo>
                    <a:pt x="4852" y="1082"/>
                    <a:pt x="4834" y="1080"/>
                    <a:pt x="4811" y="1077"/>
                  </a:cubicBezTo>
                  <a:close/>
                  <a:moveTo>
                    <a:pt x="5187" y="714"/>
                  </a:moveTo>
                  <a:lnTo>
                    <a:pt x="5187" y="714"/>
                  </a:lnTo>
                  <a:lnTo>
                    <a:pt x="5187" y="389"/>
                  </a:lnTo>
                  <a:cubicBezTo>
                    <a:pt x="5161" y="368"/>
                    <a:pt x="5110" y="357"/>
                    <a:pt x="5058" y="357"/>
                  </a:cubicBezTo>
                  <a:cubicBezTo>
                    <a:pt x="5005" y="357"/>
                    <a:pt x="4953" y="368"/>
                    <a:pt x="4926" y="389"/>
                  </a:cubicBezTo>
                  <a:lnTo>
                    <a:pt x="4926" y="714"/>
                  </a:lnTo>
                  <a:cubicBezTo>
                    <a:pt x="4955" y="734"/>
                    <a:pt x="5007" y="745"/>
                    <a:pt x="5058" y="745"/>
                  </a:cubicBezTo>
                  <a:cubicBezTo>
                    <a:pt x="5109" y="745"/>
                    <a:pt x="5160" y="734"/>
                    <a:pt x="5187" y="714"/>
                  </a:cubicBezTo>
                  <a:close/>
                  <a:moveTo>
                    <a:pt x="5397" y="653"/>
                  </a:moveTo>
                  <a:lnTo>
                    <a:pt x="5397" y="653"/>
                  </a:lnTo>
                  <a:lnTo>
                    <a:pt x="5397" y="609"/>
                  </a:lnTo>
                  <a:cubicBezTo>
                    <a:pt x="5397" y="524"/>
                    <a:pt x="5401" y="391"/>
                    <a:pt x="5436" y="305"/>
                  </a:cubicBezTo>
                  <a:cubicBezTo>
                    <a:pt x="5520" y="265"/>
                    <a:pt x="5590" y="247"/>
                    <a:pt x="5657" y="247"/>
                  </a:cubicBezTo>
                  <a:cubicBezTo>
                    <a:pt x="5800" y="247"/>
                    <a:pt x="5914" y="285"/>
                    <a:pt x="5914" y="444"/>
                  </a:cubicBezTo>
                  <a:lnTo>
                    <a:pt x="5914" y="679"/>
                  </a:lnTo>
                  <a:cubicBezTo>
                    <a:pt x="5914" y="740"/>
                    <a:pt x="5909" y="798"/>
                    <a:pt x="5905" y="834"/>
                  </a:cubicBezTo>
                  <a:cubicBezTo>
                    <a:pt x="5888" y="838"/>
                    <a:pt x="5874" y="841"/>
                    <a:pt x="5858" y="841"/>
                  </a:cubicBezTo>
                  <a:cubicBezTo>
                    <a:pt x="5842" y="841"/>
                    <a:pt x="5825" y="838"/>
                    <a:pt x="5804" y="834"/>
                  </a:cubicBezTo>
                  <a:lnTo>
                    <a:pt x="5794" y="779"/>
                  </a:lnTo>
                  <a:cubicBezTo>
                    <a:pt x="5754" y="821"/>
                    <a:pt x="5682" y="846"/>
                    <a:pt x="5608" y="846"/>
                  </a:cubicBezTo>
                  <a:cubicBezTo>
                    <a:pt x="5535" y="846"/>
                    <a:pt x="5397" y="814"/>
                    <a:pt x="5397" y="653"/>
                  </a:cubicBezTo>
                  <a:close/>
                  <a:moveTo>
                    <a:pt x="5786" y="680"/>
                  </a:moveTo>
                  <a:lnTo>
                    <a:pt x="5786" y="680"/>
                  </a:lnTo>
                  <a:lnTo>
                    <a:pt x="5786" y="389"/>
                  </a:lnTo>
                  <a:cubicBezTo>
                    <a:pt x="5760" y="368"/>
                    <a:pt x="5708" y="357"/>
                    <a:pt x="5656" y="357"/>
                  </a:cubicBezTo>
                  <a:cubicBezTo>
                    <a:pt x="5602" y="357"/>
                    <a:pt x="5550" y="368"/>
                    <a:pt x="5524" y="389"/>
                  </a:cubicBezTo>
                  <a:lnTo>
                    <a:pt x="5524" y="703"/>
                  </a:lnTo>
                  <a:cubicBezTo>
                    <a:pt x="5552" y="725"/>
                    <a:pt x="5589" y="735"/>
                    <a:pt x="5627" y="735"/>
                  </a:cubicBezTo>
                  <a:cubicBezTo>
                    <a:pt x="5682" y="735"/>
                    <a:pt x="5742" y="714"/>
                    <a:pt x="5786" y="680"/>
                  </a:cubicBezTo>
                  <a:close/>
                  <a:moveTo>
                    <a:pt x="6011" y="834"/>
                  </a:moveTo>
                  <a:lnTo>
                    <a:pt x="6011" y="834"/>
                  </a:lnTo>
                  <a:cubicBezTo>
                    <a:pt x="5999" y="798"/>
                    <a:pt x="5999" y="763"/>
                    <a:pt x="5999" y="726"/>
                  </a:cubicBezTo>
                  <a:lnTo>
                    <a:pt x="5999" y="611"/>
                  </a:lnTo>
                  <a:cubicBezTo>
                    <a:pt x="5999" y="527"/>
                    <a:pt x="6001" y="392"/>
                    <a:pt x="6038" y="306"/>
                  </a:cubicBezTo>
                  <a:cubicBezTo>
                    <a:pt x="6111" y="271"/>
                    <a:pt x="6187" y="249"/>
                    <a:pt x="6269" y="249"/>
                  </a:cubicBezTo>
                  <a:cubicBezTo>
                    <a:pt x="6290" y="249"/>
                    <a:pt x="6311" y="252"/>
                    <a:pt x="6333" y="254"/>
                  </a:cubicBezTo>
                  <a:cubicBezTo>
                    <a:pt x="6334" y="264"/>
                    <a:pt x="6335" y="273"/>
                    <a:pt x="6335" y="282"/>
                  </a:cubicBezTo>
                  <a:cubicBezTo>
                    <a:pt x="6335" y="311"/>
                    <a:pt x="6328" y="339"/>
                    <a:pt x="6313" y="363"/>
                  </a:cubicBezTo>
                  <a:cubicBezTo>
                    <a:pt x="6297" y="361"/>
                    <a:pt x="6281" y="360"/>
                    <a:pt x="6266" y="360"/>
                  </a:cubicBezTo>
                  <a:cubicBezTo>
                    <a:pt x="6227" y="360"/>
                    <a:pt x="6188" y="368"/>
                    <a:pt x="6149" y="384"/>
                  </a:cubicBezTo>
                  <a:cubicBezTo>
                    <a:pt x="6129" y="447"/>
                    <a:pt x="6127" y="545"/>
                    <a:pt x="6127" y="599"/>
                  </a:cubicBezTo>
                  <a:lnTo>
                    <a:pt x="6127" y="834"/>
                  </a:lnTo>
                  <a:cubicBezTo>
                    <a:pt x="6107" y="837"/>
                    <a:pt x="6089" y="840"/>
                    <a:pt x="6071" y="840"/>
                  </a:cubicBezTo>
                  <a:cubicBezTo>
                    <a:pt x="6053" y="840"/>
                    <a:pt x="6035" y="837"/>
                    <a:pt x="6011" y="834"/>
                  </a:cubicBezTo>
                  <a:close/>
                  <a:moveTo>
                    <a:pt x="6374" y="657"/>
                  </a:moveTo>
                  <a:lnTo>
                    <a:pt x="6374" y="657"/>
                  </a:lnTo>
                  <a:lnTo>
                    <a:pt x="6374" y="581"/>
                  </a:lnTo>
                  <a:cubicBezTo>
                    <a:pt x="6374" y="501"/>
                    <a:pt x="6389" y="384"/>
                    <a:pt x="6422" y="307"/>
                  </a:cubicBezTo>
                  <a:cubicBezTo>
                    <a:pt x="6496" y="267"/>
                    <a:pt x="6569" y="247"/>
                    <a:pt x="6635" y="247"/>
                  </a:cubicBezTo>
                  <a:cubicBezTo>
                    <a:pt x="6781" y="247"/>
                    <a:pt x="6885" y="292"/>
                    <a:pt x="6885" y="444"/>
                  </a:cubicBezTo>
                  <a:cubicBezTo>
                    <a:pt x="6885" y="483"/>
                    <a:pt x="6875" y="562"/>
                    <a:pt x="6858" y="604"/>
                  </a:cubicBezTo>
                  <a:cubicBezTo>
                    <a:pt x="6809" y="609"/>
                    <a:pt x="6742" y="617"/>
                    <a:pt x="6678" y="617"/>
                  </a:cubicBezTo>
                  <a:cubicBezTo>
                    <a:pt x="6631" y="617"/>
                    <a:pt x="6555" y="615"/>
                    <a:pt x="6501" y="605"/>
                  </a:cubicBezTo>
                  <a:cubicBezTo>
                    <a:pt x="6501" y="654"/>
                    <a:pt x="6501" y="637"/>
                    <a:pt x="6501" y="654"/>
                  </a:cubicBezTo>
                  <a:cubicBezTo>
                    <a:pt x="6501" y="740"/>
                    <a:pt x="6585" y="745"/>
                    <a:pt x="6657" y="745"/>
                  </a:cubicBezTo>
                  <a:cubicBezTo>
                    <a:pt x="6708" y="745"/>
                    <a:pt x="6780" y="736"/>
                    <a:pt x="6837" y="716"/>
                  </a:cubicBezTo>
                  <a:cubicBezTo>
                    <a:pt x="6852" y="736"/>
                    <a:pt x="6859" y="757"/>
                    <a:pt x="6859" y="779"/>
                  </a:cubicBezTo>
                  <a:cubicBezTo>
                    <a:pt x="6859" y="785"/>
                    <a:pt x="6859" y="792"/>
                    <a:pt x="6858" y="797"/>
                  </a:cubicBezTo>
                  <a:cubicBezTo>
                    <a:pt x="6795" y="833"/>
                    <a:pt x="6720" y="853"/>
                    <a:pt x="6634" y="853"/>
                  </a:cubicBezTo>
                  <a:cubicBezTo>
                    <a:pt x="6496" y="853"/>
                    <a:pt x="6374" y="820"/>
                    <a:pt x="6374" y="657"/>
                  </a:cubicBezTo>
                  <a:close/>
                  <a:moveTo>
                    <a:pt x="6753" y="511"/>
                  </a:moveTo>
                  <a:lnTo>
                    <a:pt x="6753" y="511"/>
                  </a:lnTo>
                  <a:cubicBezTo>
                    <a:pt x="6760" y="490"/>
                    <a:pt x="6762" y="469"/>
                    <a:pt x="6762" y="448"/>
                  </a:cubicBezTo>
                  <a:cubicBezTo>
                    <a:pt x="6762" y="372"/>
                    <a:pt x="6700" y="357"/>
                    <a:pt x="6634" y="357"/>
                  </a:cubicBezTo>
                  <a:cubicBezTo>
                    <a:pt x="6596" y="357"/>
                    <a:pt x="6561" y="368"/>
                    <a:pt x="6524" y="386"/>
                  </a:cubicBezTo>
                  <a:cubicBezTo>
                    <a:pt x="6513" y="420"/>
                    <a:pt x="6505" y="467"/>
                    <a:pt x="6503" y="508"/>
                  </a:cubicBezTo>
                  <a:cubicBezTo>
                    <a:pt x="6553" y="521"/>
                    <a:pt x="6594" y="521"/>
                    <a:pt x="6636" y="521"/>
                  </a:cubicBezTo>
                  <a:cubicBezTo>
                    <a:pt x="6687" y="521"/>
                    <a:pt x="6722" y="518"/>
                    <a:pt x="6753" y="511"/>
                  </a:cubicBezTo>
                  <a:close/>
                  <a:moveTo>
                    <a:pt x="7223" y="834"/>
                  </a:moveTo>
                  <a:lnTo>
                    <a:pt x="7223" y="834"/>
                  </a:lnTo>
                  <a:cubicBezTo>
                    <a:pt x="7210" y="796"/>
                    <a:pt x="7210" y="758"/>
                    <a:pt x="7210" y="719"/>
                  </a:cubicBezTo>
                  <a:lnTo>
                    <a:pt x="7210" y="340"/>
                  </a:lnTo>
                  <a:cubicBezTo>
                    <a:pt x="7211" y="258"/>
                    <a:pt x="7217" y="141"/>
                    <a:pt x="7249" y="66"/>
                  </a:cubicBezTo>
                  <a:cubicBezTo>
                    <a:pt x="7329" y="27"/>
                    <a:pt x="7399" y="8"/>
                    <a:pt x="7478" y="8"/>
                  </a:cubicBezTo>
                  <a:cubicBezTo>
                    <a:pt x="7500" y="8"/>
                    <a:pt x="7523" y="9"/>
                    <a:pt x="7547" y="12"/>
                  </a:cubicBezTo>
                  <a:cubicBezTo>
                    <a:pt x="7547" y="20"/>
                    <a:pt x="7549" y="21"/>
                    <a:pt x="7549" y="38"/>
                  </a:cubicBezTo>
                  <a:cubicBezTo>
                    <a:pt x="7549" y="46"/>
                    <a:pt x="7549" y="57"/>
                    <a:pt x="7547" y="69"/>
                  </a:cubicBezTo>
                  <a:cubicBezTo>
                    <a:pt x="7542" y="107"/>
                    <a:pt x="7537" y="102"/>
                    <a:pt x="7532" y="119"/>
                  </a:cubicBezTo>
                  <a:cubicBezTo>
                    <a:pt x="7512" y="118"/>
                    <a:pt x="7495" y="117"/>
                    <a:pt x="7478" y="117"/>
                  </a:cubicBezTo>
                  <a:cubicBezTo>
                    <a:pt x="7437" y="117"/>
                    <a:pt x="7402" y="123"/>
                    <a:pt x="7359" y="141"/>
                  </a:cubicBezTo>
                  <a:cubicBezTo>
                    <a:pt x="7349" y="175"/>
                    <a:pt x="7340" y="235"/>
                    <a:pt x="7341" y="273"/>
                  </a:cubicBezTo>
                  <a:lnTo>
                    <a:pt x="7502" y="273"/>
                  </a:lnTo>
                  <a:cubicBezTo>
                    <a:pt x="7507" y="290"/>
                    <a:pt x="7509" y="308"/>
                    <a:pt x="7509" y="326"/>
                  </a:cubicBezTo>
                  <a:cubicBezTo>
                    <a:pt x="7509" y="345"/>
                    <a:pt x="7507" y="363"/>
                    <a:pt x="7502" y="382"/>
                  </a:cubicBezTo>
                  <a:cubicBezTo>
                    <a:pt x="7338" y="382"/>
                    <a:pt x="7392" y="382"/>
                    <a:pt x="7338" y="382"/>
                  </a:cubicBezTo>
                  <a:lnTo>
                    <a:pt x="7338" y="834"/>
                  </a:lnTo>
                  <a:cubicBezTo>
                    <a:pt x="7317" y="837"/>
                    <a:pt x="7300" y="840"/>
                    <a:pt x="7281" y="840"/>
                  </a:cubicBezTo>
                  <a:cubicBezTo>
                    <a:pt x="7263" y="840"/>
                    <a:pt x="7247" y="837"/>
                    <a:pt x="7223" y="834"/>
                  </a:cubicBezTo>
                  <a:close/>
                  <a:moveTo>
                    <a:pt x="7524" y="657"/>
                  </a:moveTo>
                  <a:lnTo>
                    <a:pt x="7524" y="657"/>
                  </a:lnTo>
                  <a:lnTo>
                    <a:pt x="7524" y="609"/>
                  </a:lnTo>
                  <a:cubicBezTo>
                    <a:pt x="7524" y="524"/>
                    <a:pt x="7527" y="391"/>
                    <a:pt x="7563" y="305"/>
                  </a:cubicBezTo>
                  <a:cubicBezTo>
                    <a:pt x="7645" y="265"/>
                    <a:pt x="7715" y="247"/>
                    <a:pt x="7782" y="247"/>
                  </a:cubicBezTo>
                  <a:cubicBezTo>
                    <a:pt x="7927" y="247"/>
                    <a:pt x="8040" y="285"/>
                    <a:pt x="8040" y="444"/>
                  </a:cubicBezTo>
                  <a:lnTo>
                    <a:pt x="8040" y="491"/>
                  </a:lnTo>
                  <a:cubicBezTo>
                    <a:pt x="8040" y="518"/>
                    <a:pt x="8040" y="698"/>
                    <a:pt x="8004" y="793"/>
                  </a:cubicBezTo>
                  <a:cubicBezTo>
                    <a:pt x="7940" y="832"/>
                    <a:pt x="7868" y="853"/>
                    <a:pt x="7782" y="853"/>
                  </a:cubicBezTo>
                  <a:cubicBezTo>
                    <a:pt x="7643" y="853"/>
                    <a:pt x="7524" y="820"/>
                    <a:pt x="7524" y="657"/>
                  </a:cubicBezTo>
                  <a:close/>
                  <a:moveTo>
                    <a:pt x="7912" y="713"/>
                  </a:moveTo>
                  <a:lnTo>
                    <a:pt x="7912" y="713"/>
                  </a:lnTo>
                  <a:lnTo>
                    <a:pt x="7912" y="388"/>
                  </a:lnTo>
                  <a:cubicBezTo>
                    <a:pt x="7886" y="366"/>
                    <a:pt x="7833" y="356"/>
                    <a:pt x="7781" y="356"/>
                  </a:cubicBezTo>
                  <a:cubicBezTo>
                    <a:pt x="7730" y="356"/>
                    <a:pt x="7679" y="366"/>
                    <a:pt x="7651" y="388"/>
                  </a:cubicBezTo>
                  <a:lnTo>
                    <a:pt x="7651" y="713"/>
                  </a:lnTo>
                  <a:cubicBezTo>
                    <a:pt x="7676" y="733"/>
                    <a:pt x="7729" y="744"/>
                    <a:pt x="7781" y="744"/>
                  </a:cubicBezTo>
                  <a:cubicBezTo>
                    <a:pt x="7833" y="744"/>
                    <a:pt x="7887" y="733"/>
                    <a:pt x="7912" y="713"/>
                  </a:cubicBezTo>
                  <a:close/>
                  <a:moveTo>
                    <a:pt x="8144" y="834"/>
                  </a:moveTo>
                  <a:lnTo>
                    <a:pt x="8144" y="834"/>
                  </a:lnTo>
                  <a:cubicBezTo>
                    <a:pt x="8132" y="798"/>
                    <a:pt x="8132" y="763"/>
                    <a:pt x="8132" y="726"/>
                  </a:cubicBezTo>
                  <a:lnTo>
                    <a:pt x="8132" y="611"/>
                  </a:lnTo>
                  <a:cubicBezTo>
                    <a:pt x="8132" y="527"/>
                    <a:pt x="8134" y="392"/>
                    <a:pt x="8171" y="306"/>
                  </a:cubicBezTo>
                  <a:cubicBezTo>
                    <a:pt x="8243" y="271"/>
                    <a:pt x="8319" y="249"/>
                    <a:pt x="8401" y="249"/>
                  </a:cubicBezTo>
                  <a:cubicBezTo>
                    <a:pt x="8422" y="249"/>
                    <a:pt x="8445" y="252"/>
                    <a:pt x="8466" y="254"/>
                  </a:cubicBezTo>
                  <a:cubicBezTo>
                    <a:pt x="8467" y="264"/>
                    <a:pt x="8468" y="273"/>
                    <a:pt x="8468" y="282"/>
                  </a:cubicBezTo>
                  <a:cubicBezTo>
                    <a:pt x="8468" y="311"/>
                    <a:pt x="8461" y="339"/>
                    <a:pt x="8446" y="363"/>
                  </a:cubicBezTo>
                  <a:cubicBezTo>
                    <a:pt x="8429" y="361"/>
                    <a:pt x="8413" y="360"/>
                    <a:pt x="8398" y="360"/>
                  </a:cubicBezTo>
                  <a:cubicBezTo>
                    <a:pt x="8359" y="360"/>
                    <a:pt x="8320" y="368"/>
                    <a:pt x="8281" y="384"/>
                  </a:cubicBezTo>
                  <a:cubicBezTo>
                    <a:pt x="8261" y="447"/>
                    <a:pt x="8259" y="545"/>
                    <a:pt x="8259" y="599"/>
                  </a:cubicBezTo>
                  <a:lnTo>
                    <a:pt x="8259" y="834"/>
                  </a:lnTo>
                  <a:cubicBezTo>
                    <a:pt x="8239" y="837"/>
                    <a:pt x="8222" y="840"/>
                    <a:pt x="8204" y="840"/>
                  </a:cubicBezTo>
                  <a:cubicBezTo>
                    <a:pt x="8186" y="840"/>
                    <a:pt x="8168" y="837"/>
                    <a:pt x="8144" y="834"/>
                  </a:cubicBezTo>
                  <a:close/>
                  <a:moveTo>
                    <a:pt x="8754" y="580"/>
                  </a:moveTo>
                  <a:lnTo>
                    <a:pt x="8754" y="580"/>
                  </a:lnTo>
                  <a:lnTo>
                    <a:pt x="8754" y="472"/>
                  </a:lnTo>
                  <a:cubicBezTo>
                    <a:pt x="8754" y="356"/>
                    <a:pt x="8762" y="202"/>
                    <a:pt x="8805" y="79"/>
                  </a:cubicBezTo>
                  <a:cubicBezTo>
                    <a:pt x="8898" y="32"/>
                    <a:pt x="8988" y="0"/>
                    <a:pt x="9096" y="0"/>
                  </a:cubicBezTo>
                  <a:cubicBezTo>
                    <a:pt x="9301" y="0"/>
                    <a:pt x="9435" y="60"/>
                    <a:pt x="9435" y="264"/>
                  </a:cubicBezTo>
                  <a:lnTo>
                    <a:pt x="9435" y="374"/>
                  </a:lnTo>
                  <a:cubicBezTo>
                    <a:pt x="9435" y="491"/>
                    <a:pt x="9423" y="674"/>
                    <a:pt x="9382" y="767"/>
                  </a:cubicBezTo>
                  <a:cubicBezTo>
                    <a:pt x="9298" y="807"/>
                    <a:pt x="9202" y="846"/>
                    <a:pt x="9096" y="846"/>
                  </a:cubicBezTo>
                  <a:cubicBezTo>
                    <a:pt x="8963" y="846"/>
                    <a:pt x="8754" y="827"/>
                    <a:pt x="8754" y="580"/>
                  </a:cubicBezTo>
                  <a:close/>
                  <a:moveTo>
                    <a:pt x="9302" y="681"/>
                  </a:moveTo>
                  <a:lnTo>
                    <a:pt x="9302" y="681"/>
                  </a:lnTo>
                  <a:lnTo>
                    <a:pt x="9302" y="164"/>
                  </a:lnTo>
                  <a:cubicBezTo>
                    <a:pt x="9260" y="135"/>
                    <a:pt x="9186" y="114"/>
                    <a:pt x="9096" y="114"/>
                  </a:cubicBezTo>
                  <a:cubicBezTo>
                    <a:pt x="9005" y="114"/>
                    <a:pt x="8921" y="135"/>
                    <a:pt x="8888" y="164"/>
                  </a:cubicBezTo>
                  <a:lnTo>
                    <a:pt x="8888" y="681"/>
                  </a:lnTo>
                  <a:cubicBezTo>
                    <a:pt x="8921" y="712"/>
                    <a:pt x="9005" y="732"/>
                    <a:pt x="9096" y="732"/>
                  </a:cubicBezTo>
                  <a:cubicBezTo>
                    <a:pt x="9186" y="732"/>
                    <a:pt x="9260" y="712"/>
                    <a:pt x="9302" y="681"/>
                  </a:cubicBezTo>
                  <a:close/>
                  <a:moveTo>
                    <a:pt x="9546" y="834"/>
                  </a:moveTo>
                  <a:lnTo>
                    <a:pt x="9546" y="834"/>
                  </a:lnTo>
                  <a:cubicBezTo>
                    <a:pt x="9534" y="798"/>
                    <a:pt x="9534" y="763"/>
                    <a:pt x="9534" y="726"/>
                  </a:cubicBezTo>
                  <a:lnTo>
                    <a:pt x="9534" y="611"/>
                  </a:lnTo>
                  <a:cubicBezTo>
                    <a:pt x="9534" y="527"/>
                    <a:pt x="9536" y="392"/>
                    <a:pt x="9572" y="306"/>
                  </a:cubicBezTo>
                  <a:cubicBezTo>
                    <a:pt x="9646" y="271"/>
                    <a:pt x="9722" y="249"/>
                    <a:pt x="9804" y="249"/>
                  </a:cubicBezTo>
                  <a:cubicBezTo>
                    <a:pt x="9825" y="249"/>
                    <a:pt x="9846" y="252"/>
                    <a:pt x="9868" y="254"/>
                  </a:cubicBezTo>
                  <a:cubicBezTo>
                    <a:pt x="9869" y="264"/>
                    <a:pt x="9870" y="273"/>
                    <a:pt x="9870" y="282"/>
                  </a:cubicBezTo>
                  <a:cubicBezTo>
                    <a:pt x="9870" y="311"/>
                    <a:pt x="9863" y="339"/>
                    <a:pt x="9847" y="363"/>
                  </a:cubicBezTo>
                  <a:cubicBezTo>
                    <a:pt x="9832" y="361"/>
                    <a:pt x="9816" y="360"/>
                    <a:pt x="9801" y="360"/>
                  </a:cubicBezTo>
                  <a:cubicBezTo>
                    <a:pt x="9762" y="360"/>
                    <a:pt x="9723" y="368"/>
                    <a:pt x="9684" y="384"/>
                  </a:cubicBezTo>
                  <a:cubicBezTo>
                    <a:pt x="9664" y="447"/>
                    <a:pt x="9662" y="545"/>
                    <a:pt x="9662" y="599"/>
                  </a:cubicBezTo>
                  <a:lnTo>
                    <a:pt x="9662" y="834"/>
                  </a:lnTo>
                  <a:cubicBezTo>
                    <a:pt x="9642" y="837"/>
                    <a:pt x="9624" y="840"/>
                    <a:pt x="9606" y="840"/>
                  </a:cubicBezTo>
                  <a:cubicBezTo>
                    <a:pt x="9588" y="840"/>
                    <a:pt x="9570" y="837"/>
                    <a:pt x="9546" y="834"/>
                  </a:cubicBezTo>
                  <a:close/>
                  <a:moveTo>
                    <a:pt x="9903" y="653"/>
                  </a:moveTo>
                  <a:lnTo>
                    <a:pt x="9903" y="653"/>
                  </a:lnTo>
                  <a:lnTo>
                    <a:pt x="9903" y="609"/>
                  </a:lnTo>
                  <a:cubicBezTo>
                    <a:pt x="9903" y="524"/>
                    <a:pt x="9906" y="391"/>
                    <a:pt x="9942" y="305"/>
                  </a:cubicBezTo>
                  <a:cubicBezTo>
                    <a:pt x="10024" y="265"/>
                    <a:pt x="10095" y="247"/>
                    <a:pt x="10161" y="247"/>
                  </a:cubicBezTo>
                  <a:cubicBezTo>
                    <a:pt x="10306" y="247"/>
                    <a:pt x="10420" y="285"/>
                    <a:pt x="10420" y="444"/>
                  </a:cubicBezTo>
                  <a:lnTo>
                    <a:pt x="10420" y="679"/>
                  </a:lnTo>
                  <a:cubicBezTo>
                    <a:pt x="10420" y="740"/>
                    <a:pt x="10415" y="798"/>
                    <a:pt x="10411" y="834"/>
                  </a:cubicBezTo>
                  <a:cubicBezTo>
                    <a:pt x="10394" y="838"/>
                    <a:pt x="10380" y="841"/>
                    <a:pt x="10364" y="841"/>
                  </a:cubicBezTo>
                  <a:cubicBezTo>
                    <a:pt x="10347" y="841"/>
                    <a:pt x="10331" y="838"/>
                    <a:pt x="10310" y="834"/>
                  </a:cubicBezTo>
                  <a:lnTo>
                    <a:pt x="10299" y="779"/>
                  </a:lnTo>
                  <a:cubicBezTo>
                    <a:pt x="10259" y="821"/>
                    <a:pt x="10187" y="846"/>
                    <a:pt x="10112" y="846"/>
                  </a:cubicBezTo>
                  <a:cubicBezTo>
                    <a:pt x="10040" y="846"/>
                    <a:pt x="9903" y="814"/>
                    <a:pt x="9903" y="653"/>
                  </a:cubicBezTo>
                  <a:close/>
                  <a:moveTo>
                    <a:pt x="10292" y="680"/>
                  </a:moveTo>
                  <a:lnTo>
                    <a:pt x="10292" y="680"/>
                  </a:lnTo>
                  <a:lnTo>
                    <a:pt x="10292" y="389"/>
                  </a:lnTo>
                  <a:cubicBezTo>
                    <a:pt x="10266" y="368"/>
                    <a:pt x="10214" y="357"/>
                    <a:pt x="10160" y="357"/>
                  </a:cubicBezTo>
                  <a:cubicBezTo>
                    <a:pt x="10107" y="357"/>
                    <a:pt x="10055" y="368"/>
                    <a:pt x="10029" y="389"/>
                  </a:cubicBezTo>
                  <a:lnTo>
                    <a:pt x="10029" y="703"/>
                  </a:lnTo>
                  <a:cubicBezTo>
                    <a:pt x="10057" y="725"/>
                    <a:pt x="10094" y="735"/>
                    <a:pt x="10131" y="735"/>
                  </a:cubicBezTo>
                  <a:cubicBezTo>
                    <a:pt x="10187" y="735"/>
                    <a:pt x="10248" y="714"/>
                    <a:pt x="10292" y="680"/>
                  </a:cubicBezTo>
                  <a:close/>
                  <a:moveTo>
                    <a:pt x="10495" y="657"/>
                  </a:moveTo>
                  <a:lnTo>
                    <a:pt x="10495" y="657"/>
                  </a:lnTo>
                  <a:lnTo>
                    <a:pt x="10495" y="609"/>
                  </a:lnTo>
                  <a:cubicBezTo>
                    <a:pt x="10495" y="524"/>
                    <a:pt x="10499" y="391"/>
                    <a:pt x="10534" y="305"/>
                  </a:cubicBezTo>
                  <a:cubicBezTo>
                    <a:pt x="10617" y="265"/>
                    <a:pt x="10687" y="247"/>
                    <a:pt x="10754" y="247"/>
                  </a:cubicBezTo>
                  <a:cubicBezTo>
                    <a:pt x="10818" y="247"/>
                    <a:pt x="10888" y="261"/>
                    <a:pt x="10932" y="282"/>
                  </a:cubicBezTo>
                  <a:cubicBezTo>
                    <a:pt x="10929" y="320"/>
                    <a:pt x="10916" y="352"/>
                    <a:pt x="10897" y="378"/>
                  </a:cubicBezTo>
                  <a:cubicBezTo>
                    <a:pt x="10845" y="360"/>
                    <a:pt x="10794" y="357"/>
                    <a:pt x="10757" y="357"/>
                  </a:cubicBezTo>
                  <a:cubicBezTo>
                    <a:pt x="10718" y="357"/>
                    <a:pt x="10684" y="364"/>
                    <a:pt x="10645" y="382"/>
                  </a:cubicBezTo>
                  <a:cubicBezTo>
                    <a:pt x="10625" y="443"/>
                    <a:pt x="10622" y="542"/>
                    <a:pt x="10622" y="597"/>
                  </a:cubicBezTo>
                  <a:lnTo>
                    <a:pt x="10622" y="650"/>
                  </a:lnTo>
                  <a:cubicBezTo>
                    <a:pt x="10622" y="729"/>
                    <a:pt x="10688" y="744"/>
                    <a:pt x="10754" y="744"/>
                  </a:cubicBezTo>
                  <a:cubicBezTo>
                    <a:pt x="10785" y="744"/>
                    <a:pt x="10847" y="737"/>
                    <a:pt x="10906" y="718"/>
                  </a:cubicBezTo>
                  <a:cubicBezTo>
                    <a:pt x="10927" y="746"/>
                    <a:pt x="10936" y="777"/>
                    <a:pt x="10934" y="814"/>
                  </a:cubicBezTo>
                  <a:cubicBezTo>
                    <a:pt x="10885" y="836"/>
                    <a:pt x="10818" y="853"/>
                    <a:pt x="10754" y="853"/>
                  </a:cubicBezTo>
                  <a:cubicBezTo>
                    <a:pt x="10615" y="853"/>
                    <a:pt x="10495" y="820"/>
                    <a:pt x="10495" y="657"/>
                  </a:cubicBezTo>
                  <a:close/>
                  <a:moveTo>
                    <a:pt x="11032" y="834"/>
                  </a:moveTo>
                  <a:lnTo>
                    <a:pt x="11032" y="834"/>
                  </a:lnTo>
                  <a:cubicBezTo>
                    <a:pt x="11027" y="796"/>
                    <a:pt x="11025" y="758"/>
                    <a:pt x="11025" y="720"/>
                  </a:cubicBezTo>
                  <a:lnTo>
                    <a:pt x="11025" y="127"/>
                  </a:lnTo>
                  <a:cubicBezTo>
                    <a:pt x="11025" y="88"/>
                    <a:pt x="11025" y="49"/>
                    <a:pt x="11038" y="11"/>
                  </a:cubicBezTo>
                  <a:cubicBezTo>
                    <a:pt x="11059" y="7"/>
                    <a:pt x="11074" y="6"/>
                    <a:pt x="11090" y="6"/>
                  </a:cubicBezTo>
                  <a:cubicBezTo>
                    <a:pt x="11104" y="6"/>
                    <a:pt x="11120" y="7"/>
                    <a:pt x="11141" y="11"/>
                  </a:cubicBezTo>
                  <a:cubicBezTo>
                    <a:pt x="11152" y="49"/>
                    <a:pt x="11152" y="89"/>
                    <a:pt x="11152" y="128"/>
                  </a:cubicBezTo>
                  <a:lnTo>
                    <a:pt x="11152" y="719"/>
                  </a:lnTo>
                  <a:cubicBezTo>
                    <a:pt x="11152" y="756"/>
                    <a:pt x="11153" y="791"/>
                    <a:pt x="11146" y="834"/>
                  </a:cubicBezTo>
                  <a:cubicBezTo>
                    <a:pt x="11129" y="838"/>
                    <a:pt x="11110" y="841"/>
                    <a:pt x="11091" y="841"/>
                  </a:cubicBezTo>
                  <a:cubicBezTo>
                    <a:pt x="11071" y="841"/>
                    <a:pt x="11051" y="838"/>
                    <a:pt x="11032" y="834"/>
                  </a:cubicBezTo>
                  <a:close/>
                  <a:moveTo>
                    <a:pt x="11261" y="657"/>
                  </a:moveTo>
                  <a:lnTo>
                    <a:pt x="11261" y="657"/>
                  </a:lnTo>
                  <a:lnTo>
                    <a:pt x="11261" y="581"/>
                  </a:lnTo>
                  <a:cubicBezTo>
                    <a:pt x="11261" y="501"/>
                    <a:pt x="11277" y="384"/>
                    <a:pt x="11309" y="307"/>
                  </a:cubicBezTo>
                  <a:cubicBezTo>
                    <a:pt x="11384" y="267"/>
                    <a:pt x="11457" y="247"/>
                    <a:pt x="11524" y="247"/>
                  </a:cubicBezTo>
                  <a:cubicBezTo>
                    <a:pt x="11669" y="247"/>
                    <a:pt x="11772" y="292"/>
                    <a:pt x="11772" y="444"/>
                  </a:cubicBezTo>
                  <a:cubicBezTo>
                    <a:pt x="11772" y="483"/>
                    <a:pt x="11762" y="562"/>
                    <a:pt x="11746" y="604"/>
                  </a:cubicBezTo>
                  <a:cubicBezTo>
                    <a:pt x="11697" y="609"/>
                    <a:pt x="11630" y="617"/>
                    <a:pt x="11566" y="617"/>
                  </a:cubicBezTo>
                  <a:cubicBezTo>
                    <a:pt x="11520" y="617"/>
                    <a:pt x="11444" y="615"/>
                    <a:pt x="11388" y="605"/>
                  </a:cubicBezTo>
                  <a:cubicBezTo>
                    <a:pt x="11388" y="654"/>
                    <a:pt x="11388" y="637"/>
                    <a:pt x="11388" y="654"/>
                  </a:cubicBezTo>
                  <a:cubicBezTo>
                    <a:pt x="11388" y="740"/>
                    <a:pt x="11474" y="745"/>
                    <a:pt x="11545" y="745"/>
                  </a:cubicBezTo>
                  <a:cubicBezTo>
                    <a:pt x="11595" y="745"/>
                    <a:pt x="11668" y="736"/>
                    <a:pt x="11725" y="716"/>
                  </a:cubicBezTo>
                  <a:cubicBezTo>
                    <a:pt x="11740" y="736"/>
                    <a:pt x="11747" y="757"/>
                    <a:pt x="11747" y="779"/>
                  </a:cubicBezTo>
                  <a:cubicBezTo>
                    <a:pt x="11747" y="785"/>
                    <a:pt x="11747" y="792"/>
                    <a:pt x="11746" y="797"/>
                  </a:cubicBezTo>
                  <a:cubicBezTo>
                    <a:pt x="11682" y="833"/>
                    <a:pt x="11608" y="853"/>
                    <a:pt x="11523" y="853"/>
                  </a:cubicBezTo>
                  <a:cubicBezTo>
                    <a:pt x="11384" y="853"/>
                    <a:pt x="11261" y="820"/>
                    <a:pt x="11261" y="657"/>
                  </a:cubicBezTo>
                  <a:close/>
                  <a:moveTo>
                    <a:pt x="11641" y="511"/>
                  </a:moveTo>
                  <a:lnTo>
                    <a:pt x="11641" y="511"/>
                  </a:lnTo>
                  <a:cubicBezTo>
                    <a:pt x="11648" y="490"/>
                    <a:pt x="11650" y="469"/>
                    <a:pt x="11650" y="448"/>
                  </a:cubicBezTo>
                  <a:cubicBezTo>
                    <a:pt x="11650" y="372"/>
                    <a:pt x="11588" y="357"/>
                    <a:pt x="11523" y="357"/>
                  </a:cubicBezTo>
                  <a:cubicBezTo>
                    <a:pt x="11485" y="357"/>
                    <a:pt x="11450" y="368"/>
                    <a:pt x="11413" y="386"/>
                  </a:cubicBezTo>
                  <a:cubicBezTo>
                    <a:pt x="11402" y="420"/>
                    <a:pt x="11393" y="467"/>
                    <a:pt x="11391" y="508"/>
                  </a:cubicBezTo>
                  <a:cubicBezTo>
                    <a:pt x="11442" y="521"/>
                    <a:pt x="11483" y="521"/>
                    <a:pt x="11525" y="521"/>
                  </a:cubicBezTo>
                  <a:cubicBezTo>
                    <a:pt x="11574" y="521"/>
                    <a:pt x="11610" y="518"/>
                    <a:pt x="11641" y="511"/>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1" name="Freeform 21">
              <a:extLst>
                <a:ext uri="{FF2B5EF4-FFF2-40B4-BE49-F238E27FC236}">
                  <a16:creationId xmlns:a16="http://schemas.microsoft.com/office/drawing/2014/main" id="{6FE6D8FF-9DA8-374B-BDD7-4EFB75D6C637}"/>
                </a:ext>
              </a:extLst>
            </p:cNvPr>
            <p:cNvSpPr>
              <a:spLocks noChangeArrowheads="1"/>
            </p:cNvSpPr>
            <p:nvPr/>
          </p:nvSpPr>
          <p:spPr bwMode="auto">
            <a:xfrm>
              <a:off x="2386014" y="2010088"/>
              <a:ext cx="400050" cy="533400"/>
            </a:xfrm>
            <a:custGeom>
              <a:avLst/>
              <a:gdLst>
                <a:gd name="T0" fmla="*/ 556 w 1112"/>
                <a:gd name="T1" fmla="*/ 0 h 1481"/>
                <a:gd name="T2" fmla="*/ 556 w 1112"/>
                <a:gd name="T3" fmla="*/ 0 h 1481"/>
                <a:gd name="T4" fmla="*/ 0 w 1112"/>
                <a:gd name="T5" fmla="*/ 120 h 1481"/>
                <a:gd name="T6" fmla="*/ 0 w 1112"/>
                <a:gd name="T7" fmla="*/ 1359 h 1481"/>
                <a:gd name="T8" fmla="*/ 556 w 1112"/>
                <a:gd name="T9" fmla="*/ 1480 h 1481"/>
                <a:gd name="T10" fmla="*/ 1111 w 1112"/>
                <a:gd name="T11" fmla="*/ 1359 h 1481"/>
                <a:gd name="T12" fmla="*/ 1111 w 1112"/>
                <a:gd name="T13" fmla="*/ 120 h 1481"/>
                <a:gd name="T14" fmla="*/ 556 w 1112"/>
                <a:gd name="T15" fmla="*/ 0 h 1481"/>
                <a:gd name="T16" fmla="*/ 355 w 1112"/>
                <a:gd name="T17" fmla="*/ 997 h 1481"/>
                <a:gd name="T18" fmla="*/ 355 w 1112"/>
                <a:gd name="T19" fmla="*/ 997 h 1481"/>
                <a:gd name="T20" fmla="*/ 205 w 1112"/>
                <a:gd name="T21" fmla="*/ 913 h 1481"/>
                <a:gd name="T22" fmla="*/ 144 w 1112"/>
                <a:gd name="T23" fmla="*/ 749 h 1481"/>
                <a:gd name="T24" fmla="*/ 365 w 1112"/>
                <a:gd name="T25" fmla="*/ 498 h 1481"/>
                <a:gd name="T26" fmla="*/ 442 w 1112"/>
                <a:gd name="T27" fmla="*/ 560 h 1481"/>
                <a:gd name="T28" fmla="*/ 382 w 1112"/>
                <a:gd name="T29" fmla="*/ 637 h 1481"/>
                <a:gd name="T30" fmla="*/ 283 w 1112"/>
                <a:gd name="T31" fmla="*/ 749 h 1481"/>
                <a:gd name="T32" fmla="*/ 378 w 1112"/>
                <a:gd name="T33" fmla="*/ 860 h 1481"/>
                <a:gd name="T34" fmla="*/ 436 w 1112"/>
                <a:gd name="T35" fmla="*/ 939 h 1481"/>
                <a:gd name="T36" fmla="*/ 367 w 1112"/>
                <a:gd name="T37" fmla="*/ 998 h 1481"/>
                <a:gd name="T38" fmla="*/ 355 w 1112"/>
                <a:gd name="T39" fmla="*/ 997 h 1481"/>
                <a:gd name="T40" fmla="*/ 459 w 1112"/>
                <a:gd name="T41" fmla="*/ 1321 h 1481"/>
                <a:gd name="T42" fmla="*/ 459 w 1112"/>
                <a:gd name="T43" fmla="*/ 1321 h 1481"/>
                <a:gd name="T44" fmla="*/ 450 w 1112"/>
                <a:gd name="T45" fmla="*/ 1322 h 1481"/>
                <a:gd name="T46" fmla="*/ 381 w 1112"/>
                <a:gd name="T47" fmla="*/ 1261 h 1481"/>
                <a:gd name="T48" fmla="*/ 442 w 1112"/>
                <a:gd name="T49" fmla="*/ 1184 h 1481"/>
                <a:gd name="T50" fmla="*/ 830 w 1112"/>
                <a:gd name="T51" fmla="*/ 747 h 1481"/>
                <a:gd name="T52" fmla="*/ 723 w 1112"/>
                <a:gd name="T53" fmla="*/ 459 h 1481"/>
                <a:gd name="T54" fmla="*/ 459 w 1112"/>
                <a:gd name="T55" fmla="*/ 311 h 1481"/>
                <a:gd name="T56" fmla="*/ 401 w 1112"/>
                <a:gd name="T57" fmla="*/ 232 h 1481"/>
                <a:gd name="T58" fmla="*/ 481 w 1112"/>
                <a:gd name="T59" fmla="*/ 174 h 1481"/>
                <a:gd name="T60" fmla="*/ 827 w 1112"/>
                <a:gd name="T61" fmla="*/ 369 h 1481"/>
                <a:gd name="T62" fmla="*/ 968 w 1112"/>
                <a:gd name="T63" fmla="*/ 747 h 1481"/>
                <a:gd name="T64" fmla="*/ 459 w 1112"/>
                <a:gd name="T65" fmla="*/ 1321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2" h="1481">
                  <a:moveTo>
                    <a:pt x="556" y="0"/>
                  </a:moveTo>
                  <a:lnTo>
                    <a:pt x="556" y="0"/>
                  </a:lnTo>
                  <a:cubicBezTo>
                    <a:pt x="311" y="0"/>
                    <a:pt x="100" y="49"/>
                    <a:pt x="0" y="120"/>
                  </a:cubicBezTo>
                  <a:cubicBezTo>
                    <a:pt x="0" y="1359"/>
                    <a:pt x="0" y="1359"/>
                    <a:pt x="0" y="1359"/>
                  </a:cubicBezTo>
                  <a:cubicBezTo>
                    <a:pt x="100" y="1431"/>
                    <a:pt x="311" y="1480"/>
                    <a:pt x="556" y="1480"/>
                  </a:cubicBezTo>
                  <a:cubicBezTo>
                    <a:pt x="801" y="1480"/>
                    <a:pt x="1011" y="1431"/>
                    <a:pt x="1111" y="1359"/>
                  </a:cubicBezTo>
                  <a:cubicBezTo>
                    <a:pt x="1111" y="120"/>
                    <a:pt x="1111" y="120"/>
                    <a:pt x="1111" y="120"/>
                  </a:cubicBezTo>
                  <a:cubicBezTo>
                    <a:pt x="1011" y="49"/>
                    <a:pt x="801" y="0"/>
                    <a:pt x="556" y="0"/>
                  </a:cubicBezTo>
                  <a:close/>
                  <a:moveTo>
                    <a:pt x="355" y="997"/>
                  </a:moveTo>
                  <a:lnTo>
                    <a:pt x="355" y="997"/>
                  </a:lnTo>
                  <a:cubicBezTo>
                    <a:pt x="298" y="988"/>
                    <a:pt x="244" y="958"/>
                    <a:pt x="205" y="913"/>
                  </a:cubicBezTo>
                  <a:cubicBezTo>
                    <a:pt x="165" y="867"/>
                    <a:pt x="144" y="809"/>
                    <a:pt x="144" y="749"/>
                  </a:cubicBezTo>
                  <a:cubicBezTo>
                    <a:pt x="144" y="621"/>
                    <a:pt x="240" y="514"/>
                    <a:pt x="365" y="498"/>
                  </a:cubicBezTo>
                  <a:cubicBezTo>
                    <a:pt x="403" y="494"/>
                    <a:pt x="438" y="521"/>
                    <a:pt x="442" y="560"/>
                  </a:cubicBezTo>
                  <a:cubicBezTo>
                    <a:pt x="447" y="598"/>
                    <a:pt x="420" y="632"/>
                    <a:pt x="382" y="637"/>
                  </a:cubicBezTo>
                  <a:cubicBezTo>
                    <a:pt x="325" y="643"/>
                    <a:pt x="283" y="691"/>
                    <a:pt x="283" y="749"/>
                  </a:cubicBezTo>
                  <a:cubicBezTo>
                    <a:pt x="283" y="805"/>
                    <a:pt x="323" y="851"/>
                    <a:pt x="378" y="860"/>
                  </a:cubicBezTo>
                  <a:cubicBezTo>
                    <a:pt x="416" y="866"/>
                    <a:pt x="441" y="901"/>
                    <a:pt x="436" y="939"/>
                  </a:cubicBezTo>
                  <a:cubicBezTo>
                    <a:pt x="430" y="974"/>
                    <a:pt x="400" y="998"/>
                    <a:pt x="367" y="998"/>
                  </a:cubicBezTo>
                  <a:cubicBezTo>
                    <a:pt x="363" y="998"/>
                    <a:pt x="360" y="998"/>
                    <a:pt x="355" y="997"/>
                  </a:cubicBezTo>
                  <a:close/>
                  <a:moveTo>
                    <a:pt x="459" y="1321"/>
                  </a:moveTo>
                  <a:lnTo>
                    <a:pt x="459" y="1321"/>
                  </a:lnTo>
                  <a:cubicBezTo>
                    <a:pt x="456" y="1322"/>
                    <a:pt x="453" y="1322"/>
                    <a:pt x="450" y="1322"/>
                  </a:cubicBezTo>
                  <a:cubicBezTo>
                    <a:pt x="416" y="1322"/>
                    <a:pt x="385" y="1297"/>
                    <a:pt x="381" y="1261"/>
                  </a:cubicBezTo>
                  <a:cubicBezTo>
                    <a:pt x="377" y="1223"/>
                    <a:pt x="404" y="1189"/>
                    <a:pt x="442" y="1184"/>
                  </a:cubicBezTo>
                  <a:cubicBezTo>
                    <a:pt x="663" y="1158"/>
                    <a:pt x="830" y="969"/>
                    <a:pt x="830" y="747"/>
                  </a:cubicBezTo>
                  <a:cubicBezTo>
                    <a:pt x="830" y="641"/>
                    <a:pt x="792" y="540"/>
                    <a:pt x="723" y="459"/>
                  </a:cubicBezTo>
                  <a:cubicBezTo>
                    <a:pt x="655" y="380"/>
                    <a:pt x="561" y="328"/>
                    <a:pt x="459" y="311"/>
                  </a:cubicBezTo>
                  <a:cubicBezTo>
                    <a:pt x="421" y="306"/>
                    <a:pt x="395" y="270"/>
                    <a:pt x="401" y="232"/>
                  </a:cubicBezTo>
                  <a:cubicBezTo>
                    <a:pt x="408" y="195"/>
                    <a:pt x="443" y="169"/>
                    <a:pt x="481" y="174"/>
                  </a:cubicBezTo>
                  <a:cubicBezTo>
                    <a:pt x="615" y="197"/>
                    <a:pt x="738" y="266"/>
                    <a:pt x="827" y="369"/>
                  </a:cubicBezTo>
                  <a:cubicBezTo>
                    <a:pt x="919" y="474"/>
                    <a:pt x="968" y="608"/>
                    <a:pt x="968" y="747"/>
                  </a:cubicBezTo>
                  <a:cubicBezTo>
                    <a:pt x="968" y="1040"/>
                    <a:pt x="750" y="1287"/>
                    <a:pt x="459" y="1321"/>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 name="Group 8">
            <a:extLst>
              <a:ext uri="{FF2B5EF4-FFF2-40B4-BE49-F238E27FC236}">
                <a16:creationId xmlns:a16="http://schemas.microsoft.com/office/drawing/2014/main" id="{0FC0FE3A-BFFF-5E48-83F3-FE0818E88701}"/>
              </a:ext>
            </a:extLst>
          </p:cNvPr>
          <p:cNvGrpSpPr/>
          <p:nvPr/>
        </p:nvGrpSpPr>
        <p:grpSpPr>
          <a:xfrm>
            <a:off x="231776" y="3075152"/>
            <a:ext cx="2335992" cy="449796"/>
            <a:chOff x="2386014" y="4708838"/>
            <a:chExt cx="2770187" cy="533400"/>
          </a:xfrm>
        </p:grpSpPr>
        <p:sp>
          <p:nvSpPr>
            <p:cNvPr id="122" name="Freeform 22">
              <a:extLst>
                <a:ext uri="{FF2B5EF4-FFF2-40B4-BE49-F238E27FC236}">
                  <a16:creationId xmlns:a16="http://schemas.microsoft.com/office/drawing/2014/main" id="{1A5090D3-49CB-5642-81E3-B42FF911C878}"/>
                </a:ext>
              </a:extLst>
            </p:cNvPr>
            <p:cNvSpPr>
              <a:spLocks noChangeArrowheads="1"/>
            </p:cNvSpPr>
            <p:nvPr/>
          </p:nvSpPr>
          <p:spPr bwMode="auto">
            <a:xfrm>
              <a:off x="2940051" y="4823138"/>
              <a:ext cx="2216150" cy="307975"/>
            </a:xfrm>
            <a:custGeom>
              <a:avLst/>
              <a:gdLst>
                <a:gd name="T0" fmla="*/ 0 w 6155"/>
                <a:gd name="T1" fmla="*/ 130 h 854"/>
                <a:gd name="T2" fmla="*/ 680 w 6155"/>
                <a:gd name="T3" fmla="*/ 422 h 854"/>
                <a:gd name="T4" fmla="*/ 516 w 6155"/>
                <a:gd name="T5" fmla="*/ 683 h 854"/>
                <a:gd name="T6" fmla="*/ 287 w 6155"/>
                <a:gd name="T7" fmla="*/ 115 h 854"/>
                <a:gd name="T8" fmla="*/ 516 w 6155"/>
                <a:gd name="T9" fmla="*/ 683 h 854"/>
                <a:gd name="T10" fmla="*/ 807 w 6155"/>
                <a:gd name="T11" fmla="*/ 305 h 854"/>
                <a:gd name="T12" fmla="*/ 1275 w 6155"/>
                <a:gd name="T13" fmla="*/ 834 h 854"/>
                <a:gd name="T14" fmla="*/ 978 w 6155"/>
                <a:gd name="T15" fmla="*/ 846 h 854"/>
                <a:gd name="T16" fmla="*/ 1156 w 6155"/>
                <a:gd name="T17" fmla="*/ 388 h 854"/>
                <a:gd name="T18" fmla="*/ 997 w 6155"/>
                <a:gd name="T19" fmla="*/ 735 h 854"/>
                <a:gd name="T20" fmla="*/ 1374 w 6155"/>
                <a:gd name="T21" fmla="*/ 296 h 854"/>
                <a:gd name="T22" fmla="*/ 1501 w 6155"/>
                <a:gd name="T23" fmla="*/ 273 h 854"/>
                <a:gd name="T24" fmla="*/ 1501 w 6155"/>
                <a:gd name="T25" fmla="*/ 382 h 854"/>
                <a:gd name="T26" fmla="*/ 1690 w 6155"/>
                <a:gd name="T27" fmla="*/ 788 h 854"/>
                <a:gd name="T28" fmla="*/ 1374 w 6155"/>
                <a:gd name="T29" fmla="*/ 670 h 854"/>
                <a:gd name="T30" fmla="*/ 1783 w 6155"/>
                <a:gd name="T31" fmla="*/ 305 h 854"/>
                <a:gd name="T32" fmla="*/ 2252 w 6155"/>
                <a:gd name="T33" fmla="*/ 834 h 854"/>
                <a:gd name="T34" fmla="*/ 1953 w 6155"/>
                <a:gd name="T35" fmla="*/ 846 h 854"/>
                <a:gd name="T36" fmla="*/ 2133 w 6155"/>
                <a:gd name="T37" fmla="*/ 388 h 854"/>
                <a:gd name="T38" fmla="*/ 1972 w 6155"/>
                <a:gd name="T39" fmla="*/ 735 h 854"/>
                <a:gd name="T40" fmla="*/ 2601 w 6155"/>
                <a:gd name="T41" fmla="*/ 730 h 854"/>
                <a:gd name="T42" fmla="*/ 2732 w 6155"/>
                <a:gd name="T43" fmla="*/ 10 h 854"/>
                <a:gd name="T44" fmla="*/ 3340 w 6155"/>
                <a:gd name="T45" fmla="*/ 10 h 854"/>
                <a:gd name="T46" fmla="*/ 3274 w 6155"/>
                <a:gd name="T47" fmla="*/ 839 h 854"/>
                <a:gd name="T48" fmla="*/ 2979 w 6155"/>
                <a:gd name="T49" fmla="*/ 599 h 854"/>
                <a:gd name="T50" fmla="*/ 2679 w 6155"/>
                <a:gd name="T51" fmla="*/ 839 h 854"/>
                <a:gd name="T52" fmla="*/ 3466 w 6155"/>
                <a:gd name="T53" fmla="*/ 609 h 854"/>
                <a:gd name="T54" fmla="*/ 3983 w 6155"/>
                <a:gd name="T55" fmla="*/ 679 h 854"/>
                <a:gd name="T56" fmla="*/ 3862 w 6155"/>
                <a:gd name="T57" fmla="*/ 779 h 854"/>
                <a:gd name="T58" fmla="*/ 3854 w 6155"/>
                <a:gd name="T59" fmla="*/ 680 h 854"/>
                <a:gd name="T60" fmla="*/ 3592 w 6155"/>
                <a:gd name="T61" fmla="*/ 702 h 854"/>
                <a:gd name="T62" fmla="*/ 4047 w 6155"/>
                <a:gd name="T63" fmla="*/ 788 h 854"/>
                <a:gd name="T64" fmla="*/ 4297 w 6155"/>
                <a:gd name="T65" fmla="*/ 590 h 854"/>
                <a:gd name="T66" fmla="*/ 4511 w 6155"/>
                <a:gd name="T67" fmla="*/ 396 h 854"/>
                <a:gd name="T68" fmla="*/ 4575 w 6155"/>
                <a:gd name="T69" fmla="*/ 660 h 854"/>
                <a:gd name="T70" fmla="*/ 5060 w 6155"/>
                <a:gd name="T71" fmla="*/ 834 h 854"/>
                <a:gd name="T72" fmla="*/ 4735 w 6155"/>
                <a:gd name="T73" fmla="*/ 841 h 854"/>
                <a:gd name="T74" fmla="*/ 4677 w 6155"/>
                <a:gd name="T75" fmla="*/ 11 h 854"/>
                <a:gd name="T76" fmla="*/ 4880 w 6155"/>
                <a:gd name="T77" fmla="*/ 445 h 854"/>
                <a:gd name="T78" fmla="*/ 4998 w 6155"/>
                <a:gd name="T79" fmla="*/ 493 h 854"/>
                <a:gd name="T80" fmla="*/ 5060 w 6155"/>
                <a:gd name="T81" fmla="*/ 834 h 854"/>
                <a:gd name="T82" fmla="*/ 5275 w 6155"/>
                <a:gd name="T83" fmla="*/ 307 h 854"/>
                <a:gd name="T84" fmla="*/ 5531 w 6155"/>
                <a:gd name="T85" fmla="*/ 617 h 854"/>
                <a:gd name="T86" fmla="*/ 5690 w 6155"/>
                <a:gd name="T87" fmla="*/ 716 h 854"/>
                <a:gd name="T88" fmla="*/ 5227 w 6155"/>
                <a:gd name="T89" fmla="*/ 657 h 854"/>
                <a:gd name="T90" fmla="*/ 5487 w 6155"/>
                <a:gd name="T91" fmla="*/ 357 h 854"/>
                <a:gd name="T92" fmla="*/ 5605 w 6155"/>
                <a:gd name="T93" fmla="*/ 511 h 854"/>
                <a:gd name="T94" fmla="*/ 5819 w 6155"/>
                <a:gd name="T95" fmla="*/ 611 h 854"/>
                <a:gd name="T96" fmla="*/ 6154 w 6155"/>
                <a:gd name="T97" fmla="*/ 281 h 854"/>
                <a:gd name="T98" fmla="*/ 5946 w 6155"/>
                <a:gd name="T99" fmla="*/ 599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55" h="854">
                  <a:moveTo>
                    <a:pt x="13" y="821"/>
                  </a:moveTo>
                  <a:lnTo>
                    <a:pt x="13" y="821"/>
                  </a:lnTo>
                  <a:cubicBezTo>
                    <a:pt x="0" y="787"/>
                    <a:pt x="0" y="751"/>
                    <a:pt x="0" y="716"/>
                  </a:cubicBezTo>
                  <a:lnTo>
                    <a:pt x="0" y="130"/>
                  </a:lnTo>
                  <a:cubicBezTo>
                    <a:pt x="0" y="94"/>
                    <a:pt x="0" y="59"/>
                    <a:pt x="13" y="24"/>
                  </a:cubicBezTo>
                  <a:cubicBezTo>
                    <a:pt x="94" y="10"/>
                    <a:pt x="182" y="0"/>
                    <a:pt x="269" y="0"/>
                  </a:cubicBezTo>
                  <a:cubicBezTo>
                    <a:pt x="403" y="0"/>
                    <a:pt x="532" y="22"/>
                    <a:pt x="626" y="81"/>
                  </a:cubicBezTo>
                  <a:cubicBezTo>
                    <a:pt x="665" y="168"/>
                    <a:pt x="676" y="308"/>
                    <a:pt x="680" y="422"/>
                  </a:cubicBezTo>
                  <a:cubicBezTo>
                    <a:pt x="676" y="537"/>
                    <a:pt x="665" y="678"/>
                    <a:pt x="626" y="765"/>
                  </a:cubicBezTo>
                  <a:cubicBezTo>
                    <a:pt x="531" y="824"/>
                    <a:pt x="400" y="846"/>
                    <a:pt x="267" y="846"/>
                  </a:cubicBezTo>
                  <a:cubicBezTo>
                    <a:pt x="180" y="846"/>
                    <a:pt x="92" y="836"/>
                    <a:pt x="13" y="821"/>
                  </a:cubicBezTo>
                  <a:close/>
                  <a:moveTo>
                    <a:pt x="516" y="683"/>
                  </a:moveTo>
                  <a:lnTo>
                    <a:pt x="516" y="683"/>
                  </a:lnTo>
                  <a:cubicBezTo>
                    <a:pt x="537" y="614"/>
                    <a:pt x="543" y="514"/>
                    <a:pt x="545" y="422"/>
                  </a:cubicBezTo>
                  <a:cubicBezTo>
                    <a:pt x="543" y="333"/>
                    <a:pt x="537" y="231"/>
                    <a:pt x="516" y="162"/>
                  </a:cubicBezTo>
                  <a:cubicBezTo>
                    <a:pt x="455" y="128"/>
                    <a:pt x="370" y="115"/>
                    <a:pt x="287" y="115"/>
                  </a:cubicBezTo>
                  <a:cubicBezTo>
                    <a:pt x="234" y="115"/>
                    <a:pt x="182" y="120"/>
                    <a:pt x="135" y="128"/>
                  </a:cubicBezTo>
                  <a:lnTo>
                    <a:pt x="135" y="718"/>
                  </a:lnTo>
                  <a:cubicBezTo>
                    <a:pt x="183" y="726"/>
                    <a:pt x="234" y="731"/>
                    <a:pt x="287" y="731"/>
                  </a:cubicBezTo>
                  <a:cubicBezTo>
                    <a:pt x="371" y="731"/>
                    <a:pt x="455" y="718"/>
                    <a:pt x="516" y="683"/>
                  </a:cubicBezTo>
                  <a:close/>
                  <a:moveTo>
                    <a:pt x="768" y="652"/>
                  </a:moveTo>
                  <a:lnTo>
                    <a:pt x="768" y="652"/>
                  </a:lnTo>
                  <a:lnTo>
                    <a:pt x="768" y="609"/>
                  </a:lnTo>
                  <a:cubicBezTo>
                    <a:pt x="768" y="524"/>
                    <a:pt x="771" y="390"/>
                    <a:pt x="807" y="305"/>
                  </a:cubicBezTo>
                  <a:cubicBezTo>
                    <a:pt x="889" y="265"/>
                    <a:pt x="960" y="247"/>
                    <a:pt x="1027" y="247"/>
                  </a:cubicBezTo>
                  <a:cubicBezTo>
                    <a:pt x="1171" y="247"/>
                    <a:pt x="1284" y="285"/>
                    <a:pt x="1284" y="444"/>
                  </a:cubicBezTo>
                  <a:lnTo>
                    <a:pt x="1284" y="679"/>
                  </a:lnTo>
                  <a:cubicBezTo>
                    <a:pt x="1284" y="740"/>
                    <a:pt x="1280" y="798"/>
                    <a:pt x="1275" y="834"/>
                  </a:cubicBezTo>
                  <a:cubicBezTo>
                    <a:pt x="1259" y="838"/>
                    <a:pt x="1244" y="840"/>
                    <a:pt x="1229" y="840"/>
                  </a:cubicBezTo>
                  <a:cubicBezTo>
                    <a:pt x="1212" y="840"/>
                    <a:pt x="1195" y="838"/>
                    <a:pt x="1174" y="834"/>
                  </a:cubicBezTo>
                  <a:lnTo>
                    <a:pt x="1164" y="779"/>
                  </a:lnTo>
                  <a:cubicBezTo>
                    <a:pt x="1124" y="820"/>
                    <a:pt x="1053" y="846"/>
                    <a:pt x="978" y="846"/>
                  </a:cubicBezTo>
                  <a:cubicBezTo>
                    <a:pt x="905" y="846"/>
                    <a:pt x="768" y="814"/>
                    <a:pt x="768" y="652"/>
                  </a:cubicBezTo>
                  <a:close/>
                  <a:moveTo>
                    <a:pt x="1156" y="680"/>
                  </a:moveTo>
                  <a:lnTo>
                    <a:pt x="1156" y="680"/>
                  </a:lnTo>
                  <a:lnTo>
                    <a:pt x="1156" y="388"/>
                  </a:lnTo>
                  <a:cubicBezTo>
                    <a:pt x="1131" y="367"/>
                    <a:pt x="1078" y="357"/>
                    <a:pt x="1026" y="357"/>
                  </a:cubicBezTo>
                  <a:cubicBezTo>
                    <a:pt x="973" y="357"/>
                    <a:pt x="920" y="367"/>
                    <a:pt x="894" y="388"/>
                  </a:cubicBezTo>
                  <a:lnTo>
                    <a:pt x="894" y="702"/>
                  </a:lnTo>
                  <a:cubicBezTo>
                    <a:pt x="922" y="725"/>
                    <a:pt x="959" y="735"/>
                    <a:pt x="997" y="735"/>
                  </a:cubicBezTo>
                  <a:cubicBezTo>
                    <a:pt x="1053" y="735"/>
                    <a:pt x="1113" y="713"/>
                    <a:pt x="1156" y="680"/>
                  </a:cubicBezTo>
                  <a:close/>
                  <a:moveTo>
                    <a:pt x="1374" y="670"/>
                  </a:moveTo>
                  <a:lnTo>
                    <a:pt x="1374" y="670"/>
                  </a:lnTo>
                  <a:lnTo>
                    <a:pt x="1374" y="296"/>
                  </a:lnTo>
                  <a:cubicBezTo>
                    <a:pt x="1374" y="244"/>
                    <a:pt x="1374" y="185"/>
                    <a:pt x="1387" y="131"/>
                  </a:cubicBezTo>
                  <a:cubicBezTo>
                    <a:pt x="1405" y="126"/>
                    <a:pt x="1423" y="122"/>
                    <a:pt x="1444" y="122"/>
                  </a:cubicBezTo>
                  <a:cubicBezTo>
                    <a:pt x="1461" y="122"/>
                    <a:pt x="1480" y="126"/>
                    <a:pt x="1501" y="130"/>
                  </a:cubicBezTo>
                  <a:lnTo>
                    <a:pt x="1501" y="273"/>
                  </a:lnTo>
                  <a:lnTo>
                    <a:pt x="1646" y="273"/>
                  </a:lnTo>
                  <a:cubicBezTo>
                    <a:pt x="1652" y="290"/>
                    <a:pt x="1655" y="308"/>
                    <a:pt x="1655" y="327"/>
                  </a:cubicBezTo>
                  <a:cubicBezTo>
                    <a:pt x="1655" y="346"/>
                    <a:pt x="1652" y="364"/>
                    <a:pt x="1646" y="382"/>
                  </a:cubicBezTo>
                  <a:lnTo>
                    <a:pt x="1501" y="382"/>
                  </a:lnTo>
                  <a:lnTo>
                    <a:pt x="1501" y="663"/>
                  </a:lnTo>
                  <a:cubicBezTo>
                    <a:pt x="1501" y="733"/>
                    <a:pt x="1543" y="757"/>
                    <a:pt x="1622" y="757"/>
                  </a:cubicBezTo>
                  <a:cubicBezTo>
                    <a:pt x="1637" y="757"/>
                    <a:pt x="1654" y="756"/>
                    <a:pt x="1673" y="755"/>
                  </a:cubicBezTo>
                  <a:cubicBezTo>
                    <a:pt x="1678" y="766"/>
                    <a:pt x="1685" y="762"/>
                    <a:pt x="1690" y="788"/>
                  </a:cubicBezTo>
                  <a:cubicBezTo>
                    <a:pt x="1691" y="796"/>
                    <a:pt x="1692" y="801"/>
                    <a:pt x="1692" y="807"/>
                  </a:cubicBezTo>
                  <a:cubicBezTo>
                    <a:pt x="1692" y="821"/>
                    <a:pt x="1689" y="822"/>
                    <a:pt x="1688" y="829"/>
                  </a:cubicBezTo>
                  <a:cubicBezTo>
                    <a:pt x="1671" y="837"/>
                    <a:pt x="1629" y="853"/>
                    <a:pt x="1557" y="853"/>
                  </a:cubicBezTo>
                  <a:cubicBezTo>
                    <a:pt x="1494" y="853"/>
                    <a:pt x="1374" y="824"/>
                    <a:pt x="1374" y="670"/>
                  </a:cubicBezTo>
                  <a:close/>
                  <a:moveTo>
                    <a:pt x="1744" y="652"/>
                  </a:moveTo>
                  <a:lnTo>
                    <a:pt x="1744" y="652"/>
                  </a:lnTo>
                  <a:lnTo>
                    <a:pt x="1744" y="609"/>
                  </a:lnTo>
                  <a:cubicBezTo>
                    <a:pt x="1744" y="524"/>
                    <a:pt x="1747" y="390"/>
                    <a:pt x="1783" y="305"/>
                  </a:cubicBezTo>
                  <a:cubicBezTo>
                    <a:pt x="1865" y="265"/>
                    <a:pt x="1936" y="247"/>
                    <a:pt x="2002" y="247"/>
                  </a:cubicBezTo>
                  <a:cubicBezTo>
                    <a:pt x="2147" y="247"/>
                    <a:pt x="2261" y="285"/>
                    <a:pt x="2261" y="444"/>
                  </a:cubicBezTo>
                  <a:lnTo>
                    <a:pt x="2261" y="679"/>
                  </a:lnTo>
                  <a:cubicBezTo>
                    <a:pt x="2261" y="740"/>
                    <a:pt x="2256" y="798"/>
                    <a:pt x="2252" y="834"/>
                  </a:cubicBezTo>
                  <a:cubicBezTo>
                    <a:pt x="2235" y="838"/>
                    <a:pt x="2221" y="840"/>
                    <a:pt x="2205" y="840"/>
                  </a:cubicBezTo>
                  <a:cubicBezTo>
                    <a:pt x="2188" y="840"/>
                    <a:pt x="2172" y="838"/>
                    <a:pt x="2150" y="834"/>
                  </a:cubicBezTo>
                  <a:lnTo>
                    <a:pt x="2140" y="779"/>
                  </a:lnTo>
                  <a:cubicBezTo>
                    <a:pt x="2100" y="820"/>
                    <a:pt x="2028" y="846"/>
                    <a:pt x="1953" y="846"/>
                  </a:cubicBezTo>
                  <a:cubicBezTo>
                    <a:pt x="1881" y="846"/>
                    <a:pt x="1744" y="814"/>
                    <a:pt x="1744" y="652"/>
                  </a:cubicBezTo>
                  <a:close/>
                  <a:moveTo>
                    <a:pt x="2133" y="680"/>
                  </a:moveTo>
                  <a:lnTo>
                    <a:pt x="2133" y="680"/>
                  </a:lnTo>
                  <a:lnTo>
                    <a:pt x="2133" y="388"/>
                  </a:lnTo>
                  <a:cubicBezTo>
                    <a:pt x="2107" y="367"/>
                    <a:pt x="2054" y="357"/>
                    <a:pt x="2001" y="357"/>
                  </a:cubicBezTo>
                  <a:cubicBezTo>
                    <a:pt x="1948" y="357"/>
                    <a:pt x="1896" y="367"/>
                    <a:pt x="1870" y="388"/>
                  </a:cubicBezTo>
                  <a:lnTo>
                    <a:pt x="1870" y="702"/>
                  </a:lnTo>
                  <a:cubicBezTo>
                    <a:pt x="1898" y="725"/>
                    <a:pt x="1934" y="735"/>
                    <a:pt x="1972" y="735"/>
                  </a:cubicBezTo>
                  <a:cubicBezTo>
                    <a:pt x="2028" y="735"/>
                    <a:pt x="2088" y="713"/>
                    <a:pt x="2133" y="680"/>
                  </a:cubicBezTo>
                  <a:close/>
                  <a:moveTo>
                    <a:pt x="2615" y="834"/>
                  </a:moveTo>
                  <a:lnTo>
                    <a:pt x="2615" y="834"/>
                  </a:lnTo>
                  <a:cubicBezTo>
                    <a:pt x="2601" y="799"/>
                    <a:pt x="2601" y="765"/>
                    <a:pt x="2601" y="730"/>
                  </a:cubicBezTo>
                  <a:lnTo>
                    <a:pt x="2601" y="150"/>
                  </a:lnTo>
                  <a:cubicBezTo>
                    <a:pt x="2601" y="102"/>
                    <a:pt x="2601" y="55"/>
                    <a:pt x="2615" y="10"/>
                  </a:cubicBezTo>
                  <a:cubicBezTo>
                    <a:pt x="2639" y="6"/>
                    <a:pt x="2657" y="4"/>
                    <a:pt x="2674" y="4"/>
                  </a:cubicBezTo>
                  <a:cubicBezTo>
                    <a:pt x="2693" y="4"/>
                    <a:pt x="2709" y="6"/>
                    <a:pt x="2732" y="10"/>
                  </a:cubicBezTo>
                  <a:lnTo>
                    <a:pt x="2980" y="417"/>
                  </a:lnTo>
                  <a:lnTo>
                    <a:pt x="3223" y="10"/>
                  </a:lnTo>
                  <a:cubicBezTo>
                    <a:pt x="3245" y="6"/>
                    <a:pt x="3262" y="4"/>
                    <a:pt x="3281" y="4"/>
                  </a:cubicBezTo>
                  <a:cubicBezTo>
                    <a:pt x="3297" y="4"/>
                    <a:pt x="3315" y="6"/>
                    <a:pt x="3340" y="10"/>
                  </a:cubicBezTo>
                  <a:cubicBezTo>
                    <a:pt x="3352" y="44"/>
                    <a:pt x="3352" y="79"/>
                    <a:pt x="3352" y="114"/>
                  </a:cubicBezTo>
                  <a:lnTo>
                    <a:pt x="3352" y="694"/>
                  </a:lnTo>
                  <a:cubicBezTo>
                    <a:pt x="3352" y="741"/>
                    <a:pt x="3352" y="788"/>
                    <a:pt x="3340" y="834"/>
                  </a:cubicBezTo>
                  <a:cubicBezTo>
                    <a:pt x="3314" y="838"/>
                    <a:pt x="3294" y="839"/>
                    <a:pt x="3274" y="839"/>
                  </a:cubicBezTo>
                  <a:cubicBezTo>
                    <a:pt x="3256" y="839"/>
                    <a:pt x="3238" y="838"/>
                    <a:pt x="3216" y="834"/>
                  </a:cubicBezTo>
                  <a:lnTo>
                    <a:pt x="3215" y="237"/>
                  </a:lnTo>
                  <a:lnTo>
                    <a:pt x="3009" y="594"/>
                  </a:lnTo>
                  <a:cubicBezTo>
                    <a:pt x="3001" y="598"/>
                    <a:pt x="2990" y="599"/>
                    <a:pt x="2979" y="599"/>
                  </a:cubicBezTo>
                  <a:cubicBezTo>
                    <a:pt x="2968" y="599"/>
                    <a:pt x="2957" y="598"/>
                    <a:pt x="2948" y="594"/>
                  </a:cubicBezTo>
                  <a:lnTo>
                    <a:pt x="2738" y="235"/>
                  </a:lnTo>
                  <a:lnTo>
                    <a:pt x="2738" y="834"/>
                  </a:lnTo>
                  <a:cubicBezTo>
                    <a:pt x="2717" y="838"/>
                    <a:pt x="2699" y="839"/>
                    <a:pt x="2679" y="839"/>
                  </a:cubicBezTo>
                  <a:cubicBezTo>
                    <a:pt x="2660" y="839"/>
                    <a:pt x="2640" y="838"/>
                    <a:pt x="2615" y="834"/>
                  </a:cubicBezTo>
                  <a:close/>
                  <a:moveTo>
                    <a:pt x="3466" y="652"/>
                  </a:moveTo>
                  <a:lnTo>
                    <a:pt x="3466" y="652"/>
                  </a:lnTo>
                  <a:lnTo>
                    <a:pt x="3466" y="609"/>
                  </a:lnTo>
                  <a:cubicBezTo>
                    <a:pt x="3466" y="524"/>
                    <a:pt x="3470" y="390"/>
                    <a:pt x="3505" y="305"/>
                  </a:cubicBezTo>
                  <a:cubicBezTo>
                    <a:pt x="3588" y="265"/>
                    <a:pt x="3658" y="247"/>
                    <a:pt x="3725" y="247"/>
                  </a:cubicBezTo>
                  <a:cubicBezTo>
                    <a:pt x="3869" y="247"/>
                    <a:pt x="3983" y="285"/>
                    <a:pt x="3983" y="444"/>
                  </a:cubicBezTo>
                  <a:lnTo>
                    <a:pt x="3983" y="679"/>
                  </a:lnTo>
                  <a:cubicBezTo>
                    <a:pt x="3983" y="740"/>
                    <a:pt x="3979" y="798"/>
                    <a:pt x="3974" y="834"/>
                  </a:cubicBezTo>
                  <a:cubicBezTo>
                    <a:pt x="3957" y="838"/>
                    <a:pt x="3943" y="840"/>
                    <a:pt x="3927" y="840"/>
                  </a:cubicBezTo>
                  <a:cubicBezTo>
                    <a:pt x="3911" y="840"/>
                    <a:pt x="3894" y="838"/>
                    <a:pt x="3873" y="834"/>
                  </a:cubicBezTo>
                  <a:lnTo>
                    <a:pt x="3862" y="779"/>
                  </a:lnTo>
                  <a:cubicBezTo>
                    <a:pt x="3822" y="820"/>
                    <a:pt x="3750" y="846"/>
                    <a:pt x="3676" y="846"/>
                  </a:cubicBezTo>
                  <a:cubicBezTo>
                    <a:pt x="3603" y="846"/>
                    <a:pt x="3466" y="814"/>
                    <a:pt x="3466" y="652"/>
                  </a:cubicBezTo>
                  <a:close/>
                  <a:moveTo>
                    <a:pt x="3854" y="680"/>
                  </a:moveTo>
                  <a:lnTo>
                    <a:pt x="3854" y="680"/>
                  </a:lnTo>
                  <a:lnTo>
                    <a:pt x="3854" y="388"/>
                  </a:lnTo>
                  <a:cubicBezTo>
                    <a:pt x="3828" y="367"/>
                    <a:pt x="3776" y="357"/>
                    <a:pt x="3724" y="357"/>
                  </a:cubicBezTo>
                  <a:cubicBezTo>
                    <a:pt x="3670" y="357"/>
                    <a:pt x="3618" y="367"/>
                    <a:pt x="3592" y="388"/>
                  </a:cubicBezTo>
                  <a:lnTo>
                    <a:pt x="3592" y="702"/>
                  </a:lnTo>
                  <a:cubicBezTo>
                    <a:pt x="3620" y="725"/>
                    <a:pt x="3657" y="735"/>
                    <a:pt x="3695" y="735"/>
                  </a:cubicBezTo>
                  <a:cubicBezTo>
                    <a:pt x="3750" y="735"/>
                    <a:pt x="3810" y="713"/>
                    <a:pt x="3854" y="680"/>
                  </a:cubicBezTo>
                  <a:close/>
                  <a:moveTo>
                    <a:pt x="4047" y="788"/>
                  </a:moveTo>
                  <a:lnTo>
                    <a:pt x="4047" y="788"/>
                  </a:lnTo>
                  <a:cubicBezTo>
                    <a:pt x="4051" y="753"/>
                    <a:pt x="4062" y="723"/>
                    <a:pt x="4091" y="700"/>
                  </a:cubicBezTo>
                  <a:cubicBezTo>
                    <a:pt x="4162" y="729"/>
                    <a:pt x="4240" y="743"/>
                    <a:pt x="4301" y="743"/>
                  </a:cubicBezTo>
                  <a:cubicBezTo>
                    <a:pt x="4393" y="743"/>
                    <a:pt x="4445" y="712"/>
                    <a:pt x="4445" y="666"/>
                  </a:cubicBezTo>
                  <a:cubicBezTo>
                    <a:pt x="4445" y="602"/>
                    <a:pt x="4382" y="598"/>
                    <a:pt x="4297" y="590"/>
                  </a:cubicBezTo>
                  <a:cubicBezTo>
                    <a:pt x="4203" y="581"/>
                    <a:pt x="4055" y="568"/>
                    <a:pt x="4055" y="422"/>
                  </a:cubicBezTo>
                  <a:cubicBezTo>
                    <a:pt x="4055" y="277"/>
                    <a:pt x="4208" y="247"/>
                    <a:pt x="4315" y="247"/>
                  </a:cubicBezTo>
                  <a:cubicBezTo>
                    <a:pt x="4405" y="247"/>
                    <a:pt x="4474" y="265"/>
                    <a:pt x="4559" y="307"/>
                  </a:cubicBezTo>
                  <a:cubicBezTo>
                    <a:pt x="4554" y="344"/>
                    <a:pt x="4539" y="376"/>
                    <a:pt x="4511" y="396"/>
                  </a:cubicBezTo>
                  <a:cubicBezTo>
                    <a:pt x="4436" y="364"/>
                    <a:pt x="4374" y="356"/>
                    <a:pt x="4315" y="356"/>
                  </a:cubicBezTo>
                  <a:cubicBezTo>
                    <a:pt x="4261" y="356"/>
                    <a:pt x="4185" y="367"/>
                    <a:pt x="4185" y="425"/>
                  </a:cubicBezTo>
                  <a:cubicBezTo>
                    <a:pt x="4185" y="482"/>
                    <a:pt x="4267" y="482"/>
                    <a:pt x="4314" y="485"/>
                  </a:cubicBezTo>
                  <a:cubicBezTo>
                    <a:pt x="4466" y="493"/>
                    <a:pt x="4575" y="525"/>
                    <a:pt x="4575" y="660"/>
                  </a:cubicBezTo>
                  <a:cubicBezTo>
                    <a:pt x="4575" y="809"/>
                    <a:pt x="4406" y="853"/>
                    <a:pt x="4303" y="853"/>
                  </a:cubicBezTo>
                  <a:cubicBezTo>
                    <a:pt x="4220" y="853"/>
                    <a:pt x="4134" y="836"/>
                    <a:pt x="4047" y="788"/>
                  </a:cubicBezTo>
                  <a:close/>
                  <a:moveTo>
                    <a:pt x="5060" y="834"/>
                  </a:moveTo>
                  <a:lnTo>
                    <a:pt x="5060" y="834"/>
                  </a:lnTo>
                  <a:lnTo>
                    <a:pt x="4902" y="570"/>
                  </a:lnTo>
                  <a:lnTo>
                    <a:pt x="4791" y="660"/>
                  </a:lnTo>
                  <a:lnTo>
                    <a:pt x="4791" y="834"/>
                  </a:lnTo>
                  <a:cubicBezTo>
                    <a:pt x="4774" y="839"/>
                    <a:pt x="4753" y="841"/>
                    <a:pt x="4735" y="841"/>
                  </a:cubicBezTo>
                  <a:cubicBezTo>
                    <a:pt x="4715" y="841"/>
                    <a:pt x="4694" y="839"/>
                    <a:pt x="4677" y="834"/>
                  </a:cubicBezTo>
                  <a:cubicBezTo>
                    <a:pt x="4666" y="808"/>
                    <a:pt x="4663" y="777"/>
                    <a:pt x="4663" y="738"/>
                  </a:cubicBezTo>
                  <a:lnTo>
                    <a:pt x="4663" y="107"/>
                  </a:lnTo>
                  <a:cubicBezTo>
                    <a:pt x="4663" y="69"/>
                    <a:pt x="4668" y="32"/>
                    <a:pt x="4677" y="11"/>
                  </a:cubicBezTo>
                  <a:cubicBezTo>
                    <a:pt x="4691" y="6"/>
                    <a:pt x="4713" y="3"/>
                    <a:pt x="4736" y="3"/>
                  </a:cubicBezTo>
                  <a:cubicBezTo>
                    <a:pt x="4756" y="3"/>
                    <a:pt x="4776" y="5"/>
                    <a:pt x="4791" y="11"/>
                  </a:cubicBezTo>
                  <a:lnTo>
                    <a:pt x="4791" y="519"/>
                  </a:lnTo>
                  <a:cubicBezTo>
                    <a:pt x="4880" y="445"/>
                    <a:pt x="4850" y="470"/>
                    <a:pt x="4880" y="445"/>
                  </a:cubicBezTo>
                  <a:cubicBezTo>
                    <a:pt x="4938" y="395"/>
                    <a:pt x="4985" y="347"/>
                    <a:pt x="5021" y="274"/>
                  </a:cubicBezTo>
                  <a:cubicBezTo>
                    <a:pt x="5043" y="269"/>
                    <a:pt x="5065" y="267"/>
                    <a:pt x="5086" y="267"/>
                  </a:cubicBezTo>
                  <a:cubicBezTo>
                    <a:pt x="5109" y="267"/>
                    <a:pt x="5130" y="269"/>
                    <a:pt x="5152" y="274"/>
                  </a:cubicBezTo>
                  <a:cubicBezTo>
                    <a:pt x="5141" y="350"/>
                    <a:pt x="5063" y="435"/>
                    <a:pt x="4998" y="493"/>
                  </a:cubicBezTo>
                  <a:lnTo>
                    <a:pt x="5154" y="738"/>
                  </a:lnTo>
                  <a:cubicBezTo>
                    <a:pt x="5171" y="767"/>
                    <a:pt x="5185" y="805"/>
                    <a:pt x="5192" y="834"/>
                  </a:cubicBezTo>
                  <a:cubicBezTo>
                    <a:pt x="5173" y="839"/>
                    <a:pt x="5151" y="843"/>
                    <a:pt x="5129" y="843"/>
                  </a:cubicBezTo>
                  <a:cubicBezTo>
                    <a:pt x="5104" y="843"/>
                    <a:pt x="5079" y="839"/>
                    <a:pt x="5060" y="834"/>
                  </a:cubicBezTo>
                  <a:close/>
                  <a:moveTo>
                    <a:pt x="5227" y="657"/>
                  </a:moveTo>
                  <a:lnTo>
                    <a:pt x="5227" y="657"/>
                  </a:lnTo>
                  <a:cubicBezTo>
                    <a:pt x="5227" y="581"/>
                    <a:pt x="5227" y="607"/>
                    <a:pt x="5227" y="581"/>
                  </a:cubicBezTo>
                  <a:cubicBezTo>
                    <a:pt x="5227" y="501"/>
                    <a:pt x="5242" y="384"/>
                    <a:pt x="5275" y="307"/>
                  </a:cubicBezTo>
                  <a:cubicBezTo>
                    <a:pt x="5349" y="267"/>
                    <a:pt x="5421" y="247"/>
                    <a:pt x="5488" y="247"/>
                  </a:cubicBezTo>
                  <a:cubicBezTo>
                    <a:pt x="5633" y="247"/>
                    <a:pt x="5738" y="291"/>
                    <a:pt x="5738" y="444"/>
                  </a:cubicBezTo>
                  <a:cubicBezTo>
                    <a:pt x="5738" y="483"/>
                    <a:pt x="5728" y="562"/>
                    <a:pt x="5711" y="603"/>
                  </a:cubicBezTo>
                  <a:cubicBezTo>
                    <a:pt x="5662" y="609"/>
                    <a:pt x="5594" y="617"/>
                    <a:pt x="5531" y="617"/>
                  </a:cubicBezTo>
                  <a:cubicBezTo>
                    <a:pt x="5484" y="617"/>
                    <a:pt x="5408" y="614"/>
                    <a:pt x="5354" y="604"/>
                  </a:cubicBezTo>
                  <a:lnTo>
                    <a:pt x="5354" y="653"/>
                  </a:lnTo>
                  <a:cubicBezTo>
                    <a:pt x="5354" y="740"/>
                    <a:pt x="5438" y="745"/>
                    <a:pt x="5509" y="745"/>
                  </a:cubicBezTo>
                  <a:cubicBezTo>
                    <a:pt x="5560" y="745"/>
                    <a:pt x="5632" y="736"/>
                    <a:pt x="5690" y="716"/>
                  </a:cubicBezTo>
                  <a:cubicBezTo>
                    <a:pt x="5705" y="736"/>
                    <a:pt x="5712" y="757"/>
                    <a:pt x="5712" y="779"/>
                  </a:cubicBezTo>
                  <a:cubicBezTo>
                    <a:pt x="5712" y="785"/>
                    <a:pt x="5712" y="791"/>
                    <a:pt x="5711" y="797"/>
                  </a:cubicBezTo>
                  <a:cubicBezTo>
                    <a:pt x="5647" y="832"/>
                    <a:pt x="5572" y="853"/>
                    <a:pt x="5487" y="853"/>
                  </a:cubicBezTo>
                  <a:cubicBezTo>
                    <a:pt x="5349" y="853"/>
                    <a:pt x="5227" y="819"/>
                    <a:pt x="5227" y="657"/>
                  </a:cubicBezTo>
                  <a:close/>
                  <a:moveTo>
                    <a:pt x="5605" y="511"/>
                  </a:moveTo>
                  <a:lnTo>
                    <a:pt x="5605" y="511"/>
                  </a:lnTo>
                  <a:cubicBezTo>
                    <a:pt x="5612" y="490"/>
                    <a:pt x="5614" y="468"/>
                    <a:pt x="5614" y="447"/>
                  </a:cubicBezTo>
                  <a:cubicBezTo>
                    <a:pt x="5614" y="372"/>
                    <a:pt x="5552" y="357"/>
                    <a:pt x="5487" y="357"/>
                  </a:cubicBezTo>
                  <a:cubicBezTo>
                    <a:pt x="5449" y="357"/>
                    <a:pt x="5414" y="367"/>
                    <a:pt x="5377" y="386"/>
                  </a:cubicBezTo>
                  <a:cubicBezTo>
                    <a:pt x="5366" y="419"/>
                    <a:pt x="5358" y="466"/>
                    <a:pt x="5356" y="507"/>
                  </a:cubicBezTo>
                  <a:cubicBezTo>
                    <a:pt x="5406" y="521"/>
                    <a:pt x="5447" y="521"/>
                    <a:pt x="5489" y="521"/>
                  </a:cubicBezTo>
                  <a:cubicBezTo>
                    <a:pt x="5538" y="521"/>
                    <a:pt x="5574" y="517"/>
                    <a:pt x="5605" y="511"/>
                  </a:cubicBezTo>
                  <a:close/>
                  <a:moveTo>
                    <a:pt x="5831" y="834"/>
                  </a:moveTo>
                  <a:lnTo>
                    <a:pt x="5831" y="834"/>
                  </a:lnTo>
                  <a:cubicBezTo>
                    <a:pt x="5819" y="798"/>
                    <a:pt x="5819" y="762"/>
                    <a:pt x="5819" y="726"/>
                  </a:cubicBezTo>
                  <a:lnTo>
                    <a:pt x="5819" y="611"/>
                  </a:lnTo>
                  <a:cubicBezTo>
                    <a:pt x="5819" y="526"/>
                    <a:pt x="5821" y="392"/>
                    <a:pt x="5858" y="306"/>
                  </a:cubicBezTo>
                  <a:cubicBezTo>
                    <a:pt x="5930" y="270"/>
                    <a:pt x="6006" y="249"/>
                    <a:pt x="6088" y="249"/>
                  </a:cubicBezTo>
                  <a:cubicBezTo>
                    <a:pt x="6110" y="249"/>
                    <a:pt x="6131" y="251"/>
                    <a:pt x="6152" y="254"/>
                  </a:cubicBezTo>
                  <a:cubicBezTo>
                    <a:pt x="6153" y="264"/>
                    <a:pt x="6154" y="273"/>
                    <a:pt x="6154" y="281"/>
                  </a:cubicBezTo>
                  <a:cubicBezTo>
                    <a:pt x="6154" y="310"/>
                    <a:pt x="6147" y="338"/>
                    <a:pt x="6132" y="363"/>
                  </a:cubicBezTo>
                  <a:cubicBezTo>
                    <a:pt x="6116" y="360"/>
                    <a:pt x="6101" y="359"/>
                    <a:pt x="6085" y="359"/>
                  </a:cubicBezTo>
                  <a:cubicBezTo>
                    <a:pt x="6046" y="359"/>
                    <a:pt x="6007" y="367"/>
                    <a:pt x="5968" y="384"/>
                  </a:cubicBezTo>
                  <a:cubicBezTo>
                    <a:pt x="5948" y="446"/>
                    <a:pt x="5946" y="544"/>
                    <a:pt x="5946" y="599"/>
                  </a:cubicBezTo>
                  <a:lnTo>
                    <a:pt x="5946" y="834"/>
                  </a:lnTo>
                  <a:cubicBezTo>
                    <a:pt x="5926" y="837"/>
                    <a:pt x="5909" y="839"/>
                    <a:pt x="5891" y="839"/>
                  </a:cubicBezTo>
                  <a:cubicBezTo>
                    <a:pt x="5874" y="839"/>
                    <a:pt x="5856" y="837"/>
                    <a:pt x="5831" y="834"/>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3" name="Freeform 23">
              <a:extLst>
                <a:ext uri="{FF2B5EF4-FFF2-40B4-BE49-F238E27FC236}">
                  <a16:creationId xmlns:a16="http://schemas.microsoft.com/office/drawing/2014/main" id="{EC015A5B-3CDB-C148-B758-D72928443D75}"/>
                </a:ext>
              </a:extLst>
            </p:cNvPr>
            <p:cNvSpPr>
              <a:spLocks noChangeArrowheads="1"/>
            </p:cNvSpPr>
            <p:nvPr/>
          </p:nvSpPr>
          <p:spPr bwMode="auto">
            <a:xfrm>
              <a:off x="2386014" y="4708838"/>
              <a:ext cx="400050" cy="533400"/>
            </a:xfrm>
            <a:custGeom>
              <a:avLst/>
              <a:gdLst>
                <a:gd name="T0" fmla="*/ 888 w 1111"/>
                <a:gd name="T1" fmla="*/ 1254 h 1482"/>
                <a:gd name="T2" fmla="*/ 888 w 1111"/>
                <a:gd name="T3" fmla="*/ 1254 h 1482"/>
                <a:gd name="T4" fmla="*/ 873 w 1111"/>
                <a:gd name="T5" fmla="*/ 1256 h 1482"/>
                <a:gd name="T6" fmla="*/ 805 w 1111"/>
                <a:gd name="T7" fmla="*/ 1202 h 1482"/>
                <a:gd name="T8" fmla="*/ 858 w 1111"/>
                <a:gd name="T9" fmla="*/ 1119 h 1482"/>
                <a:gd name="T10" fmla="*/ 1110 w 1111"/>
                <a:gd name="T11" fmla="*/ 1010 h 1482"/>
                <a:gd name="T12" fmla="*/ 1110 w 1111"/>
                <a:gd name="T13" fmla="*/ 809 h 1482"/>
                <a:gd name="T14" fmla="*/ 1048 w 1111"/>
                <a:gd name="T15" fmla="*/ 838 h 1482"/>
                <a:gd name="T16" fmla="*/ 555 w 1111"/>
                <a:gd name="T17" fmla="*/ 921 h 1482"/>
                <a:gd name="T18" fmla="*/ 542 w 1111"/>
                <a:gd name="T19" fmla="*/ 921 h 1482"/>
                <a:gd name="T20" fmla="*/ 473 w 1111"/>
                <a:gd name="T21" fmla="*/ 851 h 1482"/>
                <a:gd name="T22" fmla="*/ 543 w 1111"/>
                <a:gd name="T23" fmla="*/ 782 h 1482"/>
                <a:gd name="T24" fmla="*/ 543 w 1111"/>
                <a:gd name="T25" fmla="*/ 782 h 1482"/>
                <a:gd name="T26" fmla="*/ 555 w 1111"/>
                <a:gd name="T27" fmla="*/ 782 h 1482"/>
                <a:gd name="T28" fmla="*/ 995 w 1111"/>
                <a:gd name="T29" fmla="*/ 709 h 1482"/>
                <a:gd name="T30" fmla="*/ 1110 w 1111"/>
                <a:gd name="T31" fmla="*/ 642 h 1482"/>
                <a:gd name="T32" fmla="*/ 1110 w 1111"/>
                <a:gd name="T33" fmla="*/ 440 h 1482"/>
                <a:gd name="T34" fmla="*/ 888 w 1111"/>
                <a:gd name="T35" fmla="*/ 518 h 1482"/>
                <a:gd name="T36" fmla="*/ 873 w 1111"/>
                <a:gd name="T37" fmla="*/ 520 h 1482"/>
                <a:gd name="T38" fmla="*/ 805 w 1111"/>
                <a:gd name="T39" fmla="*/ 466 h 1482"/>
                <a:gd name="T40" fmla="*/ 858 w 1111"/>
                <a:gd name="T41" fmla="*/ 383 h 1482"/>
                <a:gd name="T42" fmla="*/ 1110 w 1111"/>
                <a:gd name="T43" fmla="*/ 274 h 1482"/>
                <a:gd name="T44" fmla="*/ 1110 w 1111"/>
                <a:gd name="T45" fmla="*/ 121 h 1482"/>
                <a:gd name="T46" fmla="*/ 555 w 1111"/>
                <a:gd name="T47" fmla="*/ 0 h 1482"/>
                <a:gd name="T48" fmla="*/ 0 w 1111"/>
                <a:gd name="T49" fmla="*/ 121 h 1482"/>
                <a:gd name="T50" fmla="*/ 0 w 1111"/>
                <a:gd name="T51" fmla="*/ 273 h 1482"/>
                <a:gd name="T52" fmla="*/ 116 w 1111"/>
                <a:gd name="T53" fmla="*/ 341 h 1482"/>
                <a:gd name="T54" fmla="*/ 555 w 1111"/>
                <a:gd name="T55" fmla="*/ 414 h 1482"/>
                <a:gd name="T56" fmla="*/ 567 w 1111"/>
                <a:gd name="T57" fmla="*/ 414 h 1482"/>
                <a:gd name="T58" fmla="*/ 568 w 1111"/>
                <a:gd name="T59" fmla="*/ 414 h 1482"/>
                <a:gd name="T60" fmla="*/ 637 w 1111"/>
                <a:gd name="T61" fmla="*/ 483 h 1482"/>
                <a:gd name="T62" fmla="*/ 568 w 1111"/>
                <a:gd name="T63" fmla="*/ 554 h 1482"/>
                <a:gd name="T64" fmla="*/ 555 w 1111"/>
                <a:gd name="T65" fmla="*/ 554 h 1482"/>
                <a:gd name="T66" fmla="*/ 63 w 1111"/>
                <a:gd name="T67" fmla="*/ 469 h 1482"/>
                <a:gd name="T68" fmla="*/ 0 w 1111"/>
                <a:gd name="T69" fmla="*/ 440 h 1482"/>
                <a:gd name="T70" fmla="*/ 0 w 1111"/>
                <a:gd name="T71" fmla="*/ 642 h 1482"/>
                <a:gd name="T72" fmla="*/ 253 w 1111"/>
                <a:gd name="T73" fmla="*/ 751 h 1482"/>
                <a:gd name="T74" fmla="*/ 305 w 1111"/>
                <a:gd name="T75" fmla="*/ 834 h 1482"/>
                <a:gd name="T76" fmla="*/ 237 w 1111"/>
                <a:gd name="T77" fmla="*/ 888 h 1482"/>
                <a:gd name="T78" fmla="*/ 223 w 1111"/>
                <a:gd name="T79" fmla="*/ 887 h 1482"/>
                <a:gd name="T80" fmla="*/ 0 w 1111"/>
                <a:gd name="T81" fmla="*/ 809 h 1482"/>
                <a:gd name="T82" fmla="*/ 0 w 1111"/>
                <a:gd name="T83" fmla="*/ 1009 h 1482"/>
                <a:gd name="T84" fmla="*/ 116 w 1111"/>
                <a:gd name="T85" fmla="*/ 1077 h 1482"/>
                <a:gd name="T86" fmla="*/ 555 w 1111"/>
                <a:gd name="T87" fmla="*/ 1150 h 1482"/>
                <a:gd name="T88" fmla="*/ 567 w 1111"/>
                <a:gd name="T89" fmla="*/ 1150 h 1482"/>
                <a:gd name="T90" fmla="*/ 568 w 1111"/>
                <a:gd name="T91" fmla="*/ 1150 h 1482"/>
                <a:gd name="T92" fmla="*/ 637 w 1111"/>
                <a:gd name="T93" fmla="*/ 1219 h 1482"/>
                <a:gd name="T94" fmla="*/ 568 w 1111"/>
                <a:gd name="T95" fmla="*/ 1290 h 1482"/>
                <a:gd name="T96" fmla="*/ 555 w 1111"/>
                <a:gd name="T97" fmla="*/ 1290 h 1482"/>
                <a:gd name="T98" fmla="*/ 63 w 1111"/>
                <a:gd name="T99" fmla="*/ 1206 h 1482"/>
                <a:gd name="T100" fmla="*/ 0 w 1111"/>
                <a:gd name="T101" fmla="*/ 1176 h 1482"/>
                <a:gd name="T102" fmla="*/ 0 w 1111"/>
                <a:gd name="T103" fmla="*/ 1360 h 1482"/>
                <a:gd name="T104" fmla="*/ 555 w 1111"/>
                <a:gd name="T105" fmla="*/ 1481 h 1482"/>
                <a:gd name="T106" fmla="*/ 1110 w 1111"/>
                <a:gd name="T107" fmla="*/ 1360 h 1482"/>
                <a:gd name="T108" fmla="*/ 1110 w 1111"/>
                <a:gd name="T109" fmla="*/ 1176 h 1482"/>
                <a:gd name="T110" fmla="*/ 888 w 1111"/>
                <a:gd name="T111" fmla="*/ 125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1" h="1482">
                  <a:moveTo>
                    <a:pt x="888" y="1254"/>
                  </a:moveTo>
                  <a:lnTo>
                    <a:pt x="888" y="1254"/>
                  </a:lnTo>
                  <a:cubicBezTo>
                    <a:pt x="883" y="1255"/>
                    <a:pt x="878" y="1256"/>
                    <a:pt x="873" y="1256"/>
                  </a:cubicBezTo>
                  <a:cubicBezTo>
                    <a:pt x="842" y="1256"/>
                    <a:pt x="813" y="1234"/>
                    <a:pt x="805" y="1202"/>
                  </a:cubicBezTo>
                  <a:cubicBezTo>
                    <a:pt x="797" y="1165"/>
                    <a:pt x="820" y="1127"/>
                    <a:pt x="858" y="1119"/>
                  </a:cubicBezTo>
                  <a:cubicBezTo>
                    <a:pt x="982" y="1091"/>
                    <a:pt x="1066" y="1050"/>
                    <a:pt x="1110" y="1010"/>
                  </a:cubicBezTo>
                  <a:cubicBezTo>
                    <a:pt x="1110" y="809"/>
                    <a:pt x="1110" y="809"/>
                    <a:pt x="1110" y="809"/>
                  </a:cubicBezTo>
                  <a:cubicBezTo>
                    <a:pt x="1091" y="819"/>
                    <a:pt x="1070" y="829"/>
                    <a:pt x="1048" y="838"/>
                  </a:cubicBezTo>
                  <a:cubicBezTo>
                    <a:pt x="915" y="891"/>
                    <a:pt x="740" y="921"/>
                    <a:pt x="555" y="921"/>
                  </a:cubicBezTo>
                  <a:cubicBezTo>
                    <a:pt x="551" y="921"/>
                    <a:pt x="547" y="921"/>
                    <a:pt x="542" y="921"/>
                  </a:cubicBezTo>
                  <a:cubicBezTo>
                    <a:pt x="504" y="921"/>
                    <a:pt x="473" y="890"/>
                    <a:pt x="473" y="851"/>
                  </a:cubicBezTo>
                  <a:cubicBezTo>
                    <a:pt x="473" y="813"/>
                    <a:pt x="504" y="782"/>
                    <a:pt x="543" y="782"/>
                  </a:cubicBezTo>
                  <a:lnTo>
                    <a:pt x="543" y="782"/>
                  </a:lnTo>
                  <a:cubicBezTo>
                    <a:pt x="548" y="782"/>
                    <a:pt x="551" y="782"/>
                    <a:pt x="555" y="782"/>
                  </a:cubicBezTo>
                  <a:cubicBezTo>
                    <a:pt x="722" y="782"/>
                    <a:pt x="878" y="756"/>
                    <a:pt x="995" y="709"/>
                  </a:cubicBezTo>
                  <a:cubicBezTo>
                    <a:pt x="1044" y="688"/>
                    <a:pt x="1084" y="665"/>
                    <a:pt x="1110" y="642"/>
                  </a:cubicBezTo>
                  <a:cubicBezTo>
                    <a:pt x="1110" y="440"/>
                    <a:pt x="1110" y="440"/>
                    <a:pt x="1110" y="440"/>
                  </a:cubicBezTo>
                  <a:cubicBezTo>
                    <a:pt x="1050" y="472"/>
                    <a:pt x="974" y="499"/>
                    <a:pt x="888" y="518"/>
                  </a:cubicBezTo>
                  <a:cubicBezTo>
                    <a:pt x="883" y="519"/>
                    <a:pt x="878" y="520"/>
                    <a:pt x="873" y="520"/>
                  </a:cubicBezTo>
                  <a:cubicBezTo>
                    <a:pt x="842" y="520"/>
                    <a:pt x="813" y="498"/>
                    <a:pt x="805" y="466"/>
                  </a:cubicBezTo>
                  <a:cubicBezTo>
                    <a:pt x="797" y="428"/>
                    <a:pt x="820" y="391"/>
                    <a:pt x="858" y="383"/>
                  </a:cubicBezTo>
                  <a:cubicBezTo>
                    <a:pt x="982" y="355"/>
                    <a:pt x="1066" y="313"/>
                    <a:pt x="1110" y="274"/>
                  </a:cubicBezTo>
                  <a:cubicBezTo>
                    <a:pt x="1110" y="121"/>
                    <a:pt x="1110" y="121"/>
                    <a:pt x="1110" y="121"/>
                  </a:cubicBezTo>
                  <a:cubicBezTo>
                    <a:pt x="1011" y="49"/>
                    <a:pt x="800" y="0"/>
                    <a:pt x="555" y="0"/>
                  </a:cubicBezTo>
                  <a:cubicBezTo>
                    <a:pt x="310" y="0"/>
                    <a:pt x="100" y="49"/>
                    <a:pt x="0" y="121"/>
                  </a:cubicBezTo>
                  <a:cubicBezTo>
                    <a:pt x="0" y="273"/>
                    <a:pt x="0" y="273"/>
                    <a:pt x="0" y="273"/>
                  </a:cubicBezTo>
                  <a:cubicBezTo>
                    <a:pt x="25" y="298"/>
                    <a:pt x="66" y="321"/>
                    <a:pt x="116" y="341"/>
                  </a:cubicBezTo>
                  <a:cubicBezTo>
                    <a:pt x="231" y="388"/>
                    <a:pt x="387" y="414"/>
                    <a:pt x="555" y="414"/>
                  </a:cubicBezTo>
                  <a:cubicBezTo>
                    <a:pt x="559" y="414"/>
                    <a:pt x="563" y="414"/>
                    <a:pt x="567" y="414"/>
                  </a:cubicBezTo>
                  <a:cubicBezTo>
                    <a:pt x="568" y="414"/>
                    <a:pt x="568" y="414"/>
                    <a:pt x="568" y="414"/>
                  </a:cubicBezTo>
                  <a:cubicBezTo>
                    <a:pt x="606" y="414"/>
                    <a:pt x="637" y="445"/>
                    <a:pt x="637" y="483"/>
                  </a:cubicBezTo>
                  <a:cubicBezTo>
                    <a:pt x="637" y="521"/>
                    <a:pt x="607" y="553"/>
                    <a:pt x="568" y="554"/>
                  </a:cubicBezTo>
                  <a:cubicBezTo>
                    <a:pt x="563" y="554"/>
                    <a:pt x="560" y="554"/>
                    <a:pt x="555" y="554"/>
                  </a:cubicBezTo>
                  <a:cubicBezTo>
                    <a:pt x="371" y="554"/>
                    <a:pt x="196" y="524"/>
                    <a:pt x="63" y="469"/>
                  </a:cubicBezTo>
                  <a:cubicBezTo>
                    <a:pt x="40" y="460"/>
                    <a:pt x="19" y="450"/>
                    <a:pt x="0" y="440"/>
                  </a:cubicBezTo>
                  <a:cubicBezTo>
                    <a:pt x="0" y="642"/>
                    <a:pt x="0" y="642"/>
                    <a:pt x="0" y="642"/>
                  </a:cubicBezTo>
                  <a:cubicBezTo>
                    <a:pt x="43" y="682"/>
                    <a:pt x="129" y="723"/>
                    <a:pt x="253" y="751"/>
                  </a:cubicBezTo>
                  <a:cubicBezTo>
                    <a:pt x="289" y="760"/>
                    <a:pt x="314" y="796"/>
                    <a:pt x="305" y="834"/>
                  </a:cubicBezTo>
                  <a:cubicBezTo>
                    <a:pt x="298" y="866"/>
                    <a:pt x="269" y="888"/>
                    <a:pt x="237" y="888"/>
                  </a:cubicBezTo>
                  <a:cubicBezTo>
                    <a:pt x="233" y="888"/>
                    <a:pt x="227" y="888"/>
                    <a:pt x="223" y="887"/>
                  </a:cubicBezTo>
                  <a:cubicBezTo>
                    <a:pt x="137" y="868"/>
                    <a:pt x="61" y="841"/>
                    <a:pt x="0" y="809"/>
                  </a:cubicBezTo>
                  <a:cubicBezTo>
                    <a:pt x="0" y="1009"/>
                    <a:pt x="0" y="1009"/>
                    <a:pt x="0" y="1009"/>
                  </a:cubicBezTo>
                  <a:cubicBezTo>
                    <a:pt x="25" y="1033"/>
                    <a:pt x="66" y="1057"/>
                    <a:pt x="116" y="1077"/>
                  </a:cubicBezTo>
                  <a:cubicBezTo>
                    <a:pt x="231" y="1125"/>
                    <a:pt x="387" y="1150"/>
                    <a:pt x="555" y="1150"/>
                  </a:cubicBezTo>
                  <a:cubicBezTo>
                    <a:pt x="559" y="1150"/>
                    <a:pt x="563" y="1150"/>
                    <a:pt x="567" y="1150"/>
                  </a:cubicBezTo>
                  <a:cubicBezTo>
                    <a:pt x="568" y="1150"/>
                    <a:pt x="568" y="1150"/>
                    <a:pt x="568" y="1150"/>
                  </a:cubicBezTo>
                  <a:cubicBezTo>
                    <a:pt x="606" y="1150"/>
                    <a:pt x="637" y="1182"/>
                    <a:pt x="637" y="1219"/>
                  </a:cubicBezTo>
                  <a:cubicBezTo>
                    <a:pt x="637" y="1257"/>
                    <a:pt x="607" y="1288"/>
                    <a:pt x="568" y="1290"/>
                  </a:cubicBezTo>
                  <a:cubicBezTo>
                    <a:pt x="563" y="1290"/>
                    <a:pt x="560" y="1290"/>
                    <a:pt x="555" y="1290"/>
                  </a:cubicBezTo>
                  <a:cubicBezTo>
                    <a:pt x="371" y="1290"/>
                    <a:pt x="196" y="1260"/>
                    <a:pt x="63" y="1206"/>
                  </a:cubicBezTo>
                  <a:cubicBezTo>
                    <a:pt x="40" y="1196"/>
                    <a:pt x="19" y="1187"/>
                    <a:pt x="0" y="1176"/>
                  </a:cubicBezTo>
                  <a:cubicBezTo>
                    <a:pt x="0" y="1360"/>
                    <a:pt x="0" y="1360"/>
                    <a:pt x="0" y="1360"/>
                  </a:cubicBezTo>
                  <a:cubicBezTo>
                    <a:pt x="100" y="1432"/>
                    <a:pt x="310" y="1481"/>
                    <a:pt x="555" y="1481"/>
                  </a:cubicBezTo>
                  <a:cubicBezTo>
                    <a:pt x="800" y="1481"/>
                    <a:pt x="1011" y="1432"/>
                    <a:pt x="1110" y="1360"/>
                  </a:cubicBezTo>
                  <a:cubicBezTo>
                    <a:pt x="1110" y="1176"/>
                    <a:pt x="1110" y="1176"/>
                    <a:pt x="1110" y="1176"/>
                  </a:cubicBezTo>
                  <a:cubicBezTo>
                    <a:pt x="1050" y="1208"/>
                    <a:pt x="974" y="1235"/>
                    <a:pt x="888" y="1254"/>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9" name="Group 18">
            <a:extLst>
              <a:ext uri="{FF2B5EF4-FFF2-40B4-BE49-F238E27FC236}">
                <a16:creationId xmlns:a16="http://schemas.microsoft.com/office/drawing/2014/main" id="{B3A4A996-D430-8143-8FEF-8D877B789F98}"/>
              </a:ext>
            </a:extLst>
          </p:cNvPr>
          <p:cNvGrpSpPr/>
          <p:nvPr/>
        </p:nvGrpSpPr>
        <p:grpSpPr>
          <a:xfrm>
            <a:off x="6211273" y="3107010"/>
            <a:ext cx="928547" cy="433924"/>
            <a:chOff x="8978901" y="4881875"/>
            <a:chExt cx="1141413" cy="533400"/>
          </a:xfrm>
        </p:grpSpPr>
        <p:sp>
          <p:nvSpPr>
            <p:cNvPr id="124" name="Freeform 24">
              <a:extLst>
                <a:ext uri="{FF2B5EF4-FFF2-40B4-BE49-F238E27FC236}">
                  <a16:creationId xmlns:a16="http://schemas.microsoft.com/office/drawing/2014/main" id="{B1747F66-2E47-6A4A-A02E-0834CD252CE6}"/>
                </a:ext>
              </a:extLst>
            </p:cNvPr>
            <p:cNvSpPr>
              <a:spLocks noChangeArrowheads="1"/>
            </p:cNvSpPr>
            <p:nvPr/>
          </p:nvSpPr>
          <p:spPr bwMode="auto">
            <a:xfrm>
              <a:off x="8978901" y="4881875"/>
              <a:ext cx="400050" cy="533400"/>
            </a:xfrm>
            <a:custGeom>
              <a:avLst/>
              <a:gdLst>
                <a:gd name="T0" fmla="*/ 889 w 1113"/>
                <a:gd name="T1" fmla="*/ 1254 h 1482"/>
                <a:gd name="T2" fmla="*/ 889 w 1113"/>
                <a:gd name="T3" fmla="*/ 1254 h 1482"/>
                <a:gd name="T4" fmla="*/ 874 w 1113"/>
                <a:gd name="T5" fmla="*/ 1256 h 1482"/>
                <a:gd name="T6" fmla="*/ 806 w 1113"/>
                <a:gd name="T7" fmla="*/ 1202 h 1482"/>
                <a:gd name="T8" fmla="*/ 859 w 1113"/>
                <a:gd name="T9" fmla="*/ 1119 h 1482"/>
                <a:gd name="T10" fmla="*/ 1112 w 1113"/>
                <a:gd name="T11" fmla="*/ 1010 h 1482"/>
                <a:gd name="T12" fmla="*/ 1112 w 1113"/>
                <a:gd name="T13" fmla="*/ 807 h 1482"/>
                <a:gd name="T14" fmla="*/ 1048 w 1113"/>
                <a:gd name="T15" fmla="*/ 838 h 1482"/>
                <a:gd name="T16" fmla="*/ 556 w 1113"/>
                <a:gd name="T17" fmla="*/ 921 h 1482"/>
                <a:gd name="T18" fmla="*/ 543 w 1113"/>
                <a:gd name="T19" fmla="*/ 921 h 1482"/>
                <a:gd name="T20" fmla="*/ 475 w 1113"/>
                <a:gd name="T21" fmla="*/ 851 h 1482"/>
                <a:gd name="T22" fmla="*/ 544 w 1113"/>
                <a:gd name="T23" fmla="*/ 782 h 1482"/>
                <a:gd name="T24" fmla="*/ 544 w 1113"/>
                <a:gd name="T25" fmla="*/ 782 h 1482"/>
                <a:gd name="T26" fmla="*/ 556 w 1113"/>
                <a:gd name="T27" fmla="*/ 782 h 1482"/>
                <a:gd name="T28" fmla="*/ 996 w 1113"/>
                <a:gd name="T29" fmla="*/ 708 h 1482"/>
                <a:gd name="T30" fmla="*/ 1112 w 1113"/>
                <a:gd name="T31" fmla="*/ 642 h 1482"/>
                <a:gd name="T32" fmla="*/ 1112 w 1113"/>
                <a:gd name="T33" fmla="*/ 440 h 1482"/>
                <a:gd name="T34" fmla="*/ 889 w 1113"/>
                <a:gd name="T35" fmla="*/ 518 h 1482"/>
                <a:gd name="T36" fmla="*/ 874 w 1113"/>
                <a:gd name="T37" fmla="*/ 520 h 1482"/>
                <a:gd name="T38" fmla="*/ 806 w 1113"/>
                <a:gd name="T39" fmla="*/ 466 h 1482"/>
                <a:gd name="T40" fmla="*/ 859 w 1113"/>
                <a:gd name="T41" fmla="*/ 382 h 1482"/>
                <a:gd name="T42" fmla="*/ 1112 w 1113"/>
                <a:gd name="T43" fmla="*/ 274 h 1482"/>
                <a:gd name="T44" fmla="*/ 1112 w 1113"/>
                <a:gd name="T45" fmla="*/ 121 h 1482"/>
                <a:gd name="T46" fmla="*/ 556 w 1113"/>
                <a:gd name="T47" fmla="*/ 0 h 1482"/>
                <a:gd name="T48" fmla="*/ 0 w 1113"/>
                <a:gd name="T49" fmla="*/ 121 h 1482"/>
                <a:gd name="T50" fmla="*/ 0 w 1113"/>
                <a:gd name="T51" fmla="*/ 273 h 1482"/>
                <a:gd name="T52" fmla="*/ 116 w 1113"/>
                <a:gd name="T53" fmla="*/ 341 h 1482"/>
                <a:gd name="T54" fmla="*/ 556 w 1113"/>
                <a:gd name="T55" fmla="*/ 414 h 1482"/>
                <a:gd name="T56" fmla="*/ 568 w 1113"/>
                <a:gd name="T57" fmla="*/ 414 h 1482"/>
                <a:gd name="T58" fmla="*/ 568 w 1113"/>
                <a:gd name="T59" fmla="*/ 414 h 1482"/>
                <a:gd name="T60" fmla="*/ 638 w 1113"/>
                <a:gd name="T61" fmla="*/ 483 h 1482"/>
                <a:gd name="T62" fmla="*/ 569 w 1113"/>
                <a:gd name="T63" fmla="*/ 552 h 1482"/>
                <a:gd name="T64" fmla="*/ 556 w 1113"/>
                <a:gd name="T65" fmla="*/ 552 h 1482"/>
                <a:gd name="T66" fmla="*/ 64 w 1113"/>
                <a:gd name="T67" fmla="*/ 469 h 1482"/>
                <a:gd name="T68" fmla="*/ 0 w 1113"/>
                <a:gd name="T69" fmla="*/ 440 h 1482"/>
                <a:gd name="T70" fmla="*/ 0 w 1113"/>
                <a:gd name="T71" fmla="*/ 642 h 1482"/>
                <a:gd name="T72" fmla="*/ 253 w 1113"/>
                <a:gd name="T73" fmla="*/ 751 h 1482"/>
                <a:gd name="T74" fmla="*/ 305 w 1113"/>
                <a:gd name="T75" fmla="*/ 833 h 1482"/>
                <a:gd name="T76" fmla="*/ 239 w 1113"/>
                <a:gd name="T77" fmla="*/ 888 h 1482"/>
                <a:gd name="T78" fmla="*/ 223 w 1113"/>
                <a:gd name="T79" fmla="*/ 886 h 1482"/>
                <a:gd name="T80" fmla="*/ 0 w 1113"/>
                <a:gd name="T81" fmla="*/ 807 h 1482"/>
                <a:gd name="T82" fmla="*/ 0 w 1113"/>
                <a:gd name="T83" fmla="*/ 1009 h 1482"/>
                <a:gd name="T84" fmla="*/ 116 w 1113"/>
                <a:gd name="T85" fmla="*/ 1077 h 1482"/>
                <a:gd name="T86" fmla="*/ 556 w 1113"/>
                <a:gd name="T87" fmla="*/ 1150 h 1482"/>
                <a:gd name="T88" fmla="*/ 568 w 1113"/>
                <a:gd name="T89" fmla="*/ 1150 h 1482"/>
                <a:gd name="T90" fmla="*/ 568 w 1113"/>
                <a:gd name="T91" fmla="*/ 1150 h 1482"/>
                <a:gd name="T92" fmla="*/ 638 w 1113"/>
                <a:gd name="T93" fmla="*/ 1219 h 1482"/>
                <a:gd name="T94" fmla="*/ 569 w 1113"/>
                <a:gd name="T95" fmla="*/ 1290 h 1482"/>
                <a:gd name="T96" fmla="*/ 556 w 1113"/>
                <a:gd name="T97" fmla="*/ 1290 h 1482"/>
                <a:gd name="T98" fmla="*/ 64 w 1113"/>
                <a:gd name="T99" fmla="*/ 1205 h 1482"/>
                <a:gd name="T100" fmla="*/ 0 w 1113"/>
                <a:gd name="T101" fmla="*/ 1176 h 1482"/>
                <a:gd name="T102" fmla="*/ 0 w 1113"/>
                <a:gd name="T103" fmla="*/ 1360 h 1482"/>
                <a:gd name="T104" fmla="*/ 556 w 1113"/>
                <a:gd name="T105" fmla="*/ 1481 h 1482"/>
                <a:gd name="T106" fmla="*/ 1112 w 1113"/>
                <a:gd name="T107" fmla="*/ 1360 h 1482"/>
                <a:gd name="T108" fmla="*/ 1112 w 1113"/>
                <a:gd name="T109" fmla="*/ 1176 h 1482"/>
                <a:gd name="T110" fmla="*/ 889 w 1113"/>
                <a:gd name="T111" fmla="*/ 125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3" h="1482">
                  <a:moveTo>
                    <a:pt x="889" y="1254"/>
                  </a:moveTo>
                  <a:lnTo>
                    <a:pt x="889" y="1254"/>
                  </a:lnTo>
                  <a:cubicBezTo>
                    <a:pt x="884" y="1255"/>
                    <a:pt x="879" y="1256"/>
                    <a:pt x="874" y="1256"/>
                  </a:cubicBezTo>
                  <a:cubicBezTo>
                    <a:pt x="842" y="1256"/>
                    <a:pt x="813" y="1234"/>
                    <a:pt x="806" y="1202"/>
                  </a:cubicBezTo>
                  <a:cubicBezTo>
                    <a:pt x="798" y="1164"/>
                    <a:pt x="821" y="1127"/>
                    <a:pt x="859" y="1119"/>
                  </a:cubicBezTo>
                  <a:cubicBezTo>
                    <a:pt x="982" y="1091"/>
                    <a:pt x="1068" y="1049"/>
                    <a:pt x="1112" y="1010"/>
                  </a:cubicBezTo>
                  <a:cubicBezTo>
                    <a:pt x="1112" y="807"/>
                    <a:pt x="1112" y="807"/>
                    <a:pt x="1112" y="807"/>
                  </a:cubicBezTo>
                  <a:cubicBezTo>
                    <a:pt x="1091" y="819"/>
                    <a:pt x="1070" y="829"/>
                    <a:pt x="1048" y="838"/>
                  </a:cubicBezTo>
                  <a:cubicBezTo>
                    <a:pt x="916" y="891"/>
                    <a:pt x="741" y="921"/>
                    <a:pt x="556" y="921"/>
                  </a:cubicBezTo>
                  <a:cubicBezTo>
                    <a:pt x="551" y="921"/>
                    <a:pt x="547" y="921"/>
                    <a:pt x="543" y="921"/>
                  </a:cubicBezTo>
                  <a:cubicBezTo>
                    <a:pt x="505" y="921"/>
                    <a:pt x="474" y="890"/>
                    <a:pt x="475" y="851"/>
                  </a:cubicBezTo>
                  <a:cubicBezTo>
                    <a:pt x="475" y="813"/>
                    <a:pt x="506" y="782"/>
                    <a:pt x="544" y="782"/>
                  </a:cubicBezTo>
                  <a:lnTo>
                    <a:pt x="544" y="782"/>
                  </a:lnTo>
                  <a:cubicBezTo>
                    <a:pt x="548" y="782"/>
                    <a:pt x="553" y="782"/>
                    <a:pt x="556" y="782"/>
                  </a:cubicBezTo>
                  <a:cubicBezTo>
                    <a:pt x="723" y="782"/>
                    <a:pt x="880" y="756"/>
                    <a:pt x="996" y="708"/>
                  </a:cubicBezTo>
                  <a:cubicBezTo>
                    <a:pt x="1046" y="688"/>
                    <a:pt x="1085" y="665"/>
                    <a:pt x="1112" y="642"/>
                  </a:cubicBezTo>
                  <a:cubicBezTo>
                    <a:pt x="1112" y="440"/>
                    <a:pt x="1112" y="440"/>
                    <a:pt x="1112" y="440"/>
                  </a:cubicBezTo>
                  <a:cubicBezTo>
                    <a:pt x="1050" y="472"/>
                    <a:pt x="975" y="499"/>
                    <a:pt x="889" y="518"/>
                  </a:cubicBezTo>
                  <a:cubicBezTo>
                    <a:pt x="884" y="519"/>
                    <a:pt x="879" y="520"/>
                    <a:pt x="874" y="520"/>
                  </a:cubicBezTo>
                  <a:cubicBezTo>
                    <a:pt x="842" y="520"/>
                    <a:pt x="813" y="498"/>
                    <a:pt x="806" y="466"/>
                  </a:cubicBezTo>
                  <a:cubicBezTo>
                    <a:pt x="798" y="428"/>
                    <a:pt x="821" y="391"/>
                    <a:pt x="859" y="382"/>
                  </a:cubicBezTo>
                  <a:cubicBezTo>
                    <a:pt x="982" y="354"/>
                    <a:pt x="1068" y="313"/>
                    <a:pt x="1112" y="274"/>
                  </a:cubicBezTo>
                  <a:cubicBezTo>
                    <a:pt x="1112" y="121"/>
                    <a:pt x="1112" y="121"/>
                    <a:pt x="1112" y="121"/>
                  </a:cubicBezTo>
                  <a:cubicBezTo>
                    <a:pt x="1011" y="49"/>
                    <a:pt x="801" y="0"/>
                    <a:pt x="556" y="0"/>
                  </a:cubicBezTo>
                  <a:cubicBezTo>
                    <a:pt x="311" y="0"/>
                    <a:pt x="101" y="49"/>
                    <a:pt x="0" y="121"/>
                  </a:cubicBezTo>
                  <a:cubicBezTo>
                    <a:pt x="0" y="273"/>
                    <a:pt x="0" y="273"/>
                    <a:pt x="0" y="273"/>
                  </a:cubicBezTo>
                  <a:cubicBezTo>
                    <a:pt x="27" y="296"/>
                    <a:pt x="67" y="321"/>
                    <a:pt x="116" y="341"/>
                  </a:cubicBezTo>
                  <a:cubicBezTo>
                    <a:pt x="233" y="388"/>
                    <a:pt x="389" y="414"/>
                    <a:pt x="556" y="414"/>
                  </a:cubicBezTo>
                  <a:cubicBezTo>
                    <a:pt x="560" y="414"/>
                    <a:pt x="564" y="414"/>
                    <a:pt x="568" y="414"/>
                  </a:cubicBezTo>
                  <a:lnTo>
                    <a:pt x="568" y="414"/>
                  </a:lnTo>
                  <a:cubicBezTo>
                    <a:pt x="607" y="414"/>
                    <a:pt x="637" y="445"/>
                    <a:pt x="638" y="483"/>
                  </a:cubicBezTo>
                  <a:cubicBezTo>
                    <a:pt x="638" y="521"/>
                    <a:pt x="607" y="552"/>
                    <a:pt x="569" y="552"/>
                  </a:cubicBezTo>
                  <a:cubicBezTo>
                    <a:pt x="565" y="552"/>
                    <a:pt x="560" y="552"/>
                    <a:pt x="556" y="552"/>
                  </a:cubicBezTo>
                  <a:cubicBezTo>
                    <a:pt x="371" y="552"/>
                    <a:pt x="196" y="524"/>
                    <a:pt x="64" y="469"/>
                  </a:cubicBezTo>
                  <a:cubicBezTo>
                    <a:pt x="42" y="460"/>
                    <a:pt x="20" y="450"/>
                    <a:pt x="0" y="440"/>
                  </a:cubicBezTo>
                  <a:cubicBezTo>
                    <a:pt x="0" y="642"/>
                    <a:pt x="0" y="642"/>
                    <a:pt x="0" y="642"/>
                  </a:cubicBezTo>
                  <a:cubicBezTo>
                    <a:pt x="45" y="682"/>
                    <a:pt x="130" y="723"/>
                    <a:pt x="253" y="751"/>
                  </a:cubicBezTo>
                  <a:cubicBezTo>
                    <a:pt x="291" y="760"/>
                    <a:pt x="314" y="796"/>
                    <a:pt x="305" y="833"/>
                  </a:cubicBezTo>
                  <a:cubicBezTo>
                    <a:pt x="299" y="865"/>
                    <a:pt x="270" y="888"/>
                    <a:pt x="239" y="888"/>
                  </a:cubicBezTo>
                  <a:cubicBezTo>
                    <a:pt x="233" y="888"/>
                    <a:pt x="229" y="888"/>
                    <a:pt x="223" y="886"/>
                  </a:cubicBezTo>
                  <a:cubicBezTo>
                    <a:pt x="137" y="866"/>
                    <a:pt x="62" y="840"/>
                    <a:pt x="0" y="807"/>
                  </a:cubicBezTo>
                  <a:cubicBezTo>
                    <a:pt x="0" y="1009"/>
                    <a:pt x="0" y="1009"/>
                    <a:pt x="0" y="1009"/>
                  </a:cubicBezTo>
                  <a:cubicBezTo>
                    <a:pt x="27" y="1033"/>
                    <a:pt x="67" y="1057"/>
                    <a:pt x="116" y="1077"/>
                  </a:cubicBezTo>
                  <a:cubicBezTo>
                    <a:pt x="233" y="1124"/>
                    <a:pt x="389" y="1150"/>
                    <a:pt x="556" y="1150"/>
                  </a:cubicBezTo>
                  <a:cubicBezTo>
                    <a:pt x="560" y="1150"/>
                    <a:pt x="564" y="1150"/>
                    <a:pt x="568" y="1150"/>
                  </a:cubicBezTo>
                  <a:lnTo>
                    <a:pt x="568" y="1150"/>
                  </a:lnTo>
                  <a:cubicBezTo>
                    <a:pt x="607" y="1150"/>
                    <a:pt x="637" y="1180"/>
                    <a:pt x="638" y="1219"/>
                  </a:cubicBezTo>
                  <a:cubicBezTo>
                    <a:pt x="638" y="1257"/>
                    <a:pt x="607" y="1288"/>
                    <a:pt x="569" y="1290"/>
                  </a:cubicBezTo>
                  <a:cubicBezTo>
                    <a:pt x="565" y="1290"/>
                    <a:pt x="560" y="1290"/>
                    <a:pt x="556" y="1290"/>
                  </a:cubicBezTo>
                  <a:cubicBezTo>
                    <a:pt x="371" y="1290"/>
                    <a:pt x="196" y="1259"/>
                    <a:pt x="64" y="1205"/>
                  </a:cubicBezTo>
                  <a:cubicBezTo>
                    <a:pt x="42" y="1196"/>
                    <a:pt x="20" y="1186"/>
                    <a:pt x="0" y="1176"/>
                  </a:cubicBezTo>
                  <a:cubicBezTo>
                    <a:pt x="0" y="1360"/>
                    <a:pt x="0" y="1360"/>
                    <a:pt x="0" y="1360"/>
                  </a:cubicBezTo>
                  <a:cubicBezTo>
                    <a:pt x="101" y="1431"/>
                    <a:pt x="311" y="1481"/>
                    <a:pt x="556" y="1481"/>
                  </a:cubicBezTo>
                  <a:cubicBezTo>
                    <a:pt x="801" y="1481"/>
                    <a:pt x="1011" y="1431"/>
                    <a:pt x="1112" y="1360"/>
                  </a:cubicBezTo>
                  <a:cubicBezTo>
                    <a:pt x="1112" y="1176"/>
                    <a:pt x="1112" y="1176"/>
                    <a:pt x="1112" y="1176"/>
                  </a:cubicBezTo>
                  <a:cubicBezTo>
                    <a:pt x="1050" y="1208"/>
                    <a:pt x="975" y="1235"/>
                    <a:pt x="889" y="1254"/>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5" name="Freeform 25">
              <a:extLst>
                <a:ext uri="{FF2B5EF4-FFF2-40B4-BE49-F238E27FC236}">
                  <a16:creationId xmlns:a16="http://schemas.microsoft.com/office/drawing/2014/main" id="{1CEF346E-FEC2-8243-A156-0B6BCA09AEAD}"/>
                </a:ext>
              </a:extLst>
            </p:cNvPr>
            <p:cNvSpPr>
              <a:spLocks noChangeArrowheads="1"/>
            </p:cNvSpPr>
            <p:nvPr/>
          </p:nvSpPr>
          <p:spPr bwMode="auto">
            <a:xfrm>
              <a:off x="9467851" y="4926325"/>
              <a:ext cx="652463" cy="325438"/>
            </a:xfrm>
            <a:custGeom>
              <a:avLst/>
              <a:gdLst>
                <a:gd name="T0" fmla="*/ 0 w 1814"/>
                <a:gd name="T1" fmla="*/ 66 h 904"/>
                <a:gd name="T2" fmla="*/ 346 w 1814"/>
                <a:gd name="T3" fmla="*/ 214 h 904"/>
                <a:gd name="T4" fmla="*/ 262 w 1814"/>
                <a:gd name="T5" fmla="*/ 348 h 904"/>
                <a:gd name="T6" fmla="*/ 147 w 1814"/>
                <a:gd name="T7" fmla="*/ 59 h 904"/>
                <a:gd name="T8" fmla="*/ 262 w 1814"/>
                <a:gd name="T9" fmla="*/ 348 h 904"/>
                <a:gd name="T10" fmla="*/ 412 w 1814"/>
                <a:gd name="T11" fmla="*/ 155 h 904"/>
                <a:gd name="T12" fmla="*/ 650 w 1814"/>
                <a:gd name="T13" fmla="*/ 425 h 904"/>
                <a:gd name="T14" fmla="*/ 498 w 1814"/>
                <a:gd name="T15" fmla="*/ 430 h 904"/>
                <a:gd name="T16" fmla="*/ 589 w 1814"/>
                <a:gd name="T17" fmla="*/ 198 h 904"/>
                <a:gd name="T18" fmla="*/ 507 w 1814"/>
                <a:gd name="T19" fmla="*/ 374 h 904"/>
                <a:gd name="T20" fmla="*/ 700 w 1814"/>
                <a:gd name="T21" fmla="*/ 151 h 904"/>
                <a:gd name="T22" fmla="*/ 765 w 1814"/>
                <a:gd name="T23" fmla="*/ 139 h 904"/>
                <a:gd name="T24" fmla="*/ 765 w 1814"/>
                <a:gd name="T25" fmla="*/ 194 h 904"/>
                <a:gd name="T26" fmla="*/ 860 w 1814"/>
                <a:gd name="T27" fmla="*/ 402 h 904"/>
                <a:gd name="T28" fmla="*/ 700 w 1814"/>
                <a:gd name="T29" fmla="*/ 341 h 904"/>
                <a:gd name="T30" fmla="*/ 908 w 1814"/>
                <a:gd name="T31" fmla="*/ 155 h 904"/>
                <a:gd name="T32" fmla="*/ 1146 w 1814"/>
                <a:gd name="T33" fmla="*/ 425 h 904"/>
                <a:gd name="T34" fmla="*/ 995 w 1814"/>
                <a:gd name="T35" fmla="*/ 430 h 904"/>
                <a:gd name="T36" fmla="*/ 1086 w 1814"/>
                <a:gd name="T37" fmla="*/ 198 h 904"/>
                <a:gd name="T38" fmla="*/ 1005 w 1814"/>
                <a:gd name="T39" fmla="*/ 374 h 904"/>
                <a:gd name="T40" fmla="*/ 4 w 1814"/>
                <a:gd name="T41" fmla="*/ 840 h 904"/>
                <a:gd name="T42" fmla="*/ 70 w 1814"/>
                <a:gd name="T43" fmla="*/ 473 h 904"/>
                <a:gd name="T44" fmla="*/ 379 w 1814"/>
                <a:gd name="T45" fmla="*/ 473 h 904"/>
                <a:gd name="T46" fmla="*/ 346 w 1814"/>
                <a:gd name="T47" fmla="*/ 896 h 904"/>
                <a:gd name="T48" fmla="*/ 196 w 1814"/>
                <a:gd name="T49" fmla="*/ 773 h 904"/>
                <a:gd name="T50" fmla="*/ 44 w 1814"/>
                <a:gd name="T51" fmla="*/ 896 h 904"/>
                <a:gd name="T52" fmla="*/ 444 w 1814"/>
                <a:gd name="T53" fmla="*/ 778 h 904"/>
                <a:gd name="T54" fmla="*/ 707 w 1814"/>
                <a:gd name="T55" fmla="*/ 813 h 904"/>
                <a:gd name="T56" fmla="*/ 645 w 1814"/>
                <a:gd name="T57" fmla="*/ 865 h 904"/>
                <a:gd name="T58" fmla="*/ 642 w 1814"/>
                <a:gd name="T59" fmla="*/ 815 h 904"/>
                <a:gd name="T60" fmla="*/ 508 w 1814"/>
                <a:gd name="T61" fmla="*/ 826 h 904"/>
                <a:gd name="T62" fmla="*/ 739 w 1814"/>
                <a:gd name="T63" fmla="*/ 869 h 904"/>
                <a:gd name="T64" fmla="*/ 867 w 1814"/>
                <a:gd name="T65" fmla="*/ 769 h 904"/>
                <a:gd name="T66" fmla="*/ 976 w 1814"/>
                <a:gd name="T67" fmla="*/ 670 h 904"/>
                <a:gd name="T68" fmla="*/ 1008 w 1814"/>
                <a:gd name="T69" fmla="*/ 805 h 904"/>
                <a:gd name="T70" fmla="*/ 1256 w 1814"/>
                <a:gd name="T71" fmla="*/ 893 h 904"/>
                <a:gd name="T72" fmla="*/ 1090 w 1814"/>
                <a:gd name="T73" fmla="*/ 897 h 904"/>
                <a:gd name="T74" fmla="*/ 1061 w 1814"/>
                <a:gd name="T75" fmla="*/ 474 h 904"/>
                <a:gd name="T76" fmla="*/ 1164 w 1814"/>
                <a:gd name="T77" fmla="*/ 694 h 904"/>
                <a:gd name="T78" fmla="*/ 1224 w 1814"/>
                <a:gd name="T79" fmla="*/ 719 h 904"/>
                <a:gd name="T80" fmla="*/ 1256 w 1814"/>
                <a:gd name="T81" fmla="*/ 893 h 904"/>
                <a:gd name="T82" fmla="*/ 1365 w 1814"/>
                <a:gd name="T83" fmla="*/ 624 h 904"/>
                <a:gd name="T84" fmla="*/ 1496 w 1814"/>
                <a:gd name="T85" fmla="*/ 782 h 904"/>
                <a:gd name="T86" fmla="*/ 1576 w 1814"/>
                <a:gd name="T87" fmla="*/ 832 h 904"/>
                <a:gd name="T88" fmla="*/ 1340 w 1814"/>
                <a:gd name="T89" fmla="*/ 802 h 904"/>
                <a:gd name="T90" fmla="*/ 1474 w 1814"/>
                <a:gd name="T91" fmla="*/ 650 h 904"/>
                <a:gd name="T92" fmla="*/ 1534 w 1814"/>
                <a:gd name="T93" fmla="*/ 728 h 904"/>
                <a:gd name="T94" fmla="*/ 1642 w 1814"/>
                <a:gd name="T95" fmla="*/ 779 h 904"/>
                <a:gd name="T96" fmla="*/ 1813 w 1814"/>
                <a:gd name="T97" fmla="*/ 612 h 904"/>
                <a:gd name="T98" fmla="*/ 1706 w 1814"/>
                <a:gd name="T99" fmla="*/ 773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14" h="904">
                  <a:moveTo>
                    <a:pt x="6" y="418"/>
                  </a:moveTo>
                  <a:lnTo>
                    <a:pt x="6" y="418"/>
                  </a:lnTo>
                  <a:cubicBezTo>
                    <a:pt x="0" y="400"/>
                    <a:pt x="0" y="383"/>
                    <a:pt x="0" y="365"/>
                  </a:cubicBezTo>
                  <a:lnTo>
                    <a:pt x="0" y="66"/>
                  </a:lnTo>
                  <a:cubicBezTo>
                    <a:pt x="0" y="47"/>
                    <a:pt x="0" y="30"/>
                    <a:pt x="6" y="12"/>
                  </a:cubicBezTo>
                  <a:cubicBezTo>
                    <a:pt x="49" y="5"/>
                    <a:pt x="93" y="0"/>
                    <a:pt x="138" y="0"/>
                  </a:cubicBezTo>
                  <a:cubicBezTo>
                    <a:pt x="205" y="0"/>
                    <a:pt x="271" y="11"/>
                    <a:pt x="319" y="41"/>
                  </a:cubicBezTo>
                  <a:cubicBezTo>
                    <a:pt x="339" y="85"/>
                    <a:pt x="345" y="157"/>
                    <a:pt x="346" y="214"/>
                  </a:cubicBezTo>
                  <a:cubicBezTo>
                    <a:pt x="345" y="274"/>
                    <a:pt x="339" y="345"/>
                    <a:pt x="319" y="389"/>
                  </a:cubicBezTo>
                  <a:cubicBezTo>
                    <a:pt x="270" y="419"/>
                    <a:pt x="203" y="430"/>
                    <a:pt x="137" y="430"/>
                  </a:cubicBezTo>
                  <a:cubicBezTo>
                    <a:pt x="92" y="430"/>
                    <a:pt x="48" y="426"/>
                    <a:pt x="6" y="418"/>
                  </a:cubicBezTo>
                  <a:close/>
                  <a:moveTo>
                    <a:pt x="262" y="348"/>
                  </a:moveTo>
                  <a:lnTo>
                    <a:pt x="262" y="348"/>
                  </a:lnTo>
                  <a:cubicBezTo>
                    <a:pt x="274" y="312"/>
                    <a:pt x="277" y="261"/>
                    <a:pt x="278" y="214"/>
                  </a:cubicBezTo>
                  <a:cubicBezTo>
                    <a:pt x="277" y="169"/>
                    <a:pt x="274" y="118"/>
                    <a:pt x="262" y="83"/>
                  </a:cubicBezTo>
                  <a:cubicBezTo>
                    <a:pt x="231" y="65"/>
                    <a:pt x="189" y="59"/>
                    <a:pt x="147" y="59"/>
                  </a:cubicBezTo>
                  <a:cubicBezTo>
                    <a:pt x="120" y="59"/>
                    <a:pt x="93" y="61"/>
                    <a:pt x="69" y="65"/>
                  </a:cubicBezTo>
                  <a:cubicBezTo>
                    <a:pt x="69" y="366"/>
                    <a:pt x="69" y="266"/>
                    <a:pt x="69" y="366"/>
                  </a:cubicBezTo>
                  <a:cubicBezTo>
                    <a:pt x="93" y="369"/>
                    <a:pt x="120" y="373"/>
                    <a:pt x="147" y="373"/>
                  </a:cubicBezTo>
                  <a:cubicBezTo>
                    <a:pt x="189" y="373"/>
                    <a:pt x="231" y="366"/>
                    <a:pt x="262" y="348"/>
                  </a:cubicBezTo>
                  <a:close/>
                  <a:moveTo>
                    <a:pt x="392" y="331"/>
                  </a:moveTo>
                  <a:lnTo>
                    <a:pt x="392" y="331"/>
                  </a:lnTo>
                  <a:lnTo>
                    <a:pt x="392" y="310"/>
                  </a:lnTo>
                  <a:cubicBezTo>
                    <a:pt x="392" y="267"/>
                    <a:pt x="393" y="199"/>
                    <a:pt x="412" y="155"/>
                  </a:cubicBezTo>
                  <a:cubicBezTo>
                    <a:pt x="453" y="134"/>
                    <a:pt x="490" y="125"/>
                    <a:pt x="523" y="125"/>
                  </a:cubicBezTo>
                  <a:cubicBezTo>
                    <a:pt x="596" y="125"/>
                    <a:pt x="654" y="145"/>
                    <a:pt x="654" y="226"/>
                  </a:cubicBezTo>
                  <a:lnTo>
                    <a:pt x="654" y="346"/>
                  </a:lnTo>
                  <a:cubicBezTo>
                    <a:pt x="654" y="377"/>
                    <a:pt x="652" y="406"/>
                    <a:pt x="650" y="425"/>
                  </a:cubicBezTo>
                  <a:cubicBezTo>
                    <a:pt x="641" y="427"/>
                    <a:pt x="634" y="428"/>
                    <a:pt x="625" y="428"/>
                  </a:cubicBezTo>
                  <a:cubicBezTo>
                    <a:pt x="618" y="428"/>
                    <a:pt x="609" y="427"/>
                    <a:pt x="598" y="425"/>
                  </a:cubicBezTo>
                  <a:lnTo>
                    <a:pt x="593" y="397"/>
                  </a:lnTo>
                  <a:cubicBezTo>
                    <a:pt x="572" y="418"/>
                    <a:pt x="536" y="430"/>
                    <a:pt x="498" y="430"/>
                  </a:cubicBezTo>
                  <a:cubicBezTo>
                    <a:pt x="462" y="430"/>
                    <a:pt x="392" y="414"/>
                    <a:pt x="392" y="331"/>
                  </a:cubicBezTo>
                  <a:close/>
                  <a:moveTo>
                    <a:pt x="589" y="346"/>
                  </a:moveTo>
                  <a:lnTo>
                    <a:pt x="589" y="346"/>
                  </a:lnTo>
                  <a:lnTo>
                    <a:pt x="589" y="198"/>
                  </a:lnTo>
                  <a:cubicBezTo>
                    <a:pt x="576" y="187"/>
                    <a:pt x="550" y="181"/>
                    <a:pt x="523" y="181"/>
                  </a:cubicBezTo>
                  <a:cubicBezTo>
                    <a:pt x="495" y="181"/>
                    <a:pt x="468" y="187"/>
                    <a:pt x="455" y="198"/>
                  </a:cubicBezTo>
                  <a:lnTo>
                    <a:pt x="455" y="357"/>
                  </a:lnTo>
                  <a:cubicBezTo>
                    <a:pt x="470" y="369"/>
                    <a:pt x="488" y="374"/>
                    <a:pt x="507" y="374"/>
                  </a:cubicBezTo>
                  <a:cubicBezTo>
                    <a:pt x="536" y="374"/>
                    <a:pt x="566" y="364"/>
                    <a:pt x="589" y="346"/>
                  </a:cubicBezTo>
                  <a:close/>
                  <a:moveTo>
                    <a:pt x="700" y="341"/>
                  </a:moveTo>
                  <a:lnTo>
                    <a:pt x="700" y="341"/>
                  </a:lnTo>
                  <a:cubicBezTo>
                    <a:pt x="700" y="151"/>
                    <a:pt x="700" y="215"/>
                    <a:pt x="700" y="151"/>
                  </a:cubicBezTo>
                  <a:cubicBezTo>
                    <a:pt x="700" y="124"/>
                    <a:pt x="700" y="94"/>
                    <a:pt x="707" y="66"/>
                  </a:cubicBezTo>
                  <a:cubicBezTo>
                    <a:pt x="716" y="64"/>
                    <a:pt x="726" y="62"/>
                    <a:pt x="736" y="62"/>
                  </a:cubicBezTo>
                  <a:cubicBezTo>
                    <a:pt x="745" y="62"/>
                    <a:pt x="755" y="64"/>
                    <a:pt x="765" y="66"/>
                  </a:cubicBezTo>
                  <a:cubicBezTo>
                    <a:pt x="765" y="139"/>
                    <a:pt x="765" y="115"/>
                    <a:pt x="765" y="139"/>
                  </a:cubicBezTo>
                  <a:lnTo>
                    <a:pt x="838" y="139"/>
                  </a:lnTo>
                  <a:cubicBezTo>
                    <a:pt x="841" y="148"/>
                    <a:pt x="842" y="157"/>
                    <a:pt x="842" y="167"/>
                  </a:cubicBezTo>
                  <a:cubicBezTo>
                    <a:pt x="842" y="176"/>
                    <a:pt x="841" y="184"/>
                    <a:pt x="838" y="194"/>
                  </a:cubicBezTo>
                  <a:lnTo>
                    <a:pt x="765" y="194"/>
                  </a:lnTo>
                  <a:cubicBezTo>
                    <a:pt x="765" y="338"/>
                    <a:pt x="765" y="290"/>
                    <a:pt x="765" y="338"/>
                  </a:cubicBezTo>
                  <a:cubicBezTo>
                    <a:pt x="765" y="374"/>
                    <a:pt x="786" y="385"/>
                    <a:pt x="826" y="385"/>
                  </a:cubicBezTo>
                  <a:cubicBezTo>
                    <a:pt x="834" y="385"/>
                    <a:pt x="842" y="385"/>
                    <a:pt x="851" y="384"/>
                  </a:cubicBezTo>
                  <a:cubicBezTo>
                    <a:pt x="854" y="390"/>
                    <a:pt x="858" y="388"/>
                    <a:pt x="860" y="402"/>
                  </a:cubicBezTo>
                  <a:cubicBezTo>
                    <a:pt x="861" y="405"/>
                    <a:pt x="861" y="408"/>
                    <a:pt x="861" y="410"/>
                  </a:cubicBezTo>
                  <a:cubicBezTo>
                    <a:pt x="861" y="418"/>
                    <a:pt x="860" y="419"/>
                    <a:pt x="860" y="423"/>
                  </a:cubicBezTo>
                  <a:cubicBezTo>
                    <a:pt x="850" y="426"/>
                    <a:pt x="830" y="434"/>
                    <a:pt x="792" y="434"/>
                  </a:cubicBezTo>
                  <a:cubicBezTo>
                    <a:pt x="761" y="434"/>
                    <a:pt x="700" y="419"/>
                    <a:pt x="700" y="341"/>
                  </a:cubicBezTo>
                  <a:close/>
                  <a:moveTo>
                    <a:pt x="888" y="331"/>
                  </a:moveTo>
                  <a:lnTo>
                    <a:pt x="888" y="331"/>
                  </a:lnTo>
                  <a:lnTo>
                    <a:pt x="888" y="310"/>
                  </a:lnTo>
                  <a:cubicBezTo>
                    <a:pt x="888" y="267"/>
                    <a:pt x="890" y="199"/>
                    <a:pt x="908" y="155"/>
                  </a:cubicBezTo>
                  <a:cubicBezTo>
                    <a:pt x="950" y="134"/>
                    <a:pt x="986" y="125"/>
                    <a:pt x="1020" y="125"/>
                  </a:cubicBezTo>
                  <a:cubicBezTo>
                    <a:pt x="1093" y="125"/>
                    <a:pt x="1151" y="145"/>
                    <a:pt x="1151" y="226"/>
                  </a:cubicBezTo>
                  <a:lnTo>
                    <a:pt x="1151" y="346"/>
                  </a:lnTo>
                  <a:cubicBezTo>
                    <a:pt x="1151" y="377"/>
                    <a:pt x="1149" y="406"/>
                    <a:pt x="1146" y="425"/>
                  </a:cubicBezTo>
                  <a:cubicBezTo>
                    <a:pt x="1139" y="427"/>
                    <a:pt x="1131" y="428"/>
                    <a:pt x="1123" y="428"/>
                  </a:cubicBezTo>
                  <a:cubicBezTo>
                    <a:pt x="1114" y="428"/>
                    <a:pt x="1106" y="427"/>
                    <a:pt x="1095" y="425"/>
                  </a:cubicBezTo>
                  <a:lnTo>
                    <a:pt x="1090" y="397"/>
                  </a:lnTo>
                  <a:cubicBezTo>
                    <a:pt x="1070" y="418"/>
                    <a:pt x="1033" y="430"/>
                    <a:pt x="995" y="430"/>
                  </a:cubicBezTo>
                  <a:cubicBezTo>
                    <a:pt x="958" y="430"/>
                    <a:pt x="888" y="414"/>
                    <a:pt x="888" y="331"/>
                  </a:cubicBezTo>
                  <a:close/>
                  <a:moveTo>
                    <a:pt x="1086" y="346"/>
                  </a:moveTo>
                  <a:lnTo>
                    <a:pt x="1086" y="346"/>
                  </a:lnTo>
                  <a:lnTo>
                    <a:pt x="1086" y="198"/>
                  </a:lnTo>
                  <a:cubicBezTo>
                    <a:pt x="1073" y="187"/>
                    <a:pt x="1046" y="181"/>
                    <a:pt x="1020" y="181"/>
                  </a:cubicBezTo>
                  <a:cubicBezTo>
                    <a:pt x="992" y="181"/>
                    <a:pt x="966" y="187"/>
                    <a:pt x="953" y="198"/>
                  </a:cubicBezTo>
                  <a:lnTo>
                    <a:pt x="953" y="357"/>
                  </a:lnTo>
                  <a:cubicBezTo>
                    <a:pt x="967" y="369"/>
                    <a:pt x="985" y="374"/>
                    <a:pt x="1005" y="374"/>
                  </a:cubicBezTo>
                  <a:cubicBezTo>
                    <a:pt x="1033" y="374"/>
                    <a:pt x="1064" y="364"/>
                    <a:pt x="1086" y="346"/>
                  </a:cubicBezTo>
                  <a:close/>
                  <a:moveTo>
                    <a:pt x="11" y="893"/>
                  </a:moveTo>
                  <a:lnTo>
                    <a:pt x="11" y="893"/>
                  </a:lnTo>
                  <a:cubicBezTo>
                    <a:pt x="4" y="875"/>
                    <a:pt x="4" y="858"/>
                    <a:pt x="4" y="840"/>
                  </a:cubicBezTo>
                  <a:lnTo>
                    <a:pt x="4" y="545"/>
                  </a:lnTo>
                  <a:cubicBezTo>
                    <a:pt x="4" y="521"/>
                    <a:pt x="4" y="496"/>
                    <a:pt x="11" y="473"/>
                  </a:cubicBezTo>
                  <a:cubicBezTo>
                    <a:pt x="23" y="472"/>
                    <a:pt x="32" y="471"/>
                    <a:pt x="41" y="471"/>
                  </a:cubicBezTo>
                  <a:cubicBezTo>
                    <a:pt x="50" y="471"/>
                    <a:pt x="59" y="472"/>
                    <a:pt x="70" y="473"/>
                  </a:cubicBezTo>
                  <a:lnTo>
                    <a:pt x="197" y="680"/>
                  </a:lnTo>
                  <a:lnTo>
                    <a:pt x="320" y="473"/>
                  </a:lnTo>
                  <a:cubicBezTo>
                    <a:pt x="331" y="472"/>
                    <a:pt x="340" y="471"/>
                    <a:pt x="349" y="471"/>
                  </a:cubicBezTo>
                  <a:cubicBezTo>
                    <a:pt x="358" y="471"/>
                    <a:pt x="367" y="472"/>
                    <a:pt x="379" y="473"/>
                  </a:cubicBezTo>
                  <a:cubicBezTo>
                    <a:pt x="386" y="491"/>
                    <a:pt x="386" y="508"/>
                    <a:pt x="386" y="526"/>
                  </a:cubicBezTo>
                  <a:lnTo>
                    <a:pt x="386" y="821"/>
                  </a:lnTo>
                  <a:cubicBezTo>
                    <a:pt x="386" y="846"/>
                    <a:pt x="386" y="869"/>
                    <a:pt x="379" y="893"/>
                  </a:cubicBezTo>
                  <a:cubicBezTo>
                    <a:pt x="366" y="895"/>
                    <a:pt x="356" y="896"/>
                    <a:pt x="346" y="896"/>
                  </a:cubicBezTo>
                  <a:cubicBezTo>
                    <a:pt x="337" y="896"/>
                    <a:pt x="328" y="895"/>
                    <a:pt x="317" y="893"/>
                  </a:cubicBezTo>
                  <a:lnTo>
                    <a:pt x="316" y="589"/>
                  </a:lnTo>
                  <a:lnTo>
                    <a:pt x="211" y="771"/>
                  </a:lnTo>
                  <a:cubicBezTo>
                    <a:pt x="207" y="772"/>
                    <a:pt x="201" y="773"/>
                    <a:pt x="196" y="773"/>
                  </a:cubicBezTo>
                  <a:cubicBezTo>
                    <a:pt x="190" y="773"/>
                    <a:pt x="184" y="772"/>
                    <a:pt x="180" y="771"/>
                  </a:cubicBezTo>
                  <a:lnTo>
                    <a:pt x="73" y="587"/>
                  </a:lnTo>
                  <a:lnTo>
                    <a:pt x="73" y="893"/>
                  </a:lnTo>
                  <a:cubicBezTo>
                    <a:pt x="62" y="895"/>
                    <a:pt x="53" y="896"/>
                    <a:pt x="44" y="896"/>
                  </a:cubicBezTo>
                  <a:cubicBezTo>
                    <a:pt x="34" y="896"/>
                    <a:pt x="24" y="895"/>
                    <a:pt x="11" y="893"/>
                  </a:cubicBezTo>
                  <a:close/>
                  <a:moveTo>
                    <a:pt x="444" y="800"/>
                  </a:moveTo>
                  <a:lnTo>
                    <a:pt x="444" y="800"/>
                  </a:lnTo>
                  <a:lnTo>
                    <a:pt x="444" y="778"/>
                  </a:lnTo>
                  <a:cubicBezTo>
                    <a:pt x="444" y="734"/>
                    <a:pt x="446" y="667"/>
                    <a:pt x="464" y="623"/>
                  </a:cubicBezTo>
                  <a:cubicBezTo>
                    <a:pt x="506" y="603"/>
                    <a:pt x="542" y="594"/>
                    <a:pt x="576" y="594"/>
                  </a:cubicBezTo>
                  <a:cubicBezTo>
                    <a:pt x="649" y="594"/>
                    <a:pt x="707" y="613"/>
                    <a:pt x="707" y="694"/>
                  </a:cubicBezTo>
                  <a:lnTo>
                    <a:pt x="707" y="813"/>
                  </a:lnTo>
                  <a:cubicBezTo>
                    <a:pt x="707" y="845"/>
                    <a:pt x="704" y="875"/>
                    <a:pt x="702" y="893"/>
                  </a:cubicBezTo>
                  <a:cubicBezTo>
                    <a:pt x="694" y="895"/>
                    <a:pt x="687" y="896"/>
                    <a:pt x="679" y="896"/>
                  </a:cubicBezTo>
                  <a:cubicBezTo>
                    <a:pt x="670" y="896"/>
                    <a:pt x="662" y="895"/>
                    <a:pt x="651" y="893"/>
                  </a:cubicBezTo>
                  <a:lnTo>
                    <a:pt x="645" y="865"/>
                  </a:lnTo>
                  <a:cubicBezTo>
                    <a:pt x="625" y="886"/>
                    <a:pt x="589" y="899"/>
                    <a:pt x="551" y="899"/>
                  </a:cubicBezTo>
                  <a:cubicBezTo>
                    <a:pt x="514" y="899"/>
                    <a:pt x="444" y="882"/>
                    <a:pt x="444" y="800"/>
                  </a:cubicBezTo>
                  <a:close/>
                  <a:moveTo>
                    <a:pt x="642" y="815"/>
                  </a:moveTo>
                  <a:lnTo>
                    <a:pt x="642" y="815"/>
                  </a:lnTo>
                  <a:lnTo>
                    <a:pt x="642" y="665"/>
                  </a:lnTo>
                  <a:cubicBezTo>
                    <a:pt x="629" y="655"/>
                    <a:pt x="602" y="650"/>
                    <a:pt x="575" y="650"/>
                  </a:cubicBezTo>
                  <a:cubicBezTo>
                    <a:pt x="549" y="650"/>
                    <a:pt x="522" y="655"/>
                    <a:pt x="508" y="665"/>
                  </a:cubicBezTo>
                  <a:cubicBezTo>
                    <a:pt x="508" y="826"/>
                    <a:pt x="508" y="773"/>
                    <a:pt x="508" y="826"/>
                  </a:cubicBezTo>
                  <a:cubicBezTo>
                    <a:pt x="523" y="837"/>
                    <a:pt x="541" y="842"/>
                    <a:pt x="561" y="842"/>
                  </a:cubicBezTo>
                  <a:cubicBezTo>
                    <a:pt x="589" y="842"/>
                    <a:pt x="620" y="831"/>
                    <a:pt x="642" y="815"/>
                  </a:cubicBezTo>
                  <a:close/>
                  <a:moveTo>
                    <a:pt x="739" y="869"/>
                  </a:moveTo>
                  <a:lnTo>
                    <a:pt x="739" y="869"/>
                  </a:lnTo>
                  <a:cubicBezTo>
                    <a:pt x="742" y="852"/>
                    <a:pt x="748" y="837"/>
                    <a:pt x="762" y="825"/>
                  </a:cubicBezTo>
                  <a:cubicBezTo>
                    <a:pt x="799" y="839"/>
                    <a:pt x="838" y="847"/>
                    <a:pt x="869" y="847"/>
                  </a:cubicBezTo>
                  <a:cubicBezTo>
                    <a:pt x="916" y="847"/>
                    <a:pt x="943" y="831"/>
                    <a:pt x="943" y="807"/>
                  </a:cubicBezTo>
                  <a:cubicBezTo>
                    <a:pt x="943" y="775"/>
                    <a:pt x="910" y="772"/>
                    <a:pt x="867" y="769"/>
                  </a:cubicBezTo>
                  <a:cubicBezTo>
                    <a:pt x="819" y="763"/>
                    <a:pt x="745" y="757"/>
                    <a:pt x="745" y="683"/>
                  </a:cubicBezTo>
                  <a:cubicBezTo>
                    <a:pt x="745" y="610"/>
                    <a:pt x="821" y="594"/>
                    <a:pt x="876" y="594"/>
                  </a:cubicBezTo>
                  <a:cubicBezTo>
                    <a:pt x="923" y="594"/>
                    <a:pt x="957" y="603"/>
                    <a:pt x="1001" y="624"/>
                  </a:cubicBezTo>
                  <a:cubicBezTo>
                    <a:pt x="998" y="643"/>
                    <a:pt x="989" y="660"/>
                    <a:pt x="976" y="670"/>
                  </a:cubicBezTo>
                  <a:cubicBezTo>
                    <a:pt x="938" y="653"/>
                    <a:pt x="906" y="649"/>
                    <a:pt x="876" y="649"/>
                  </a:cubicBezTo>
                  <a:cubicBezTo>
                    <a:pt x="849" y="649"/>
                    <a:pt x="810" y="655"/>
                    <a:pt x="810" y="684"/>
                  </a:cubicBezTo>
                  <a:cubicBezTo>
                    <a:pt x="810" y="713"/>
                    <a:pt x="851" y="713"/>
                    <a:pt x="876" y="716"/>
                  </a:cubicBezTo>
                  <a:cubicBezTo>
                    <a:pt x="953" y="719"/>
                    <a:pt x="1008" y="736"/>
                    <a:pt x="1008" y="805"/>
                  </a:cubicBezTo>
                  <a:cubicBezTo>
                    <a:pt x="1008" y="880"/>
                    <a:pt x="923" y="903"/>
                    <a:pt x="870" y="903"/>
                  </a:cubicBezTo>
                  <a:cubicBezTo>
                    <a:pt x="828" y="903"/>
                    <a:pt x="785" y="894"/>
                    <a:pt x="739" y="869"/>
                  </a:cubicBezTo>
                  <a:close/>
                  <a:moveTo>
                    <a:pt x="1256" y="893"/>
                  </a:moveTo>
                  <a:lnTo>
                    <a:pt x="1256" y="893"/>
                  </a:lnTo>
                  <a:lnTo>
                    <a:pt x="1175" y="758"/>
                  </a:lnTo>
                  <a:lnTo>
                    <a:pt x="1119" y="805"/>
                  </a:lnTo>
                  <a:lnTo>
                    <a:pt x="1119" y="893"/>
                  </a:lnTo>
                  <a:cubicBezTo>
                    <a:pt x="1110" y="896"/>
                    <a:pt x="1100" y="897"/>
                    <a:pt x="1090" y="897"/>
                  </a:cubicBezTo>
                  <a:cubicBezTo>
                    <a:pt x="1080" y="897"/>
                    <a:pt x="1070" y="896"/>
                    <a:pt x="1061" y="893"/>
                  </a:cubicBezTo>
                  <a:cubicBezTo>
                    <a:pt x="1055" y="880"/>
                    <a:pt x="1054" y="864"/>
                    <a:pt x="1054" y="844"/>
                  </a:cubicBezTo>
                  <a:lnTo>
                    <a:pt x="1054" y="523"/>
                  </a:lnTo>
                  <a:cubicBezTo>
                    <a:pt x="1054" y="503"/>
                    <a:pt x="1056" y="484"/>
                    <a:pt x="1061" y="474"/>
                  </a:cubicBezTo>
                  <a:cubicBezTo>
                    <a:pt x="1067" y="472"/>
                    <a:pt x="1080" y="469"/>
                    <a:pt x="1091" y="469"/>
                  </a:cubicBezTo>
                  <a:cubicBezTo>
                    <a:pt x="1101" y="469"/>
                    <a:pt x="1111" y="471"/>
                    <a:pt x="1119" y="474"/>
                  </a:cubicBezTo>
                  <a:lnTo>
                    <a:pt x="1119" y="732"/>
                  </a:lnTo>
                  <a:lnTo>
                    <a:pt x="1164" y="694"/>
                  </a:lnTo>
                  <a:cubicBezTo>
                    <a:pt x="1194" y="669"/>
                    <a:pt x="1218" y="644"/>
                    <a:pt x="1235" y="608"/>
                  </a:cubicBezTo>
                  <a:cubicBezTo>
                    <a:pt x="1248" y="605"/>
                    <a:pt x="1258" y="604"/>
                    <a:pt x="1269" y="604"/>
                  </a:cubicBezTo>
                  <a:cubicBezTo>
                    <a:pt x="1280" y="604"/>
                    <a:pt x="1291" y="605"/>
                    <a:pt x="1302" y="608"/>
                  </a:cubicBezTo>
                  <a:cubicBezTo>
                    <a:pt x="1297" y="646"/>
                    <a:pt x="1257" y="690"/>
                    <a:pt x="1224" y="719"/>
                  </a:cubicBezTo>
                  <a:lnTo>
                    <a:pt x="1303" y="844"/>
                  </a:lnTo>
                  <a:cubicBezTo>
                    <a:pt x="1312" y="859"/>
                    <a:pt x="1319" y="878"/>
                    <a:pt x="1322" y="893"/>
                  </a:cubicBezTo>
                  <a:cubicBezTo>
                    <a:pt x="1313" y="896"/>
                    <a:pt x="1302" y="897"/>
                    <a:pt x="1290" y="897"/>
                  </a:cubicBezTo>
                  <a:cubicBezTo>
                    <a:pt x="1278" y="897"/>
                    <a:pt x="1264" y="896"/>
                    <a:pt x="1256" y="893"/>
                  </a:cubicBezTo>
                  <a:close/>
                  <a:moveTo>
                    <a:pt x="1340" y="802"/>
                  </a:moveTo>
                  <a:lnTo>
                    <a:pt x="1340" y="802"/>
                  </a:lnTo>
                  <a:lnTo>
                    <a:pt x="1340" y="763"/>
                  </a:lnTo>
                  <a:cubicBezTo>
                    <a:pt x="1340" y="723"/>
                    <a:pt x="1348" y="663"/>
                    <a:pt x="1365" y="624"/>
                  </a:cubicBezTo>
                  <a:cubicBezTo>
                    <a:pt x="1403" y="604"/>
                    <a:pt x="1440" y="594"/>
                    <a:pt x="1474" y="594"/>
                  </a:cubicBezTo>
                  <a:cubicBezTo>
                    <a:pt x="1547" y="594"/>
                    <a:pt x="1601" y="616"/>
                    <a:pt x="1601" y="694"/>
                  </a:cubicBezTo>
                  <a:cubicBezTo>
                    <a:pt x="1601" y="714"/>
                    <a:pt x="1595" y="754"/>
                    <a:pt x="1587" y="776"/>
                  </a:cubicBezTo>
                  <a:cubicBezTo>
                    <a:pt x="1562" y="778"/>
                    <a:pt x="1528" y="782"/>
                    <a:pt x="1496" y="782"/>
                  </a:cubicBezTo>
                  <a:cubicBezTo>
                    <a:pt x="1472" y="782"/>
                    <a:pt x="1433" y="781"/>
                    <a:pt x="1405" y="776"/>
                  </a:cubicBezTo>
                  <a:lnTo>
                    <a:pt x="1405" y="801"/>
                  </a:lnTo>
                  <a:cubicBezTo>
                    <a:pt x="1405" y="845"/>
                    <a:pt x="1448" y="847"/>
                    <a:pt x="1485" y="847"/>
                  </a:cubicBezTo>
                  <a:cubicBezTo>
                    <a:pt x="1510" y="847"/>
                    <a:pt x="1547" y="842"/>
                    <a:pt x="1576" y="832"/>
                  </a:cubicBezTo>
                  <a:cubicBezTo>
                    <a:pt x="1584" y="842"/>
                    <a:pt x="1587" y="854"/>
                    <a:pt x="1587" y="865"/>
                  </a:cubicBezTo>
                  <a:lnTo>
                    <a:pt x="1587" y="874"/>
                  </a:lnTo>
                  <a:cubicBezTo>
                    <a:pt x="1555" y="893"/>
                    <a:pt x="1516" y="903"/>
                    <a:pt x="1474" y="903"/>
                  </a:cubicBezTo>
                  <a:cubicBezTo>
                    <a:pt x="1403" y="903"/>
                    <a:pt x="1340" y="886"/>
                    <a:pt x="1340" y="802"/>
                  </a:cubicBezTo>
                  <a:close/>
                  <a:moveTo>
                    <a:pt x="1534" y="728"/>
                  </a:moveTo>
                  <a:lnTo>
                    <a:pt x="1534" y="728"/>
                  </a:lnTo>
                  <a:cubicBezTo>
                    <a:pt x="1537" y="718"/>
                    <a:pt x="1538" y="707"/>
                    <a:pt x="1538" y="695"/>
                  </a:cubicBezTo>
                  <a:cubicBezTo>
                    <a:pt x="1538" y="658"/>
                    <a:pt x="1506" y="650"/>
                    <a:pt x="1474" y="650"/>
                  </a:cubicBezTo>
                  <a:cubicBezTo>
                    <a:pt x="1454" y="650"/>
                    <a:pt x="1436" y="655"/>
                    <a:pt x="1417" y="664"/>
                  </a:cubicBezTo>
                  <a:cubicBezTo>
                    <a:pt x="1411" y="681"/>
                    <a:pt x="1407" y="705"/>
                    <a:pt x="1406" y="727"/>
                  </a:cubicBezTo>
                  <a:cubicBezTo>
                    <a:pt x="1431" y="733"/>
                    <a:pt x="1453" y="733"/>
                    <a:pt x="1475" y="733"/>
                  </a:cubicBezTo>
                  <a:cubicBezTo>
                    <a:pt x="1499" y="733"/>
                    <a:pt x="1517" y="731"/>
                    <a:pt x="1534" y="728"/>
                  </a:cubicBezTo>
                  <a:close/>
                  <a:moveTo>
                    <a:pt x="1649" y="893"/>
                  </a:moveTo>
                  <a:lnTo>
                    <a:pt x="1649" y="893"/>
                  </a:lnTo>
                  <a:cubicBezTo>
                    <a:pt x="1642" y="875"/>
                    <a:pt x="1642" y="857"/>
                    <a:pt x="1642" y="838"/>
                  </a:cubicBezTo>
                  <a:lnTo>
                    <a:pt x="1642" y="779"/>
                  </a:lnTo>
                  <a:cubicBezTo>
                    <a:pt x="1642" y="736"/>
                    <a:pt x="1643" y="668"/>
                    <a:pt x="1662" y="624"/>
                  </a:cubicBezTo>
                  <a:cubicBezTo>
                    <a:pt x="1699" y="606"/>
                    <a:pt x="1738" y="595"/>
                    <a:pt x="1780" y="595"/>
                  </a:cubicBezTo>
                  <a:cubicBezTo>
                    <a:pt x="1790" y="595"/>
                    <a:pt x="1801" y="596"/>
                    <a:pt x="1812" y="597"/>
                  </a:cubicBezTo>
                  <a:cubicBezTo>
                    <a:pt x="1812" y="603"/>
                    <a:pt x="1813" y="608"/>
                    <a:pt x="1813" y="612"/>
                  </a:cubicBezTo>
                  <a:cubicBezTo>
                    <a:pt x="1813" y="626"/>
                    <a:pt x="1810" y="640"/>
                    <a:pt x="1801" y="652"/>
                  </a:cubicBezTo>
                  <a:cubicBezTo>
                    <a:pt x="1793" y="651"/>
                    <a:pt x="1785" y="651"/>
                    <a:pt x="1778" y="651"/>
                  </a:cubicBezTo>
                  <a:cubicBezTo>
                    <a:pt x="1758" y="651"/>
                    <a:pt x="1738" y="655"/>
                    <a:pt x="1718" y="663"/>
                  </a:cubicBezTo>
                  <a:cubicBezTo>
                    <a:pt x="1708" y="695"/>
                    <a:pt x="1706" y="746"/>
                    <a:pt x="1706" y="773"/>
                  </a:cubicBezTo>
                  <a:lnTo>
                    <a:pt x="1706" y="893"/>
                  </a:lnTo>
                  <a:cubicBezTo>
                    <a:pt x="1696" y="895"/>
                    <a:pt x="1688" y="896"/>
                    <a:pt x="1679" y="896"/>
                  </a:cubicBezTo>
                  <a:cubicBezTo>
                    <a:pt x="1670" y="896"/>
                    <a:pt x="1661" y="895"/>
                    <a:pt x="1649" y="893"/>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0" name="Group 9">
            <a:extLst>
              <a:ext uri="{FF2B5EF4-FFF2-40B4-BE49-F238E27FC236}">
                <a16:creationId xmlns:a16="http://schemas.microsoft.com/office/drawing/2014/main" id="{AA047353-341C-0348-BB21-D808A3DEDBA9}"/>
              </a:ext>
            </a:extLst>
          </p:cNvPr>
          <p:cNvGrpSpPr/>
          <p:nvPr/>
        </p:nvGrpSpPr>
        <p:grpSpPr>
          <a:xfrm>
            <a:off x="231776" y="191121"/>
            <a:ext cx="3077782" cy="454965"/>
            <a:chOff x="2390776" y="5588313"/>
            <a:chExt cx="3608388" cy="533400"/>
          </a:xfrm>
        </p:grpSpPr>
        <p:sp>
          <p:nvSpPr>
            <p:cNvPr id="126" name="Freeform 26">
              <a:extLst>
                <a:ext uri="{FF2B5EF4-FFF2-40B4-BE49-F238E27FC236}">
                  <a16:creationId xmlns:a16="http://schemas.microsoft.com/office/drawing/2014/main" id="{19A16A27-66CF-DC4B-99A2-EA76CA090601}"/>
                </a:ext>
              </a:extLst>
            </p:cNvPr>
            <p:cNvSpPr>
              <a:spLocks noChangeArrowheads="1"/>
            </p:cNvSpPr>
            <p:nvPr/>
          </p:nvSpPr>
          <p:spPr bwMode="auto">
            <a:xfrm>
              <a:off x="2944814" y="5704200"/>
              <a:ext cx="3054350" cy="390525"/>
            </a:xfrm>
            <a:custGeom>
              <a:avLst/>
              <a:gdLst>
                <a:gd name="T0" fmla="*/ 547 w 8483"/>
                <a:gd name="T1" fmla="*/ 584 h 1086"/>
                <a:gd name="T2" fmla="*/ 599 w 8483"/>
                <a:gd name="T3" fmla="*/ 179 h 1086"/>
                <a:gd name="T4" fmla="*/ 329 w 8483"/>
                <a:gd name="T5" fmla="*/ 842 h 1086"/>
                <a:gd name="T6" fmla="*/ 1100 w 8483"/>
                <a:gd name="T7" fmla="*/ 847 h 1086"/>
                <a:gd name="T8" fmla="*/ 1441 w 8483"/>
                <a:gd name="T9" fmla="*/ 265 h 1086"/>
                <a:gd name="T10" fmla="*/ 1366 w 8483"/>
                <a:gd name="T11" fmla="*/ 967 h 1086"/>
                <a:gd name="T12" fmla="*/ 1306 w 8483"/>
                <a:gd name="T13" fmla="*/ 164 h 1086"/>
                <a:gd name="T14" fmla="*/ 1306 w 8483"/>
                <a:gd name="T15" fmla="*/ 670 h 1086"/>
                <a:gd name="T16" fmla="*/ 1575 w 8483"/>
                <a:gd name="T17" fmla="*/ 10 h 1086"/>
                <a:gd name="T18" fmla="*/ 2118 w 8483"/>
                <a:gd name="T19" fmla="*/ 725 h 1086"/>
                <a:gd name="T20" fmla="*/ 1575 w 8483"/>
                <a:gd name="T21" fmla="*/ 826 h 1086"/>
                <a:gd name="T22" fmla="*/ 2440 w 8483"/>
                <a:gd name="T23" fmla="*/ 24 h 1086"/>
                <a:gd name="T24" fmla="*/ 2694 w 8483"/>
                <a:gd name="T25" fmla="*/ 847 h 1086"/>
                <a:gd name="T26" fmla="*/ 2943 w 8483"/>
                <a:gd name="T27" fmla="*/ 163 h 1086"/>
                <a:gd name="T28" fmla="*/ 2943 w 8483"/>
                <a:gd name="T29" fmla="*/ 683 h 1086"/>
                <a:gd name="T30" fmla="*/ 3442 w 8483"/>
                <a:gd name="T31" fmla="*/ 248 h 1086"/>
                <a:gd name="T32" fmla="*/ 3590 w 8483"/>
                <a:gd name="T33" fmla="*/ 835 h 1086"/>
                <a:gd name="T34" fmla="*/ 3572 w 8483"/>
                <a:gd name="T35" fmla="*/ 680 h 1086"/>
                <a:gd name="T36" fmla="*/ 3412 w 8483"/>
                <a:gd name="T37" fmla="*/ 734 h 1086"/>
                <a:gd name="T38" fmla="*/ 3791 w 8483"/>
                <a:gd name="T39" fmla="*/ 131 h 1086"/>
                <a:gd name="T40" fmla="*/ 4050 w 8483"/>
                <a:gd name="T41" fmla="*/ 381 h 1086"/>
                <a:gd name="T42" fmla="*/ 4094 w 8483"/>
                <a:gd name="T43" fmla="*/ 789 h 1086"/>
                <a:gd name="T44" fmla="*/ 4138 w 8483"/>
                <a:gd name="T45" fmla="*/ 652 h 1086"/>
                <a:gd name="T46" fmla="*/ 4654 w 8483"/>
                <a:gd name="T47" fmla="*/ 444 h 1086"/>
                <a:gd name="T48" fmla="*/ 4533 w 8483"/>
                <a:gd name="T49" fmla="*/ 780 h 1086"/>
                <a:gd name="T50" fmla="*/ 4525 w 8483"/>
                <a:gd name="T51" fmla="*/ 388 h 1086"/>
                <a:gd name="T52" fmla="*/ 4525 w 8483"/>
                <a:gd name="T53" fmla="*/ 680 h 1086"/>
                <a:gd name="T54" fmla="*/ 5290 w 8483"/>
                <a:gd name="T55" fmla="*/ 0 h 1086"/>
                <a:gd name="T56" fmla="*/ 5084 w 8483"/>
                <a:gd name="T57" fmla="*/ 472 h 1086"/>
                <a:gd name="T58" fmla="*/ 5290 w 8483"/>
                <a:gd name="T59" fmla="*/ 847 h 1086"/>
                <a:gd name="T60" fmla="*/ 5627 w 8483"/>
                <a:gd name="T61" fmla="*/ 306 h 1086"/>
                <a:gd name="T62" fmla="*/ 6049 w 8483"/>
                <a:gd name="T63" fmla="*/ 841 h 1086"/>
                <a:gd name="T64" fmla="*/ 5977 w 8483"/>
                <a:gd name="T65" fmla="*/ 680 h 1086"/>
                <a:gd name="T66" fmla="*/ 5714 w 8483"/>
                <a:gd name="T67" fmla="*/ 702 h 1086"/>
                <a:gd name="T68" fmla="*/ 6184 w 8483"/>
                <a:gd name="T69" fmla="*/ 297 h 1086"/>
                <a:gd name="T70" fmla="*/ 6454 w 8483"/>
                <a:gd name="T71" fmla="*/ 273 h 1086"/>
                <a:gd name="T72" fmla="*/ 6482 w 8483"/>
                <a:gd name="T73" fmla="*/ 755 h 1086"/>
                <a:gd name="T74" fmla="*/ 6184 w 8483"/>
                <a:gd name="T75" fmla="*/ 670 h 1086"/>
                <a:gd name="T76" fmla="*/ 6801 w 8483"/>
                <a:gd name="T77" fmla="*/ 248 h 1086"/>
                <a:gd name="T78" fmla="*/ 6948 w 8483"/>
                <a:gd name="T79" fmla="*/ 835 h 1086"/>
                <a:gd name="T80" fmla="*/ 6930 w 8483"/>
                <a:gd name="T81" fmla="*/ 680 h 1086"/>
                <a:gd name="T82" fmla="*/ 6771 w 8483"/>
                <a:gd name="T83" fmla="*/ 734 h 1086"/>
                <a:gd name="T84" fmla="*/ 7151 w 8483"/>
                <a:gd name="T85" fmla="*/ 126 h 1086"/>
                <a:gd name="T86" fmla="*/ 7278 w 8483"/>
                <a:gd name="T87" fmla="*/ 719 h 1086"/>
                <a:gd name="T88" fmla="*/ 7377 w 8483"/>
                <a:gd name="T89" fmla="*/ 656 h 1086"/>
                <a:gd name="T90" fmla="*/ 7894 w 8483"/>
                <a:gd name="T91" fmla="*/ 490 h 1086"/>
                <a:gd name="T92" fmla="*/ 7766 w 8483"/>
                <a:gd name="T93" fmla="*/ 712 h 1086"/>
                <a:gd name="T94" fmla="*/ 7635 w 8483"/>
                <a:gd name="T95" fmla="*/ 744 h 1086"/>
                <a:gd name="T96" fmla="*/ 8215 w 8483"/>
                <a:gd name="T97" fmla="*/ 977 h 1086"/>
                <a:gd name="T98" fmla="*/ 8004 w 8483"/>
                <a:gd name="T99" fmla="*/ 306 h 1086"/>
                <a:gd name="T100" fmla="*/ 8216 w 8483"/>
                <a:gd name="T101" fmla="*/ 1085 h 1086"/>
                <a:gd name="T102" fmla="*/ 8222 w 8483"/>
                <a:gd name="T103" fmla="*/ 356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83" h="1086">
                  <a:moveTo>
                    <a:pt x="0" y="757"/>
                  </a:moveTo>
                  <a:lnTo>
                    <a:pt x="0" y="757"/>
                  </a:lnTo>
                  <a:cubicBezTo>
                    <a:pt x="5" y="715"/>
                    <a:pt x="25" y="674"/>
                    <a:pt x="52" y="655"/>
                  </a:cubicBezTo>
                  <a:cubicBezTo>
                    <a:pt x="144" y="705"/>
                    <a:pt x="245" y="728"/>
                    <a:pt x="329" y="728"/>
                  </a:cubicBezTo>
                  <a:cubicBezTo>
                    <a:pt x="423" y="728"/>
                    <a:pt x="547" y="693"/>
                    <a:pt x="547" y="584"/>
                  </a:cubicBezTo>
                  <a:cubicBezTo>
                    <a:pt x="547" y="466"/>
                    <a:pt x="441" y="456"/>
                    <a:pt x="346" y="450"/>
                  </a:cubicBezTo>
                  <a:cubicBezTo>
                    <a:pt x="200" y="441"/>
                    <a:pt x="16" y="423"/>
                    <a:pt x="16" y="233"/>
                  </a:cubicBezTo>
                  <a:cubicBezTo>
                    <a:pt x="16" y="61"/>
                    <a:pt x="194" y="3"/>
                    <a:pt x="351" y="3"/>
                  </a:cubicBezTo>
                  <a:cubicBezTo>
                    <a:pt x="471" y="3"/>
                    <a:pt x="560" y="31"/>
                    <a:pt x="655" y="83"/>
                  </a:cubicBezTo>
                  <a:cubicBezTo>
                    <a:pt x="651" y="122"/>
                    <a:pt x="634" y="158"/>
                    <a:pt x="599" y="179"/>
                  </a:cubicBezTo>
                  <a:cubicBezTo>
                    <a:pt x="513" y="133"/>
                    <a:pt x="435" y="118"/>
                    <a:pt x="351" y="118"/>
                  </a:cubicBezTo>
                  <a:cubicBezTo>
                    <a:pt x="277" y="118"/>
                    <a:pt x="151" y="132"/>
                    <a:pt x="151" y="233"/>
                  </a:cubicBezTo>
                  <a:cubicBezTo>
                    <a:pt x="151" y="344"/>
                    <a:pt x="305" y="330"/>
                    <a:pt x="447" y="351"/>
                  </a:cubicBezTo>
                  <a:cubicBezTo>
                    <a:pt x="569" y="370"/>
                    <a:pt x="684" y="415"/>
                    <a:pt x="684" y="584"/>
                  </a:cubicBezTo>
                  <a:cubicBezTo>
                    <a:pt x="684" y="774"/>
                    <a:pt x="498" y="842"/>
                    <a:pt x="329" y="842"/>
                  </a:cubicBezTo>
                  <a:cubicBezTo>
                    <a:pt x="219" y="842"/>
                    <a:pt x="106" y="814"/>
                    <a:pt x="0" y="757"/>
                  </a:cubicBezTo>
                  <a:close/>
                  <a:moveTo>
                    <a:pt x="1241" y="967"/>
                  </a:moveTo>
                  <a:lnTo>
                    <a:pt x="1241" y="967"/>
                  </a:lnTo>
                  <a:lnTo>
                    <a:pt x="1174" y="838"/>
                  </a:lnTo>
                  <a:cubicBezTo>
                    <a:pt x="1149" y="843"/>
                    <a:pt x="1125" y="847"/>
                    <a:pt x="1100" y="847"/>
                  </a:cubicBezTo>
                  <a:cubicBezTo>
                    <a:pt x="969" y="847"/>
                    <a:pt x="760" y="828"/>
                    <a:pt x="760" y="580"/>
                  </a:cubicBezTo>
                  <a:lnTo>
                    <a:pt x="760" y="472"/>
                  </a:lnTo>
                  <a:cubicBezTo>
                    <a:pt x="760" y="356"/>
                    <a:pt x="768" y="202"/>
                    <a:pt x="811" y="79"/>
                  </a:cubicBezTo>
                  <a:cubicBezTo>
                    <a:pt x="903" y="32"/>
                    <a:pt x="993" y="0"/>
                    <a:pt x="1100" y="0"/>
                  </a:cubicBezTo>
                  <a:cubicBezTo>
                    <a:pt x="1306" y="0"/>
                    <a:pt x="1441" y="60"/>
                    <a:pt x="1441" y="265"/>
                  </a:cubicBezTo>
                  <a:lnTo>
                    <a:pt x="1441" y="374"/>
                  </a:lnTo>
                  <a:cubicBezTo>
                    <a:pt x="1441" y="490"/>
                    <a:pt x="1429" y="673"/>
                    <a:pt x="1388" y="768"/>
                  </a:cubicBezTo>
                  <a:cubicBezTo>
                    <a:pt x="1359" y="781"/>
                    <a:pt x="1329" y="794"/>
                    <a:pt x="1299" y="807"/>
                  </a:cubicBezTo>
                  <a:lnTo>
                    <a:pt x="1329" y="862"/>
                  </a:lnTo>
                  <a:cubicBezTo>
                    <a:pt x="1346" y="899"/>
                    <a:pt x="1363" y="934"/>
                    <a:pt x="1366" y="967"/>
                  </a:cubicBezTo>
                  <a:cubicBezTo>
                    <a:pt x="1346" y="971"/>
                    <a:pt x="1325" y="974"/>
                    <a:pt x="1305" y="974"/>
                  </a:cubicBezTo>
                  <a:cubicBezTo>
                    <a:pt x="1283" y="974"/>
                    <a:pt x="1262" y="971"/>
                    <a:pt x="1241" y="967"/>
                  </a:cubicBezTo>
                  <a:close/>
                  <a:moveTo>
                    <a:pt x="1306" y="670"/>
                  </a:moveTo>
                  <a:lnTo>
                    <a:pt x="1306" y="670"/>
                  </a:lnTo>
                  <a:lnTo>
                    <a:pt x="1306" y="164"/>
                  </a:lnTo>
                  <a:cubicBezTo>
                    <a:pt x="1266" y="130"/>
                    <a:pt x="1184" y="113"/>
                    <a:pt x="1100" y="113"/>
                  </a:cubicBezTo>
                  <a:cubicBezTo>
                    <a:pt x="1018" y="113"/>
                    <a:pt x="937" y="130"/>
                    <a:pt x="896" y="164"/>
                  </a:cubicBezTo>
                  <a:lnTo>
                    <a:pt x="896" y="680"/>
                  </a:lnTo>
                  <a:cubicBezTo>
                    <a:pt x="938" y="714"/>
                    <a:pt x="1010" y="731"/>
                    <a:pt x="1086" y="731"/>
                  </a:cubicBezTo>
                  <a:cubicBezTo>
                    <a:pt x="1171" y="731"/>
                    <a:pt x="1257" y="710"/>
                    <a:pt x="1306" y="670"/>
                  </a:cubicBezTo>
                  <a:close/>
                  <a:moveTo>
                    <a:pt x="1575" y="826"/>
                  </a:moveTo>
                  <a:lnTo>
                    <a:pt x="1575" y="826"/>
                  </a:lnTo>
                  <a:cubicBezTo>
                    <a:pt x="1561" y="782"/>
                    <a:pt x="1561" y="738"/>
                    <a:pt x="1561" y="692"/>
                  </a:cubicBezTo>
                  <a:lnTo>
                    <a:pt x="1561" y="142"/>
                  </a:lnTo>
                  <a:cubicBezTo>
                    <a:pt x="1561" y="97"/>
                    <a:pt x="1561" y="53"/>
                    <a:pt x="1575" y="10"/>
                  </a:cubicBezTo>
                  <a:cubicBezTo>
                    <a:pt x="1599" y="6"/>
                    <a:pt x="1618" y="4"/>
                    <a:pt x="1637" y="4"/>
                  </a:cubicBezTo>
                  <a:cubicBezTo>
                    <a:pt x="1657" y="5"/>
                    <a:pt x="1678" y="6"/>
                    <a:pt x="1697" y="10"/>
                  </a:cubicBezTo>
                  <a:lnTo>
                    <a:pt x="1697" y="721"/>
                  </a:lnTo>
                  <a:cubicBezTo>
                    <a:pt x="1736" y="725"/>
                    <a:pt x="1774" y="725"/>
                    <a:pt x="1819" y="725"/>
                  </a:cubicBezTo>
                  <a:lnTo>
                    <a:pt x="2118" y="725"/>
                  </a:lnTo>
                  <a:cubicBezTo>
                    <a:pt x="2121" y="743"/>
                    <a:pt x="2124" y="760"/>
                    <a:pt x="2124" y="778"/>
                  </a:cubicBezTo>
                  <a:cubicBezTo>
                    <a:pt x="2124" y="794"/>
                    <a:pt x="2121" y="811"/>
                    <a:pt x="2118" y="829"/>
                  </a:cubicBezTo>
                  <a:cubicBezTo>
                    <a:pt x="2080" y="841"/>
                    <a:pt x="2041" y="841"/>
                    <a:pt x="2003" y="841"/>
                  </a:cubicBezTo>
                  <a:cubicBezTo>
                    <a:pt x="1822" y="841"/>
                    <a:pt x="1882" y="841"/>
                    <a:pt x="1822" y="841"/>
                  </a:cubicBezTo>
                  <a:cubicBezTo>
                    <a:pt x="1738" y="841"/>
                    <a:pt x="1653" y="840"/>
                    <a:pt x="1575" y="826"/>
                  </a:cubicBezTo>
                  <a:close/>
                  <a:moveTo>
                    <a:pt x="2440" y="822"/>
                  </a:moveTo>
                  <a:lnTo>
                    <a:pt x="2440" y="822"/>
                  </a:lnTo>
                  <a:cubicBezTo>
                    <a:pt x="2426" y="787"/>
                    <a:pt x="2426" y="752"/>
                    <a:pt x="2426" y="715"/>
                  </a:cubicBezTo>
                  <a:lnTo>
                    <a:pt x="2426" y="130"/>
                  </a:lnTo>
                  <a:cubicBezTo>
                    <a:pt x="2426" y="94"/>
                    <a:pt x="2426" y="59"/>
                    <a:pt x="2440" y="24"/>
                  </a:cubicBezTo>
                  <a:cubicBezTo>
                    <a:pt x="2521" y="10"/>
                    <a:pt x="2609" y="0"/>
                    <a:pt x="2696" y="0"/>
                  </a:cubicBezTo>
                  <a:cubicBezTo>
                    <a:pt x="2828" y="0"/>
                    <a:pt x="2959" y="22"/>
                    <a:pt x="3053" y="81"/>
                  </a:cubicBezTo>
                  <a:cubicBezTo>
                    <a:pt x="3092" y="169"/>
                    <a:pt x="3103" y="309"/>
                    <a:pt x="3107" y="421"/>
                  </a:cubicBezTo>
                  <a:cubicBezTo>
                    <a:pt x="3103" y="537"/>
                    <a:pt x="3092" y="678"/>
                    <a:pt x="3053" y="765"/>
                  </a:cubicBezTo>
                  <a:cubicBezTo>
                    <a:pt x="2957" y="824"/>
                    <a:pt x="2826" y="847"/>
                    <a:pt x="2694" y="847"/>
                  </a:cubicBezTo>
                  <a:cubicBezTo>
                    <a:pt x="2607" y="847"/>
                    <a:pt x="2519" y="837"/>
                    <a:pt x="2440" y="822"/>
                  </a:cubicBezTo>
                  <a:close/>
                  <a:moveTo>
                    <a:pt x="2943" y="683"/>
                  </a:moveTo>
                  <a:lnTo>
                    <a:pt x="2943" y="683"/>
                  </a:lnTo>
                  <a:cubicBezTo>
                    <a:pt x="2964" y="614"/>
                    <a:pt x="2970" y="514"/>
                    <a:pt x="2971" y="421"/>
                  </a:cubicBezTo>
                  <a:cubicBezTo>
                    <a:pt x="2969" y="332"/>
                    <a:pt x="2963" y="232"/>
                    <a:pt x="2943" y="163"/>
                  </a:cubicBezTo>
                  <a:cubicBezTo>
                    <a:pt x="2881" y="128"/>
                    <a:pt x="2796" y="115"/>
                    <a:pt x="2714" y="115"/>
                  </a:cubicBezTo>
                  <a:cubicBezTo>
                    <a:pt x="2662" y="115"/>
                    <a:pt x="2612" y="120"/>
                    <a:pt x="2562" y="128"/>
                  </a:cubicBezTo>
                  <a:lnTo>
                    <a:pt x="2562" y="718"/>
                  </a:lnTo>
                  <a:cubicBezTo>
                    <a:pt x="2612" y="727"/>
                    <a:pt x="2662" y="731"/>
                    <a:pt x="2714" y="731"/>
                  </a:cubicBezTo>
                  <a:cubicBezTo>
                    <a:pt x="2797" y="731"/>
                    <a:pt x="2881" y="718"/>
                    <a:pt x="2943" y="683"/>
                  </a:cubicBezTo>
                  <a:close/>
                  <a:moveTo>
                    <a:pt x="3183" y="652"/>
                  </a:moveTo>
                  <a:lnTo>
                    <a:pt x="3183" y="652"/>
                  </a:lnTo>
                  <a:lnTo>
                    <a:pt x="3183" y="609"/>
                  </a:lnTo>
                  <a:cubicBezTo>
                    <a:pt x="3183" y="524"/>
                    <a:pt x="3187" y="390"/>
                    <a:pt x="3222" y="306"/>
                  </a:cubicBezTo>
                  <a:cubicBezTo>
                    <a:pt x="3305" y="266"/>
                    <a:pt x="3375" y="248"/>
                    <a:pt x="3442" y="248"/>
                  </a:cubicBezTo>
                  <a:cubicBezTo>
                    <a:pt x="3586" y="248"/>
                    <a:pt x="3700" y="286"/>
                    <a:pt x="3700" y="444"/>
                  </a:cubicBezTo>
                  <a:lnTo>
                    <a:pt x="3700" y="679"/>
                  </a:lnTo>
                  <a:cubicBezTo>
                    <a:pt x="3700" y="731"/>
                    <a:pt x="3697" y="782"/>
                    <a:pt x="3691" y="835"/>
                  </a:cubicBezTo>
                  <a:cubicBezTo>
                    <a:pt x="3676" y="839"/>
                    <a:pt x="3660" y="841"/>
                    <a:pt x="3644" y="841"/>
                  </a:cubicBezTo>
                  <a:cubicBezTo>
                    <a:pt x="3625" y="840"/>
                    <a:pt x="3608" y="838"/>
                    <a:pt x="3590" y="835"/>
                  </a:cubicBezTo>
                  <a:cubicBezTo>
                    <a:pt x="3580" y="780"/>
                    <a:pt x="3583" y="799"/>
                    <a:pt x="3580" y="780"/>
                  </a:cubicBezTo>
                  <a:cubicBezTo>
                    <a:pt x="3540" y="821"/>
                    <a:pt x="3467" y="847"/>
                    <a:pt x="3393" y="847"/>
                  </a:cubicBezTo>
                  <a:cubicBezTo>
                    <a:pt x="3320" y="847"/>
                    <a:pt x="3183" y="814"/>
                    <a:pt x="3183" y="652"/>
                  </a:cubicBezTo>
                  <a:close/>
                  <a:moveTo>
                    <a:pt x="3572" y="680"/>
                  </a:moveTo>
                  <a:lnTo>
                    <a:pt x="3572" y="680"/>
                  </a:lnTo>
                  <a:lnTo>
                    <a:pt x="3572" y="388"/>
                  </a:lnTo>
                  <a:cubicBezTo>
                    <a:pt x="3546" y="367"/>
                    <a:pt x="3493" y="357"/>
                    <a:pt x="3441" y="357"/>
                  </a:cubicBezTo>
                  <a:cubicBezTo>
                    <a:pt x="3387" y="357"/>
                    <a:pt x="3335" y="367"/>
                    <a:pt x="3309" y="388"/>
                  </a:cubicBezTo>
                  <a:lnTo>
                    <a:pt x="3309" y="702"/>
                  </a:lnTo>
                  <a:cubicBezTo>
                    <a:pt x="3337" y="724"/>
                    <a:pt x="3374" y="734"/>
                    <a:pt x="3412" y="734"/>
                  </a:cubicBezTo>
                  <a:cubicBezTo>
                    <a:pt x="3467" y="734"/>
                    <a:pt x="3529" y="713"/>
                    <a:pt x="3572" y="680"/>
                  </a:cubicBezTo>
                  <a:close/>
                  <a:moveTo>
                    <a:pt x="3779" y="670"/>
                  </a:moveTo>
                  <a:lnTo>
                    <a:pt x="3779" y="670"/>
                  </a:lnTo>
                  <a:lnTo>
                    <a:pt x="3779" y="297"/>
                  </a:lnTo>
                  <a:cubicBezTo>
                    <a:pt x="3779" y="244"/>
                    <a:pt x="3779" y="185"/>
                    <a:pt x="3791" y="131"/>
                  </a:cubicBezTo>
                  <a:cubicBezTo>
                    <a:pt x="3810" y="125"/>
                    <a:pt x="3829" y="123"/>
                    <a:pt x="3848" y="122"/>
                  </a:cubicBezTo>
                  <a:cubicBezTo>
                    <a:pt x="3866" y="122"/>
                    <a:pt x="3885" y="125"/>
                    <a:pt x="3905" y="130"/>
                  </a:cubicBezTo>
                  <a:lnTo>
                    <a:pt x="3905" y="273"/>
                  </a:lnTo>
                  <a:lnTo>
                    <a:pt x="4050" y="273"/>
                  </a:lnTo>
                  <a:cubicBezTo>
                    <a:pt x="4062" y="308"/>
                    <a:pt x="4062" y="346"/>
                    <a:pt x="4050" y="381"/>
                  </a:cubicBezTo>
                  <a:lnTo>
                    <a:pt x="3905" y="381"/>
                  </a:lnTo>
                  <a:lnTo>
                    <a:pt x="3905" y="663"/>
                  </a:lnTo>
                  <a:cubicBezTo>
                    <a:pt x="3905" y="733"/>
                    <a:pt x="3946" y="758"/>
                    <a:pt x="4025" y="758"/>
                  </a:cubicBezTo>
                  <a:cubicBezTo>
                    <a:pt x="4041" y="758"/>
                    <a:pt x="4059" y="757"/>
                    <a:pt x="4077" y="755"/>
                  </a:cubicBezTo>
                  <a:cubicBezTo>
                    <a:pt x="4082" y="767"/>
                    <a:pt x="4090" y="763"/>
                    <a:pt x="4094" y="789"/>
                  </a:cubicBezTo>
                  <a:cubicBezTo>
                    <a:pt x="4095" y="794"/>
                    <a:pt x="4095" y="801"/>
                    <a:pt x="4096" y="808"/>
                  </a:cubicBezTo>
                  <a:cubicBezTo>
                    <a:pt x="4096" y="814"/>
                    <a:pt x="4095" y="822"/>
                    <a:pt x="4093" y="830"/>
                  </a:cubicBezTo>
                  <a:cubicBezTo>
                    <a:pt x="4075" y="838"/>
                    <a:pt x="4033" y="853"/>
                    <a:pt x="3961" y="853"/>
                  </a:cubicBezTo>
                  <a:cubicBezTo>
                    <a:pt x="3898" y="853"/>
                    <a:pt x="3779" y="824"/>
                    <a:pt x="3779" y="670"/>
                  </a:cubicBezTo>
                  <a:close/>
                  <a:moveTo>
                    <a:pt x="4138" y="652"/>
                  </a:moveTo>
                  <a:lnTo>
                    <a:pt x="4138" y="652"/>
                  </a:lnTo>
                  <a:lnTo>
                    <a:pt x="4138" y="609"/>
                  </a:lnTo>
                  <a:cubicBezTo>
                    <a:pt x="4138" y="524"/>
                    <a:pt x="4141" y="390"/>
                    <a:pt x="4177" y="306"/>
                  </a:cubicBezTo>
                  <a:cubicBezTo>
                    <a:pt x="4259" y="266"/>
                    <a:pt x="4329" y="248"/>
                    <a:pt x="4396" y="248"/>
                  </a:cubicBezTo>
                  <a:cubicBezTo>
                    <a:pt x="4540" y="248"/>
                    <a:pt x="4654" y="286"/>
                    <a:pt x="4654" y="444"/>
                  </a:cubicBezTo>
                  <a:lnTo>
                    <a:pt x="4654" y="679"/>
                  </a:lnTo>
                  <a:cubicBezTo>
                    <a:pt x="4654" y="731"/>
                    <a:pt x="4651" y="782"/>
                    <a:pt x="4644" y="835"/>
                  </a:cubicBezTo>
                  <a:cubicBezTo>
                    <a:pt x="4630" y="839"/>
                    <a:pt x="4614" y="841"/>
                    <a:pt x="4597" y="841"/>
                  </a:cubicBezTo>
                  <a:cubicBezTo>
                    <a:pt x="4580" y="840"/>
                    <a:pt x="4561" y="838"/>
                    <a:pt x="4543" y="835"/>
                  </a:cubicBezTo>
                  <a:cubicBezTo>
                    <a:pt x="4533" y="780"/>
                    <a:pt x="4536" y="799"/>
                    <a:pt x="4533" y="780"/>
                  </a:cubicBezTo>
                  <a:cubicBezTo>
                    <a:pt x="4493" y="821"/>
                    <a:pt x="4421" y="847"/>
                    <a:pt x="4347" y="847"/>
                  </a:cubicBezTo>
                  <a:cubicBezTo>
                    <a:pt x="4275" y="847"/>
                    <a:pt x="4138" y="814"/>
                    <a:pt x="4138" y="652"/>
                  </a:cubicBezTo>
                  <a:close/>
                  <a:moveTo>
                    <a:pt x="4525" y="680"/>
                  </a:moveTo>
                  <a:lnTo>
                    <a:pt x="4525" y="680"/>
                  </a:lnTo>
                  <a:lnTo>
                    <a:pt x="4525" y="388"/>
                  </a:lnTo>
                  <a:cubicBezTo>
                    <a:pt x="4499" y="367"/>
                    <a:pt x="4447" y="357"/>
                    <a:pt x="4395" y="357"/>
                  </a:cubicBezTo>
                  <a:cubicBezTo>
                    <a:pt x="4341" y="357"/>
                    <a:pt x="4289" y="367"/>
                    <a:pt x="4263" y="388"/>
                  </a:cubicBezTo>
                  <a:lnTo>
                    <a:pt x="4263" y="702"/>
                  </a:lnTo>
                  <a:cubicBezTo>
                    <a:pt x="4291" y="724"/>
                    <a:pt x="4328" y="734"/>
                    <a:pt x="4366" y="734"/>
                  </a:cubicBezTo>
                  <a:cubicBezTo>
                    <a:pt x="4421" y="734"/>
                    <a:pt x="4482" y="713"/>
                    <a:pt x="4525" y="680"/>
                  </a:cubicBezTo>
                  <a:close/>
                  <a:moveTo>
                    <a:pt x="4948" y="580"/>
                  </a:moveTo>
                  <a:lnTo>
                    <a:pt x="4948" y="580"/>
                  </a:lnTo>
                  <a:lnTo>
                    <a:pt x="4948" y="472"/>
                  </a:lnTo>
                  <a:cubicBezTo>
                    <a:pt x="4948" y="356"/>
                    <a:pt x="4956" y="202"/>
                    <a:pt x="4999" y="79"/>
                  </a:cubicBezTo>
                  <a:cubicBezTo>
                    <a:pt x="5092" y="32"/>
                    <a:pt x="5182" y="0"/>
                    <a:pt x="5290" y="0"/>
                  </a:cubicBezTo>
                  <a:cubicBezTo>
                    <a:pt x="5397" y="0"/>
                    <a:pt x="5480" y="22"/>
                    <a:pt x="5528" y="47"/>
                  </a:cubicBezTo>
                  <a:cubicBezTo>
                    <a:pt x="5530" y="85"/>
                    <a:pt x="5517" y="116"/>
                    <a:pt x="5498" y="143"/>
                  </a:cubicBezTo>
                  <a:cubicBezTo>
                    <a:pt x="5431" y="121"/>
                    <a:pt x="5378" y="113"/>
                    <a:pt x="5290" y="113"/>
                  </a:cubicBezTo>
                  <a:cubicBezTo>
                    <a:pt x="5222" y="113"/>
                    <a:pt x="5169" y="130"/>
                    <a:pt x="5115" y="155"/>
                  </a:cubicBezTo>
                  <a:cubicBezTo>
                    <a:pt x="5103" y="205"/>
                    <a:pt x="5084" y="291"/>
                    <a:pt x="5084" y="472"/>
                  </a:cubicBezTo>
                  <a:lnTo>
                    <a:pt x="5084" y="580"/>
                  </a:lnTo>
                  <a:cubicBezTo>
                    <a:pt x="5084" y="703"/>
                    <a:pt x="5169" y="731"/>
                    <a:pt x="5290" y="731"/>
                  </a:cubicBezTo>
                  <a:cubicBezTo>
                    <a:pt x="5351" y="731"/>
                    <a:pt x="5440" y="711"/>
                    <a:pt x="5505" y="683"/>
                  </a:cubicBezTo>
                  <a:cubicBezTo>
                    <a:pt x="5527" y="708"/>
                    <a:pt x="5538" y="748"/>
                    <a:pt x="5540" y="784"/>
                  </a:cubicBezTo>
                  <a:cubicBezTo>
                    <a:pt x="5465" y="821"/>
                    <a:pt x="5389" y="847"/>
                    <a:pt x="5290" y="847"/>
                  </a:cubicBezTo>
                  <a:cubicBezTo>
                    <a:pt x="5157" y="847"/>
                    <a:pt x="4948" y="828"/>
                    <a:pt x="4948" y="580"/>
                  </a:cubicBezTo>
                  <a:close/>
                  <a:moveTo>
                    <a:pt x="5588" y="652"/>
                  </a:moveTo>
                  <a:lnTo>
                    <a:pt x="5588" y="652"/>
                  </a:lnTo>
                  <a:lnTo>
                    <a:pt x="5588" y="609"/>
                  </a:lnTo>
                  <a:cubicBezTo>
                    <a:pt x="5588" y="524"/>
                    <a:pt x="5592" y="390"/>
                    <a:pt x="5627" y="306"/>
                  </a:cubicBezTo>
                  <a:cubicBezTo>
                    <a:pt x="5710" y="266"/>
                    <a:pt x="5780" y="248"/>
                    <a:pt x="5848" y="248"/>
                  </a:cubicBezTo>
                  <a:cubicBezTo>
                    <a:pt x="5991" y="248"/>
                    <a:pt x="6105" y="286"/>
                    <a:pt x="6105" y="444"/>
                  </a:cubicBezTo>
                  <a:lnTo>
                    <a:pt x="6105" y="679"/>
                  </a:lnTo>
                  <a:cubicBezTo>
                    <a:pt x="6105" y="731"/>
                    <a:pt x="6102" y="782"/>
                    <a:pt x="6096" y="835"/>
                  </a:cubicBezTo>
                  <a:cubicBezTo>
                    <a:pt x="6080" y="839"/>
                    <a:pt x="6065" y="841"/>
                    <a:pt x="6049" y="841"/>
                  </a:cubicBezTo>
                  <a:cubicBezTo>
                    <a:pt x="6030" y="840"/>
                    <a:pt x="6012" y="838"/>
                    <a:pt x="5995" y="835"/>
                  </a:cubicBezTo>
                  <a:cubicBezTo>
                    <a:pt x="5985" y="780"/>
                    <a:pt x="5988" y="799"/>
                    <a:pt x="5985" y="780"/>
                  </a:cubicBezTo>
                  <a:cubicBezTo>
                    <a:pt x="5945" y="821"/>
                    <a:pt x="5873" y="847"/>
                    <a:pt x="5798" y="847"/>
                  </a:cubicBezTo>
                  <a:cubicBezTo>
                    <a:pt x="5725" y="847"/>
                    <a:pt x="5588" y="814"/>
                    <a:pt x="5588" y="652"/>
                  </a:cubicBezTo>
                  <a:close/>
                  <a:moveTo>
                    <a:pt x="5977" y="680"/>
                  </a:moveTo>
                  <a:lnTo>
                    <a:pt x="5977" y="680"/>
                  </a:lnTo>
                  <a:lnTo>
                    <a:pt x="5977" y="388"/>
                  </a:lnTo>
                  <a:cubicBezTo>
                    <a:pt x="5951" y="367"/>
                    <a:pt x="5899" y="357"/>
                    <a:pt x="5845" y="357"/>
                  </a:cubicBezTo>
                  <a:cubicBezTo>
                    <a:pt x="5792" y="357"/>
                    <a:pt x="5740" y="367"/>
                    <a:pt x="5714" y="388"/>
                  </a:cubicBezTo>
                  <a:lnTo>
                    <a:pt x="5714" y="702"/>
                  </a:lnTo>
                  <a:cubicBezTo>
                    <a:pt x="5742" y="724"/>
                    <a:pt x="5779" y="734"/>
                    <a:pt x="5816" y="734"/>
                  </a:cubicBezTo>
                  <a:cubicBezTo>
                    <a:pt x="5873" y="734"/>
                    <a:pt x="5933" y="713"/>
                    <a:pt x="5977" y="680"/>
                  </a:cubicBezTo>
                  <a:close/>
                  <a:moveTo>
                    <a:pt x="6184" y="670"/>
                  </a:moveTo>
                  <a:lnTo>
                    <a:pt x="6184" y="670"/>
                  </a:lnTo>
                  <a:lnTo>
                    <a:pt x="6184" y="297"/>
                  </a:lnTo>
                  <a:cubicBezTo>
                    <a:pt x="6184" y="244"/>
                    <a:pt x="6184" y="185"/>
                    <a:pt x="6196" y="131"/>
                  </a:cubicBezTo>
                  <a:cubicBezTo>
                    <a:pt x="6215" y="125"/>
                    <a:pt x="6234" y="123"/>
                    <a:pt x="6253" y="122"/>
                  </a:cubicBezTo>
                  <a:cubicBezTo>
                    <a:pt x="6271" y="122"/>
                    <a:pt x="6290" y="125"/>
                    <a:pt x="6310" y="130"/>
                  </a:cubicBezTo>
                  <a:lnTo>
                    <a:pt x="6310" y="273"/>
                  </a:lnTo>
                  <a:lnTo>
                    <a:pt x="6454" y="273"/>
                  </a:lnTo>
                  <a:cubicBezTo>
                    <a:pt x="6467" y="308"/>
                    <a:pt x="6467" y="346"/>
                    <a:pt x="6454" y="381"/>
                  </a:cubicBezTo>
                  <a:lnTo>
                    <a:pt x="6310" y="381"/>
                  </a:lnTo>
                  <a:lnTo>
                    <a:pt x="6310" y="663"/>
                  </a:lnTo>
                  <a:cubicBezTo>
                    <a:pt x="6310" y="733"/>
                    <a:pt x="6351" y="758"/>
                    <a:pt x="6430" y="758"/>
                  </a:cubicBezTo>
                  <a:cubicBezTo>
                    <a:pt x="6446" y="758"/>
                    <a:pt x="6462" y="757"/>
                    <a:pt x="6482" y="755"/>
                  </a:cubicBezTo>
                  <a:cubicBezTo>
                    <a:pt x="6487" y="767"/>
                    <a:pt x="6495" y="763"/>
                    <a:pt x="6499" y="789"/>
                  </a:cubicBezTo>
                  <a:cubicBezTo>
                    <a:pt x="6500" y="794"/>
                    <a:pt x="6500" y="801"/>
                    <a:pt x="6501" y="808"/>
                  </a:cubicBezTo>
                  <a:cubicBezTo>
                    <a:pt x="6501" y="814"/>
                    <a:pt x="6500" y="822"/>
                    <a:pt x="6498" y="830"/>
                  </a:cubicBezTo>
                  <a:cubicBezTo>
                    <a:pt x="6480" y="838"/>
                    <a:pt x="6438" y="853"/>
                    <a:pt x="6365" y="853"/>
                  </a:cubicBezTo>
                  <a:cubicBezTo>
                    <a:pt x="6303" y="853"/>
                    <a:pt x="6184" y="824"/>
                    <a:pt x="6184" y="670"/>
                  </a:cubicBezTo>
                  <a:close/>
                  <a:moveTo>
                    <a:pt x="6542" y="652"/>
                  </a:moveTo>
                  <a:lnTo>
                    <a:pt x="6542" y="652"/>
                  </a:lnTo>
                  <a:lnTo>
                    <a:pt x="6542" y="609"/>
                  </a:lnTo>
                  <a:cubicBezTo>
                    <a:pt x="6542" y="524"/>
                    <a:pt x="6546" y="390"/>
                    <a:pt x="6581" y="306"/>
                  </a:cubicBezTo>
                  <a:cubicBezTo>
                    <a:pt x="6664" y="266"/>
                    <a:pt x="6734" y="248"/>
                    <a:pt x="6801" y="248"/>
                  </a:cubicBezTo>
                  <a:cubicBezTo>
                    <a:pt x="6944" y="248"/>
                    <a:pt x="7059" y="286"/>
                    <a:pt x="7059" y="444"/>
                  </a:cubicBezTo>
                  <a:lnTo>
                    <a:pt x="7059" y="679"/>
                  </a:lnTo>
                  <a:cubicBezTo>
                    <a:pt x="7059" y="731"/>
                    <a:pt x="7056" y="782"/>
                    <a:pt x="7049" y="835"/>
                  </a:cubicBezTo>
                  <a:cubicBezTo>
                    <a:pt x="7035" y="839"/>
                    <a:pt x="7019" y="841"/>
                    <a:pt x="7002" y="841"/>
                  </a:cubicBezTo>
                  <a:cubicBezTo>
                    <a:pt x="6984" y="840"/>
                    <a:pt x="6965" y="838"/>
                    <a:pt x="6948" y="835"/>
                  </a:cubicBezTo>
                  <a:cubicBezTo>
                    <a:pt x="6938" y="780"/>
                    <a:pt x="6941" y="799"/>
                    <a:pt x="6938" y="780"/>
                  </a:cubicBezTo>
                  <a:cubicBezTo>
                    <a:pt x="6898" y="821"/>
                    <a:pt x="6826" y="847"/>
                    <a:pt x="6752" y="847"/>
                  </a:cubicBezTo>
                  <a:cubicBezTo>
                    <a:pt x="6679" y="847"/>
                    <a:pt x="6542" y="814"/>
                    <a:pt x="6542" y="652"/>
                  </a:cubicBezTo>
                  <a:close/>
                  <a:moveTo>
                    <a:pt x="6930" y="680"/>
                  </a:moveTo>
                  <a:lnTo>
                    <a:pt x="6930" y="680"/>
                  </a:lnTo>
                  <a:lnTo>
                    <a:pt x="6930" y="388"/>
                  </a:lnTo>
                  <a:cubicBezTo>
                    <a:pt x="6904" y="367"/>
                    <a:pt x="6852" y="357"/>
                    <a:pt x="6800" y="357"/>
                  </a:cubicBezTo>
                  <a:cubicBezTo>
                    <a:pt x="6746" y="357"/>
                    <a:pt x="6694" y="367"/>
                    <a:pt x="6668" y="388"/>
                  </a:cubicBezTo>
                  <a:lnTo>
                    <a:pt x="6668" y="702"/>
                  </a:lnTo>
                  <a:cubicBezTo>
                    <a:pt x="6696" y="724"/>
                    <a:pt x="6733" y="734"/>
                    <a:pt x="6771" y="734"/>
                  </a:cubicBezTo>
                  <a:cubicBezTo>
                    <a:pt x="6826" y="734"/>
                    <a:pt x="6886" y="713"/>
                    <a:pt x="6930" y="680"/>
                  </a:cubicBezTo>
                  <a:close/>
                  <a:moveTo>
                    <a:pt x="7158" y="835"/>
                  </a:moveTo>
                  <a:lnTo>
                    <a:pt x="7158" y="835"/>
                  </a:lnTo>
                  <a:cubicBezTo>
                    <a:pt x="7153" y="797"/>
                    <a:pt x="7151" y="759"/>
                    <a:pt x="7151" y="720"/>
                  </a:cubicBezTo>
                  <a:lnTo>
                    <a:pt x="7151" y="126"/>
                  </a:lnTo>
                  <a:cubicBezTo>
                    <a:pt x="7151" y="87"/>
                    <a:pt x="7151" y="48"/>
                    <a:pt x="7164" y="11"/>
                  </a:cubicBezTo>
                  <a:cubicBezTo>
                    <a:pt x="7180" y="7"/>
                    <a:pt x="7198" y="5"/>
                    <a:pt x="7216" y="5"/>
                  </a:cubicBezTo>
                  <a:cubicBezTo>
                    <a:pt x="7233" y="5"/>
                    <a:pt x="7250" y="7"/>
                    <a:pt x="7267" y="11"/>
                  </a:cubicBezTo>
                  <a:cubicBezTo>
                    <a:pt x="7278" y="48"/>
                    <a:pt x="7278" y="89"/>
                    <a:pt x="7278" y="128"/>
                  </a:cubicBezTo>
                  <a:lnTo>
                    <a:pt x="7278" y="719"/>
                  </a:lnTo>
                  <a:cubicBezTo>
                    <a:pt x="7278" y="757"/>
                    <a:pt x="7279" y="791"/>
                    <a:pt x="7272" y="835"/>
                  </a:cubicBezTo>
                  <a:cubicBezTo>
                    <a:pt x="7254" y="839"/>
                    <a:pt x="7235" y="841"/>
                    <a:pt x="7217" y="841"/>
                  </a:cubicBezTo>
                  <a:cubicBezTo>
                    <a:pt x="7197" y="841"/>
                    <a:pt x="7177" y="839"/>
                    <a:pt x="7158" y="835"/>
                  </a:cubicBezTo>
                  <a:close/>
                  <a:moveTo>
                    <a:pt x="7377" y="656"/>
                  </a:moveTo>
                  <a:lnTo>
                    <a:pt x="7377" y="656"/>
                  </a:lnTo>
                  <a:cubicBezTo>
                    <a:pt x="7377" y="609"/>
                    <a:pt x="7377" y="625"/>
                    <a:pt x="7377" y="609"/>
                  </a:cubicBezTo>
                  <a:cubicBezTo>
                    <a:pt x="7377" y="524"/>
                    <a:pt x="7381" y="390"/>
                    <a:pt x="7416" y="306"/>
                  </a:cubicBezTo>
                  <a:cubicBezTo>
                    <a:pt x="7499" y="266"/>
                    <a:pt x="7569" y="248"/>
                    <a:pt x="7637" y="248"/>
                  </a:cubicBezTo>
                  <a:cubicBezTo>
                    <a:pt x="7780" y="248"/>
                    <a:pt x="7894" y="286"/>
                    <a:pt x="7894" y="444"/>
                  </a:cubicBezTo>
                  <a:lnTo>
                    <a:pt x="7894" y="490"/>
                  </a:lnTo>
                  <a:cubicBezTo>
                    <a:pt x="7894" y="517"/>
                    <a:pt x="7894" y="699"/>
                    <a:pt x="7857" y="793"/>
                  </a:cubicBezTo>
                  <a:cubicBezTo>
                    <a:pt x="7794" y="832"/>
                    <a:pt x="7721" y="853"/>
                    <a:pt x="7637" y="853"/>
                  </a:cubicBezTo>
                  <a:cubicBezTo>
                    <a:pt x="7497" y="853"/>
                    <a:pt x="7377" y="820"/>
                    <a:pt x="7377" y="656"/>
                  </a:cubicBezTo>
                  <a:close/>
                  <a:moveTo>
                    <a:pt x="7766" y="712"/>
                  </a:moveTo>
                  <a:lnTo>
                    <a:pt x="7766" y="712"/>
                  </a:lnTo>
                  <a:lnTo>
                    <a:pt x="7766" y="387"/>
                  </a:lnTo>
                  <a:cubicBezTo>
                    <a:pt x="7739" y="366"/>
                    <a:pt x="7688" y="356"/>
                    <a:pt x="7635" y="356"/>
                  </a:cubicBezTo>
                  <a:cubicBezTo>
                    <a:pt x="7583" y="356"/>
                    <a:pt x="7532" y="366"/>
                    <a:pt x="7504" y="387"/>
                  </a:cubicBezTo>
                  <a:lnTo>
                    <a:pt x="7504" y="712"/>
                  </a:lnTo>
                  <a:cubicBezTo>
                    <a:pt x="7530" y="732"/>
                    <a:pt x="7582" y="744"/>
                    <a:pt x="7635" y="744"/>
                  </a:cubicBezTo>
                  <a:cubicBezTo>
                    <a:pt x="7688" y="744"/>
                    <a:pt x="7740" y="732"/>
                    <a:pt x="7766" y="712"/>
                  </a:cubicBezTo>
                  <a:close/>
                  <a:moveTo>
                    <a:pt x="7985" y="1038"/>
                  </a:moveTo>
                  <a:lnTo>
                    <a:pt x="7985" y="1038"/>
                  </a:lnTo>
                  <a:cubicBezTo>
                    <a:pt x="7991" y="1003"/>
                    <a:pt x="8004" y="968"/>
                    <a:pt x="8025" y="943"/>
                  </a:cubicBezTo>
                  <a:cubicBezTo>
                    <a:pt x="8100" y="973"/>
                    <a:pt x="8161" y="977"/>
                    <a:pt x="8215" y="977"/>
                  </a:cubicBezTo>
                  <a:cubicBezTo>
                    <a:pt x="8257" y="977"/>
                    <a:pt x="8301" y="969"/>
                    <a:pt x="8337" y="953"/>
                  </a:cubicBezTo>
                  <a:cubicBezTo>
                    <a:pt x="8347" y="927"/>
                    <a:pt x="8353" y="867"/>
                    <a:pt x="8354" y="821"/>
                  </a:cubicBezTo>
                  <a:cubicBezTo>
                    <a:pt x="8312" y="841"/>
                    <a:pt x="8267" y="853"/>
                    <a:pt x="8218" y="853"/>
                  </a:cubicBezTo>
                  <a:cubicBezTo>
                    <a:pt x="8084" y="853"/>
                    <a:pt x="7965" y="820"/>
                    <a:pt x="7965" y="656"/>
                  </a:cubicBezTo>
                  <a:cubicBezTo>
                    <a:pt x="7965" y="468"/>
                    <a:pt x="7974" y="377"/>
                    <a:pt x="8004" y="306"/>
                  </a:cubicBezTo>
                  <a:cubicBezTo>
                    <a:pt x="8087" y="266"/>
                    <a:pt x="8157" y="248"/>
                    <a:pt x="8224" y="248"/>
                  </a:cubicBezTo>
                  <a:cubicBezTo>
                    <a:pt x="8368" y="248"/>
                    <a:pt x="8482" y="286"/>
                    <a:pt x="8482" y="444"/>
                  </a:cubicBezTo>
                  <a:lnTo>
                    <a:pt x="8482" y="749"/>
                  </a:lnTo>
                  <a:cubicBezTo>
                    <a:pt x="8480" y="848"/>
                    <a:pt x="8471" y="948"/>
                    <a:pt x="8446" y="1025"/>
                  </a:cubicBezTo>
                  <a:cubicBezTo>
                    <a:pt x="8391" y="1057"/>
                    <a:pt x="8324" y="1085"/>
                    <a:pt x="8216" y="1085"/>
                  </a:cubicBezTo>
                  <a:cubicBezTo>
                    <a:pt x="8130" y="1085"/>
                    <a:pt x="8070" y="1075"/>
                    <a:pt x="7985" y="1038"/>
                  </a:cubicBezTo>
                  <a:close/>
                  <a:moveTo>
                    <a:pt x="8354" y="712"/>
                  </a:moveTo>
                  <a:lnTo>
                    <a:pt x="8354" y="712"/>
                  </a:lnTo>
                  <a:lnTo>
                    <a:pt x="8354" y="388"/>
                  </a:lnTo>
                  <a:cubicBezTo>
                    <a:pt x="8327" y="366"/>
                    <a:pt x="8276" y="356"/>
                    <a:pt x="8222" y="356"/>
                  </a:cubicBezTo>
                  <a:cubicBezTo>
                    <a:pt x="8170" y="356"/>
                    <a:pt x="8118" y="366"/>
                    <a:pt x="8090" y="388"/>
                  </a:cubicBezTo>
                  <a:lnTo>
                    <a:pt x="8090" y="712"/>
                  </a:lnTo>
                  <a:cubicBezTo>
                    <a:pt x="8118" y="733"/>
                    <a:pt x="8169" y="744"/>
                    <a:pt x="8220" y="744"/>
                  </a:cubicBezTo>
                  <a:cubicBezTo>
                    <a:pt x="8276" y="744"/>
                    <a:pt x="8329" y="732"/>
                    <a:pt x="8354" y="71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7" name="Freeform 27">
              <a:extLst>
                <a:ext uri="{FF2B5EF4-FFF2-40B4-BE49-F238E27FC236}">
                  <a16:creationId xmlns:a16="http://schemas.microsoft.com/office/drawing/2014/main" id="{4CBCF988-A8E9-B645-9596-2B815F9FDA6F}"/>
                </a:ext>
              </a:extLst>
            </p:cNvPr>
            <p:cNvSpPr>
              <a:spLocks noChangeArrowheads="1"/>
            </p:cNvSpPr>
            <p:nvPr/>
          </p:nvSpPr>
          <p:spPr bwMode="auto">
            <a:xfrm>
              <a:off x="2390776" y="5588313"/>
              <a:ext cx="400050" cy="533400"/>
            </a:xfrm>
            <a:custGeom>
              <a:avLst/>
              <a:gdLst>
                <a:gd name="T0" fmla="*/ 555 w 1111"/>
                <a:gd name="T1" fmla="*/ 0 h 1482"/>
                <a:gd name="T2" fmla="*/ 555 w 1111"/>
                <a:gd name="T3" fmla="*/ 0 h 1482"/>
                <a:gd name="T4" fmla="*/ 0 w 1111"/>
                <a:gd name="T5" fmla="*/ 121 h 1482"/>
                <a:gd name="T6" fmla="*/ 0 w 1111"/>
                <a:gd name="T7" fmla="*/ 238 h 1482"/>
                <a:gd name="T8" fmla="*/ 878 w 1111"/>
                <a:gd name="T9" fmla="*/ 238 h 1482"/>
                <a:gd name="T10" fmla="*/ 948 w 1111"/>
                <a:gd name="T11" fmla="*/ 307 h 1482"/>
                <a:gd name="T12" fmla="*/ 878 w 1111"/>
                <a:gd name="T13" fmla="*/ 378 h 1482"/>
                <a:gd name="T14" fmla="*/ 0 w 1111"/>
                <a:gd name="T15" fmla="*/ 378 h 1482"/>
                <a:gd name="T16" fmla="*/ 0 w 1111"/>
                <a:gd name="T17" fmla="*/ 527 h 1482"/>
                <a:gd name="T18" fmla="*/ 208 w 1111"/>
                <a:gd name="T19" fmla="*/ 527 h 1482"/>
                <a:gd name="T20" fmla="*/ 277 w 1111"/>
                <a:gd name="T21" fmla="*/ 597 h 1482"/>
                <a:gd name="T22" fmla="*/ 208 w 1111"/>
                <a:gd name="T23" fmla="*/ 666 h 1482"/>
                <a:gd name="T24" fmla="*/ 0 w 1111"/>
                <a:gd name="T25" fmla="*/ 666 h 1482"/>
                <a:gd name="T26" fmla="*/ 0 w 1111"/>
                <a:gd name="T27" fmla="*/ 815 h 1482"/>
                <a:gd name="T28" fmla="*/ 208 w 1111"/>
                <a:gd name="T29" fmla="*/ 815 h 1482"/>
                <a:gd name="T30" fmla="*/ 277 w 1111"/>
                <a:gd name="T31" fmla="*/ 885 h 1482"/>
                <a:gd name="T32" fmla="*/ 208 w 1111"/>
                <a:gd name="T33" fmla="*/ 954 h 1482"/>
                <a:gd name="T34" fmla="*/ 0 w 1111"/>
                <a:gd name="T35" fmla="*/ 954 h 1482"/>
                <a:gd name="T36" fmla="*/ 0 w 1111"/>
                <a:gd name="T37" fmla="*/ 1105 h 1482"/>
                <a:gd name="T38" fmla="*/ 208 w 1111"/>
                <a:gd name="T39" fmla="*/ 1105 h 1482"/>
                <a:gd name="T40" fmla="*/ 277 w 1111"/>
                <a:gd name="T41" fmla="*/ 1174 h 1482"/>
                <a:gd name="T42" fmla="*/ 208 w 1111"/>
                <a:gd name="T43" fmla="*/ 1243 h 1482"/>
                <a:gd name="T44" fmla="*/ 0 w 1111"/>
                <a:gd name="T45" fmla="*/ 1243 h 1482"/>
                <a:gd name="T46" fmla="*/ 0 w 1111"/>
                <a:gd name="T47" fmla="*/ 1361 h 1482"/>
                <a:gd name="T48" fmla="*/ 555 w 1111"/>
                <a:gd name="T49" fmla="*/ 1481 h 1482"/>
                <a:gd name="T50" fmla="*/ 1110 w 1111"/>
                <a:gd name="T51" fmla="*/ 1361 h 1482"/>
                <a:gd name="T52" fmla="*/ 1110 w 1111"/>
                <a:gd name="T53" fmla="*/ 121 h 1482"/>
                <a:gd name="T54" fmla="*/ 555 w 1111"/>
                <a:gd name="T55" fmla="*/ 0 h 1482"/>
                <a:gd name="T56" fmla="*/ 878 w 1111"/>
                <a:gd name="T57" fmla="*/ 1243 h 1482"/>
                <a:gd name="T58" fmla="*/ 878 w 1111"/>
                <a:gd name="T59" fmla="*/ 1243 h 1482"/>
                <a:gd name="T60" fmla="*/ 494 w 1111"/>
                <a:gd name="T61" fmla="*/ 1243 h 1482"/>
                <a:gd name="T62" fmla="*/ 425 w 1111"/>
                <a:gd name="T63" fmla="*/ 1174 h 1482"/>
                <a:gd name="T64" fmla="*/ 494 w 1111"/>
                <a:gd name="T65" fmla="*/ 1105 h 1482"/>
                <a:gd name="T66" fmla="*/ 878 w 1111"/>
                <a:gd name="T67" fmla="*/ 1105 h 1482"/>
                <a:gd name="T68" fmla="*/ 948 w 1111"/>
                <a:gd name="T69" fmla="*/ 1174 h 1482"/>
                <a:gd name="T70" fmla="*/ 878 w 1111"/>
                <a:gd name="T71" fmla="*/ 1243 h 1482"/>
                <a:gd name="T72" fmla="*/ 878 w 1111"/>
                <a:gd name="T73" fmla="*/ 954 h 1482"/>
                <a:gd name="T74" fmla="*/ 878 w 1111"/>
                <a:gd name="T75" fmla="*/ 954 h 1482"/>
                <a:gd name="T76" fmla="*/ 494 w 1111"/>
                <a:gd name="T77" fmla="*/ 954 h 1482"/>
                <a:gd name="T78" fmla="*/ 425 w 1111"/>
                <a:gd name="T79" fmla="*/ 885 h 1482"/>
                <a:gd name="T80" fmla="*/ 494 w 1111"/>
                <a:gd name="T81" fmla="*/ 815 h 1482"/>
                <a:gd name="T82" fmla="*/ 878 w 1111"/>
                <a:gd name="T83" fmla="*/ 815 h 1482"/>
                <a:gd name="T84" fmla="*/ 948 w 1111"/>
                <a:gd name="T85" fmla="*/ 885 h 1482"/>
                <a:gd name="T86" fmla="*/ 878 w 1111"/>
                <a:gd name="T87" fmla="*/ 954 h 1482"/>
                <a:gd name="T88" fmla="*/ 878 w 1111"/>
                <a:gd name="T89" fmla="*/ 666 h 1482"/>
                <a:gd name="T90" fmla="*/ 878 w 1111"/>
                <a:gd name="T91" fmla="*/ 666 h 1482"/>
                <a:gd name="T92" fmla="*/ 494 w 1111"/>
                <a:gd name="T93" fmla="*/ 666 h 1482"/>
                <a:gd name="T94" fmla="*/ 425 w 1111"/>
                <a:gd name="T95" fmla="*/ 597 h 1482"/>
                <a:gd name="T96" fmla="*/ 494 w 1111"/>
                <a:gd name="T97" fmla="*/ 527 h 1482"/>
                <a:gd name="T98" fmla="*/ 878 w 1111"/>
                <a:gd name="T99" fmla="*/ 527 h 1482"/>
                <a:gd name="T100" fmla="*/ 948 w 1111"/>
                <a:gd name="T101" fmla="*/ 597 h 1482"/>
                <a:gd name="T102" fmla="*/ 878 w 1111"/>
                <a:gd name="T103" fmla="*/ 666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1" h="1482">
                  <a:moveTo>
                    <a:pt x="555" y="0"/>
                  </a:moveTo>
                  <a:lnTo>
                    <a:pt x="555" y="0"/>
                  </a:lnTo>
                  <a:cubicBezTo>
                    <a:pt x="310" y="0"/>
                    <a:pt x="99" y="50"/>
                    <a:pt x="0" y="121"/>
                  </a:cubicBezTo>
                  <a:cubicBezTo>
                    <a:pt x="0" y="238"/>
                    <a:pt x="0" y="238"/>
                    <a:pt x="0" y="238"/>
                  </a:cubicBezTo>
                  <a:cubicBezTo>
                    <a:pt x="878" y="238"/>
                    <a:pt x="878" y="238"/>
                    <a:pt x="878" y="238"/>
                  </a:cubicBezTo>
                  <a:cubicBezTo>
                    <a:pt x="917" y="238"/>
                    <a:pt x="948" y="270"/>
                    <a:pt x="948" y="307"/>
                  </a:cubicBezTo>
                  <a:cubicBezTo>
                    <a:pt x="948" y="346"/>
                    <a:pt x="917" y="378"/>
                    <a:pt x="878" y="378"/>
                  </a:cubicBezTo>
                  <a:cubicBezTo>
                    <a:pt x="0" y="378"/>
                    <a:pt x="0" y="378"/>
                    <a:pt x="0" y="378"/>
                  </a:cubicBezTo>
                  <a:cubicBezTo>
                    <a:pt x="0" y="527"/>
                    <a:pt x="0" y="527"/>
                    <a:pt x="0" y="527"/>
                  </a:cubicBezTo>
                  <a:cubicBezTo>
                    <a:pt x="208" y="527"/>
                    <a:pt x="208" y="527"/>
                    <a:pt x="208" y="527"/>
                  </a:cubicBezTo>
                  <a:cubicBezTo>
                    <a:pt x="246" y="527"/>
                    <a:pt x="277" y="558"/>
                    <a:pt x="277" y="597"/>
                  </a:cubicBezTo>
                  <a:cubicBezTo>
                    <a:pt x="277" y="635"/>
                    <a:pt x="246" y="666"/>
                    <a:pt x="208" y="666"/>
                  </a:cubicBezTo>
                  <a:cubicBezTo>
                    <a:pt x="0" y="666"/>
                    <a:pt x="0" y="666"/>
                    <a:pt x="0" y="666"/>
                  </a:cubicBezTo>
                  <a:cubicBezTo>
                    <a:pt x="0" y="815"/>
                    <a:pt x="0" y="815"/>
                    <a:pt x="0" y="815"/>
                  </a:cubicBezTo>
                  <a:cubicBezTo>
                    <a:pt x="208" y="815"/>
                    <a:pt x="208" y="815"/>
                    <a:pt x="208" y="815"/>
                  </a:cubicBezTo>
                  <a:cubicBezTo>
                    <a:pt x="246" y="815"/>
                    <a:pt x="277" y="846"/>
                    <a:pt x="277" y="885"/>
                  </a:cubicBezTo>
                  <a:cubicBezTo>
                    <a:pt x="277" y="923"/>
                    <a:pt x="246" y="954"/>
                    <a:pt x="208" y="954"/>
                  </a:cubicBezTo>
                  <a:cubicBezTo>
                    <a:pt x="0" y="954"/>
                    <a:pt x="0" y="954"/>
                    <a:pt x="0" y="954"/>
                  </a:cubicBezTo>
                  <a:cubicBezTo>
                    <a:pt x="0" y="1105"/>
                    <a:pt x="0" y="1105"/>
                    <a:pt x="0" y="1105"/>
                  </a:cubicBezTo>
                  <a:cubicBezTo>
                    <a:pt x="208" y="1105"/>
                    <a:pt x="208" y="1105"/>
                    <a:pt x="208" y="1105"/>
                  </a:cubicBezTo>
                  <a:cubicBezTo>
                    <a:pt x="246" y="1105"/>
                    <a:pt x="277" y="1136"/>
                    <a:pt x="277" y="1174"/>
                  </a:cubicBezTo>
                  <a:cubicBezTo>
                    <a:pt x="277" y="1213"/>
                    <a:pt x="246" y="1243"/>
                    <a:pt x="208" y="1243"/>
                  </a:cubicBezTo>
                  <a:cubicBezTo>
                    <a:pt x="0" y="1243"/>
                    <a:pt x="0" y="1243"/>
                    <a:pt x="0" y="1243"/>
                  </a:cubicBezTo>
                  <a:cubicBezTo>
                    <a:pt x="0" y="1361"/>
                    <a:pt x="0" y="1361"/>
                    <a:pt x="0" y="1361"/>
                  </a:cubicBezTo>
                  <a:cubicBezTo>
                    <a:pt x="99" y="1432"/>
                    <a:pt x="310" y="1481"/>
                    <a:pt x="555" y="1481"/>
                  </a:cubicBezTo>
                  <a:cubicBezTo>
                    <a:pt x="799" y="1481"/>
                    <a:pt x="1010" y="1432"/>
                    <a:pt x="1110" y="1361"/>
                  </a:cubicBezTo>
                  <a:cubicBezTo>
                    <a:pt x="1110" y="121"/>
                    <a:pt x="1110" y="121"/>
                    <a:pt x="1110" y="121"/>
                  </a:cubicBezTo>
                  <a:cubicBezTo>
                    <a:pt x="1010" y="50"/>
                    <a:pt x="799" y="0"/>
                    <a:pt x="555" y="0"/>
                  </a:cubicBezTo>
                  <a:close/>
                  <a:moveTo>
                    <a:pt x="878" y="1243"/>
                  </a:moveTo>
                  <a:lnTo>
                    <a:pt x="878" y="1243"/>
                  </a:lnTo>
                  <a:cubicBezTo>
                    <a:pt x="494" y="1243"/>
                    <a:pt x="494" y="1243"/>
                    <a:pt x="494" y="1243"/>
                  </a:cubicBezTo>
                  <a:cubicBezTo>
                    <a:pt x="456" y="1243"/>
                    <a:pt x="425" y="1213"/>
                    <a:pt x="425" y="1174"/>
                  </a:cubicBezTo>
                  <a:cubicBezTo>
                    <a:pt x="425" y="1136"/>
                    <a:pt x="456" y="1105"/>
                    <a:pt x="494" y="1105"/>
                  </a:cubicBezTo>
                  <a:cubicBezTo>
                    <a:pt x="878" y="1105"/>
                    <a:pt x="878" y="1105"/>
                    <a:pt x="878" y="1105"/>
                  </a:cubicBezTo>
                  <a:cubicBezTo>
                    <a:pt x="917" y="1105"/>
                    <a:pt x="948" y="1136"/>
                    <a:pt x="948" y="1174"/>
                  </a:cubicBezTo>
                  <a:cubicBezTo>
                    <a:pt x="948" y="1213"/>
                    <a:pt x="917" y="1243"/>
                    <a:pt x="878" y="1243"/>
                  </a:cubicBezTo>
                  <a:close/>
                  <a:moveTo>
                    <a:pt x="878" y="954"/>
                  </a:moveTo>
                  <a:lnTo>
                    <a:pt x="878" y="954"/>
                  </a:lnTo>
                  <a:cubicBezTo>
                    <a:pt x="494" y="954"/>
                    <a:pt x="494" y="954"/>
                    <a:pt x="494" y="954"/>
                  </a:cubicBezTo>
                  <a:cubicBezTo>
                    <a:pt x="456" y="954"/>
                    <a:pt x="425" y="923"/>
                    <a:pt x="425" y="885"/>
                  </a:cubicBezTo>
                  <a:cubicBezTo>
                    <a:pt x="425" y="846"/>
                    <a:pt x="456" y="815"/>
                    <a:pt x="494" y="815"/>
                  </a:cubicBezTo>
                  <a:cubicBezTo>
                    <a:pt x="878" y="815"/>
                    <a:pt x="878" y="815"/>
                    <a:pt x="878" y="815"/>
                  </a:cubicBezTo>
                  <a:cubicBezTo>
                    <a:pt x="917" y="815"/>
                    <a:pt x="948" y="846"/>
                    <a:pt x="948" y="885"/>
                  </a:cubicBezTo>
                  <a:cubicBezTo>
                    <a:pt x="948" y="923"/>
                    <a:pt x="917" y="954"/>
                    <a:pt x="878" y="954"/>
                  </a:cubicBezTo>
                  <a:close/>
                  <a:moveTo>
                    <a:pt x="878" y="666"/>
                  </a:moveTo>
                  <a:lnTo>
                    <a:pt x="878" y="666"/>
                  </a:lnTo>
                  <a:cubicBezTo>
                    <a:pt x="494" y="666"/>
                    <a:pt x="494" y="666"/>
                    <a:pt x="494" y="666"/>
                  </a:cubicBezTo>
                  <a:cubicBezTo>
                    <a:pt x="456" y="666"/>
                    <a:pt x="425" y="635"/>
                    <a:pt x="425" y="597"/>
                  </a:cubicBezTo>
                  <a:cubicBezTo>
                    <a:pt x="425" y="558"/>
                    <a:pt x="456" y="527"/>
                    <a:pt x="494" y="527"/>
                  </a:cubicBezTo>
                  <a:cubicBezTo>
                    <a:pt x="878" y="527"/>
                    <a:pt x="878" y="527"/>
                    <a:pt x="878" y="527"/>
                  </a:cubicBezTo>
                  <a:cubicBezTo>
                    <a:pt x="917" y="527"/>
                    <a:pt x="948" y="558"/>
                    <a:pt x="948" y="597"/>
                  </a:cubicBezTo>
                  <a:cubicBezTo>
                    <a:pt x="948" y="635"/>
                    <a:pt x="917" y="666"/>
                    <a:pt x="878" y="666"/>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 name="Group 19">
            <a:extLst>
              <a:ext uri="{FF2B5EF4-FFF2-40B4-BE49-F238E27FC236}">
                <a16:creationId xmlns:a16="http://schemas.microsoft.com/office/drawing/2014/main" id="{FD6954C9-10EF-B546-A4F8-4640F6A8E8AB}"/>
              </a:ext>
            </a:extLst>
          </p:cNvPr>
          <p:cNvGrpSpPr/>
          <p:nvPr/>
        </p:nvGrpSpPr>
        <p:grpSpPr>
          <a:xfrm>
            <a:off x="6211273" y="221538"/>
            <a:ext cx="927680" cy="431718"/>
            <a:chOff x="8509001" y="5688325"/>
            <a:chExt cx="1146175" cy="533400"/>
          </a:xfrm>
        </p:grpSpPr>
        <p:sp>
          <p:nvSpPr>
            <p:cNvPr id="128" name="Freeform 28">
              <a:extLst>
                <a:ext uri="{FF2B5EF4-FFF2-40B4-BE49-F238E27FC236}">
                  <a16:creationId xmlns:a16="http://schemas.microsoft.com/office/drawing/2014/main" id="{72F374F9-BA6B-964B-913B-5D2BADFE91F6}"/>
                </a:ext>
              </a:extLst>
            </p:cNvPr>
            <p:cNvSpPr>
              <a:spLocks noChangeArrowheads="1"/>
            </p:cNvSpPr>
            <p:nvPr/>
          </p:nvSpPr>
          <p:spPr bwMode="auto">
            <a:xfrm>
              <a:off x="8988426" y="5731188"/>
              <a:ext cx="666750" cy="490537"/>
            </a:xfrm>
            <a:custGeom>
              <a:avLst/>
              <a:gdLst>
                <a:gd name="T0" fmla="*/ 194 w 1851"/>
                <a:gd name="T1" fmla="*/ 206 h 1361"/>
                <a:gd name="T2" fmla="*/ 213 w 1851"/>
                <a:gd name="T3" fmla="*/ 63 h 1361"/>
                <a:gd name="T4" fmla="*/ 117 w 1851"/>
                <a:gd name="T5" fmla="*/ 298 h 1361"/>
                <a:gd name="T6" fmla="*/ 393 w 1851"/>
                <a:gd name="T7" fmla="*/ 300 h 1361"/>
                <a:gd name="T8" fmla="*/ 514 w 1851"/>
                <a:gd name="T9" fmla="*/ 94 h 1361"/>
                <a:gd name="T10" fmla="*/ 488 w 1851"/>
                <a:gd name="T11" fmla="*/ 342 h 1361"/>
                <a:gd name="T12" fmla="*/ 466 w 1851"/>
                <a:gd name="T13" fmla="*/ 58 h 1361"/>
                <a:gd name="T14" fmla="*/ 467 w 1851"/>
                <a:gd name="T15" fmla="*/ 238 h 1361"/>
                <a:gd name="T16" fmla="*/ 560 w 1851"/>
                <a:gd name="T17" fmla="*/ 51 h 1361"/>
                <a:gd name="T18" fmla="*/ 652 w 1851"/>
                <a:gd name="T19" fmla="*/ 257 h 1361"/>
                <a:gd name="T20" fmla="*/ 653 w 1851"/>
                <a:gd name="T21" fmla="*/ 298 h 1361"/>
                <a:gd name="T22" fmla="*/ 25 w 1851"/>
                <a:gd name="T23" fmla="*/ 405 h 1361"/>
                <a:gd name="T24" fmla="*/ 344 w 1851"/>
                <a:gd name="T25" fmla="*/ 729 h 1361"/>
                <a:gd name="T26" fmla="*/ 303 w 1851"/>
                <a:gd name="T27" fmla="*/ 554 h 1361"/>
                <a:gd name="T28" fmla="*/ 172 w 1851"/>
                <a:gd name="T29" fmla="*/ 711 h 1361"/>
                <a:gd name="T30" fmla="*/ 437 w 1851"/>
                <a:gd name="T31" fmla="*/ 494 h 1361"/>
                <a:gd name="T32" fmla="*/ 651 w 1851"/>
                <a:gd name="T33" fmla="*/ 766 h 1361"/>
                <a:gd name="T34" fmla="*/ 614 w 1851"/>
                <a:gd name="T35" fmla="*/ 685 h 1361"/>
                <a:gd name="T36" fmla="*/ 480 w 1851"/>
                <a:gd name="T37" fmla="*/ 696 h 1361"/>
                <a:gd name="T38" fmla="*/ 725 w 1851"/>
                <a:gd name="T39" fmla="*/ 489 h 1361"/>
                <a:gd name="T40" fmla="*/ 863 w 1851"/>
                <a:gd name="T41" fmla="*/ 478 h 1361"/>
                <a:gd name="T42" fmla="*/ 877 w 1851"/>
                <a:gd name="T43" fmla="*/ 723 h 1361"/>
                <a:gd name="T44" fmla="*/ 725 w 1851"/>
                <a:gd name="T45" fmla="*/ 680 h 1361"/>
                <a:gd name="T46" fmla="*/ 1046 w 1851"/>
                <a:gd name="T47" fmla="*/ 465 h 1361"/>
                <a:gd name="T48" fmla="*/ 1120 w 1851"/>
                <a:gd name="T49" fmla="*/ 763 h 1361"/>
                <a:gd name="T50" fmla="*/ 1112 w 1851"/>
                <a:gd name="T51" fmla="*/ 685 h 1361"/>
                <a:gd name="T52" fmla="*/ 1030 w 1851"/>
                <a:gd name="T53" fmla="*/ 713 h 1361"/>
                <a:gd name="T54" fmla="*/ 43 w 1851"/>
                <a:gd name="T55" fmla="*/ 848 h 1361"/>
                <a:gd name="T56" fmla="*/ 102 w 1851"/>
                <a:gd name="T57" fmla="*/ 886 h 1361"/>
                <a:gd name="T58" fmla="*/ 318 w 1851"/>
                <a:gd name="T59" fmla="*/ 1206 h 1361"/>
                <a:gd name="T60" fmla="*/ 349 w 1851"/>
                <a:gd name="T61" fmla="*/ 1117 h 1361"/>
                <a:gd name="T62" fmla="*/ 607 w 1851"/>
                <a:gd name="T63" fmla="*/ 1232 h 1361"/>
                <a:gd name="T64" fmla="*/ 349 w 1851"/>
                <a:gd name="T65" fmla="*/ 1139 h 1361"/>
                <a:gd name="T66" fmla="*/ 412 w 1851"/>
                <a:gd name="T67" fmla="*/ 1005 h 1361"/>
                <a:gd name="T68" fmla="*/ 657 w 1851"/>
                <a:gd name="T69" fmla="*/ 1148 h 1361"/>
                <a:gd name="T70" fmla="*/ 722 w 1851"/>
                <a:gd name="T71" fmla="*/ 946 h 1361"/>
                <a:gd name="T72" fmla="*/ 722 w 1851"/>
                <a:gd name="T73" fmla="*/ 1145 h 1361"/>
                <a:gd name="T74" fmla="*/ 817 w 1851"/>
                <a:gd name="T75" fmla="*/ 1230 h 1361"/>
                <a:gd name="T76" fmla="*/ 845 w 1851"/>
                <a:gd name="T77" fmla="*/ 1117 h 1361"/>
                <a:gd name="T78" fmla="*/ 1104 w 1851"/>
                <a:gd name="T79" fmla="*/ 1232 h 1361"/>
                <a:gd name="T80" fmla="*/ 845 w 1851"/>
                <a:gd name="T81" fmla="*/ 1139 h 1361"/>
                <a:gd name="T82" fmla="*/ 909 w 1851"/>
                <a:gd name="T83" fmla="*/ 1005 h 1361"/>
                <a:gd name="T84" fmla="*/ 1165 w 1851"/>
                <a:gd name="T85" fmla="*/ 1232 h 1361"/>
                <a:gd name="T86" fmla="*/ 1221 w 1851"/>
                <a:gd name="T87" fmla="*/ 812 h 1361"/>
                <a:gd name="T88" fmla="*/ 1165 w 1851"/>
                <a:gd name="T89" fmla="*/ 1232 h 1361"/>
                <a:gd name="T90" fmla="*/ 1414 w 1851"/>
                <a:gd name="T91" fmla="*/ 933 h 1361"/>
                <a:gd name="T92" fmla="*/ 1282 w 1851"/>
                <a:gd name="T93" fmla="*/ 1142 h 1361"/>
                <a:gd name="T94" fmla="*/ 1347 w 1851"/>
                <a:gd name="T95" fmla="*/ 1004 h 1361"/>
                <a:gd name="T96" fmla="*/ 1597 w 1851"/>
                <a:gd name="T97" fmla="*/ 1335 h 1361"/>
                <a:gd name="T98" fmla="*/ 1716 w 1851"/>
                <a:gd name="T99" fmla="*/ 1242 h 1361"/>
                <a:gd name="T100" fmla="*/ 1850 w 1851"/>
                <a:gd name="T101" fmla="*/ 1188 h 1361"/>
                <a:gd name="T102" fmla="*/ 1785 w 1851"/>
                <a:gd name="T103" fmla="*/ 1169 h 1361"/>
                <a:gd name="T104" fmla="*/ 1717 w 1851"/>
                <a:gd name="T105" fmla="*/ 1186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1" h="1361">
                  <a:moveTo>
                    <a:pt x="0" y="268"/>
                  </a:moveTo>
                  <a:lnTo>
                    <a:pt x="0" y="268"/>
                  </a:lnTo>
                  <a:cubicBezTo>
                    <a:pt x="3" y="253"/>
                    <a:pt x="9" y="239"/>
                    <a:pt x="19" y="232"/>
                  </a:cubicBezTo>
                  <a:cubicBezTo>
                    <a:pt x="49" y="249"/>
                    <a:pt x="83" y="258"/>
                    <a:pt x="117" y="258"/>
                  </a:cubicBezTo>
                  <a:cubicBezTo>
                    <a:pt x="151" y="258"/>
                    <a:pt x="194" y="245"/>
                    <a:pt x="194" y="206"/>
                  </a:cubicBezTo>
                  <a:cubicBezTo>
                    <a:pt x="194" y="165"/>
                    <a:pt x="156" y="162"/>
                    <a:pt x="123" y="160"/>
                  </a:cubicBezTo>
                  <a:cubicBezTo>
                    <a:pt x="72" y="156"/>
                    <a:pt x="7" y="150"/>
                    <a:pt x="7" y="83"/>
                  </a:cubicBezTo>
                  <a:cubicBezTo>
                    <a:pt x="7" y="22"/>
                    <a:pt x="69" y="2"/>
                    <a:pt x="125" y="2"/>
                  </a:cubicBezTo>
                  <a:cubicBezTo>
                    <a:pt x="167" y="2"/>
                    <a:pt x="199" y="12"/>
                    <a:pt x="232" y="29"/>
                  </a:cubicBezTo>
                  <a:cubicBezTo>
                    <a:pt x="231" y="44"/>
                    <a:pt x="225" y="56"/>
                    <a:pt x="213" y="63"/>
                  </a:cubicBezTo>
                  <a:cubicBezTo>
                    <a:pt x="186" y="49"/>
                    <a:pt x="155" y="42"/>
                    <a:pt x="125" y="42"/>
                  </a:cubicBezTo>
                  <a:cubicBezTo>
                    <a:pt x="98" y="42"/>
                    <a:pt x="54" y="47"/>
                    <a:pt x="54" y="83"/>
                  </a:cubicBezTo>
                  <a:cubicBezTo>
                    <a:pt x="54" y="122"/>
                    <a:pt x="108" y="117"/>
                    <a:pt x="159" y="124"/>
                  </a:cubicBezTo>
                  <a:cubicBezTo>
                    <a:pt x="202" y="131"/>
                    <a:pt x="242" y="146"/>
                    <a:pt x="242" y="206"/>
                  </a:cubicBezTo>
                  <a:cubicBezTo>
                    <a:pt x="242" y="273"/>
                    <a:pt x="177" y="298"/>
                    <a:pt x="117" y="298"/>
                  </a:cubicBezTo>
                  <a:cubicBezTo>
                    <a:pt x="76" y="298"/>
                    <a:pt x="36" y="288"/>
                    <a:pt x="0" y="268"/>
                  </a:cubicBezTo>
                  <a:close/>
                  <a:moveTo>
                    <a:pt x="444" y="342"/>
                  </a:moveTo>
                  <a:lnTo>
                    <a:pt x="444" y="342"/>
                  </a:lnTo>
                  <a:lnTo>
                    <a:pt x="419" y="297"/>
                  </a:lnTo>
                  <a:cubicBezTo>
                    <a:pt x="411" y="299"/>
                    <a:pt x="402" y="300"/>
                    <a:pt x="393" y="300"/>
                  </a:cubicBezTo>
                  <a:cubicBezTo>
                    <a:pt x="348" y="300"/>
                    <a:pt x="273" y="293"/>
                    <a:pt x="273" y="205"/>
                  </a:cubicBezTo>
                  <a:lnTo>
                    <a:pt x="273" y="167"/>
                  </a:lnTo>
                  <a:cubicBezTo>
                    <a:pt x="273" y="126"/>
                    <a:pt x="277" y="72"/>
                    <a:pt x="291" y="28"/>
                  </a:cubicBezTo>
                  <a:cubicBezTo>
                    <a:pt x="324" y="12"/>
                    <a:pt x="356" y="0"/>
                    <a:pt x="393" y="0"/>
                  </a:cubicBezTo>
                  <a:cubicBezTo>
                    <a:pt x="467" y="0"/>
                    <a:pt x="514" y="22"/>
                    <a:pt x="514" y="94"/>
                  </a:cubicBezTo>
                  <a:lnTo>
                    <a:pt x="514" y="132"/>
                  </a:lnTo>
                  <a:cubicBezTo>
                    <a:pt x="514" y="174"/>
                    <a:pt x="509" y="239"/>
                    <a:pt x="495" y="271"/>
                  </a:cubicBezTo>
                  <a:cubicBezTo>
                    <a:pt x="485" y="277"/>
                    <a:pt x="475" y="281"/>
                    <a:pt x="464" y="285"/>
                  </a:cubicBezTo>
                  <a:lnTo>
                    <a:pt x="475" y="304"/>
                  </a:lnTo>
                  <a:cubicBezTo>
                    <a:pt x="480" y="318"/>
                    <a:pt x="487" y="330"/>
                    <a:pt x="488" y="342"/>
                  </a:cubicBezTo>
                  <a:cubicBezTo>
                    <a:pt x="480" y="343"/>
                    <a:pt x="474" y="344"/>
                    <a:pt x="466" y="344"/>
                  </a:cubicBezTo>
                  <a:cubicBezTo>
                    <a:pt x="458" y="344"/>
                    <a:pt x="450" y="343"/>
                    <a:pt x="444" y="342"/>
                  </a:cubicBezTo>
                  <a:close/>
                  <a:moveTo>
                    <a:pt x="466" y="238"/>
                  </a:moveTo>
                  <a:lnTo>
                    <a:pt x="466" y="238"/>
                  </a:lnTo>
                  <a:cubicBezTo>
                    <a:pt x="466" y="58"/>
                    <a:pt x="466" y="118"/>
                    <a:pt x="466" y="58"/>
                  </a:cubicBezTo>
                  <a:cubicBezTo>
                    <a:pt x="452" y="46"/>
                    <a:pt x="422" y="41"/>
                    <a:pt x="393" y="41"/>
                  </a:cubicBezTo>
                  <a:cubicBezTo>
                    <a:pt x="365" y="41"/>
                    <a:pt x="336" y="46"/>
                    <a:pt x="321" y="58"/>
                  </a:cubicBezTo>
                  <a:cubicBezTo>
                    <a:pt x="321" y="241"/>
                    <a:pt x="321" y="180"/>
                    <a:pt x="321" y="241"/>
                  </a:cubicBezTo>
                  <a:cubicBezTo>
                    <a:pt x="337" y="253"/>
                    <a:pt x="361" y="259"/>
                    <a:pt x="389" y="259"/>
                  </a:cubicBezTo>
                  <a:cubicBezTo>
                    <a:pt x="418" y="259"/>
                    <a:pt x="449" y="251"/>
                    <a:pt x="467" y="238"/>
                  </a:cubicBezTo>
                  <a:lnTo>
                    <a:pt x="466" y="238"/>
                  </a:lnTo>
                  <a:close/>
                  <a:moveTo>
                    <a:pt x="565" y="292"/>
                  </a:moveTo>
                  <a:lnTo>
                    <a:pt x="565" y="292"/>
                  </a:lnTo>
                  <a:cubicBezTo>
                    <a:pt x="560" y="277"/>
                    <a:pt x="560" y="261"/>
                    <a:pt x="560" y="245"/>
                  </a:cubicBezTo>
                  <a:cubicBezTo>
                    <a:pt x="560" y="51"/>
                    <a:pt x="560" y="116"/>
                    <a:pt x="560" y="51"/>
                  </a:cubicBezTo>
                  <a:cubicBezTo>
                    <a:pt x="560" y="35"/>
                    <a:pt x="560" y="19"/>
                    <a:pt x="565" y="4"/>
                  </a:cubicBezTo>
                  <a:cubicBezTo>
                    <a:pt x="573" y="3"/>
                    <a:pt x="581" y="2"/>
                    <a:pt x="587" y="2"/>
                  </a:cubicBezTo>
                  <a:cubicBezTo>
                    <a:pt x="595" y="2"/>
                    <a:pt x="602" y="3"/>
                    <a:pt x="608" y="4"/>
                  </a:cubicBezTo>
                  <a:cubicBezTo>
                    <a:pt x="608" y="255"/>
                    <a:pt x="608" y="172"/>
                    <a:pt x="608" y="255"/>
                  </a:cubicBezTo>
                  <a:cubicBezTo>
                    <a:pt x="623" y="257"/>
                    <a:pt x="637" y="258"/>
                    <a:pt x="652" y="257"/>
                  </a:cubicBezTo>
                  <a:lnTo>
                    <a:pt x="758" y="257"/>
                  </a:lnTo>
                  <a:cubicBezTo>
                    <a:pt x="759" y="263"/>
                    <a:pt x="760" y="269"/>
                    <a:pt x="760" y="275"/>
                  </a:cubicBezTo>
                  <a:cubicBezTo>
                    <a:pt x="759" y="281"/>
                    <a:pt x="759" y="288"/>
                    <a:pt x="758" y="293"/>
                  </a:cubicBezTo>
                  <a:cubicBezTo>
                    <a:pt x="744" y="298"/>
                    <a:pt x="730" y="298"/>
                    <a:pt x="716" y="298"/>
                  </a:cubicBezTo>
                  <a:lnTo>
                    <a:pt x="653" y="298"/>
                  </a:lnTo>
                  <a:cubicBezTo>
                    <a:pt x="623" y="298"/>
                    <a:pt x="593" y="297"/>
                    <a:pt x="565" y="292"/>
                  </a:cubicBezTo>
                  <a:close/>
                  <a:moveTo>
                    <a:pt x="32" y="758"/>
                  </a:moveTo>
                  <a:lnTo>
                    <a:pt x="32" y="758"/>
                  </a:lnTo>
                  <a:cubicBezTo>
                    <a:pt x="25" y="740"/>
                    <a:pt x="25" y="722"/>
                    <a:pt x="25" y="703"/>
                  </a:cubicBezTo>
                  <a:lnTo>
                    <a:pt x="25" y="405"/>
                  </a:lnTo>
                  <a:cubicBezTo>
                    <a:pt x="25" y="387"/>
                    <a:pt x="25" y="369"/>
                    <a:pt x="32" y="351"/>
                  </a:cubicBezTo>
                  <a:cubicBezTo>
                    <a:pt x="75" y="343"/>
                    <a:pt x="118" y="339"/>
                    <a:pt x="163" y="339"/>
                  </a:cubicBezTo>
                  <a:cubicBezTo>
                    <a:pt x="230" y="339"/>
                    <a:pt x="297" y="350"/>
                    <a:pt x="344" y="380"/>
                  </a:cubicBezTo>
                  <a:cubicBezTo>
                    <a:pt x="365" y="425"/>
                    <a:pt x="370" y="496"/>
                    <a:pt x="371" y="554"/>
                  </a:cubicBezTo>
                  <a:cubicBezTo>
                    <a:pt x="370" y="613"/>
                    <a:pt x="365" y="684"/>
                    <a:pt x="344" y="729"/>
                  </a:cubicBezTo>
                  <a:cubicBezTo>
                    <a:pt x="296" y="759"/>
                    <a:pt x="229" y="770"/>
                    <a:pt x="162" y="770"/>
                  </a:cubicBezTo>
                  <a:cubicBezTo>
                    <a:pt x="118" y="770"/>
                    <a:pt x="75" y="765"/>
                    <a:pt x="32" y="758"/>
                  </a:cubicBezTo>
                  <a:close/>
                  <a:moveTo>
                    <a:pt x="288" y="686"/>
                  </a:moveTo>
                  <a:lnTo>
                    <a:pt x="288" y="686"/>
                  </a:lnTo>
                  <a:cubicBezTo>
                    <a:pt x="299" y="652"/>
                    <a:pt x="302" y="601"/>
                    <a:pt x="303" y="554"/>
                  </a:cubicBezTo>
                  <a:cubicBezTo>
                    <a:pt x="302" y="508"/>
                    <a:pt x="299" y="457"/>
                    <a:pt x="288" y="421"/>
                  </a:cubicBezTo>
                  <a:cubicBezTo>
                    <a:pt x="257" y="403"/>
                    <a:pt x="214" y="398"/>
                    <a:pt x="172" y="398"/>
                  </a:cubicBezTo>
                  <a:cubicBezTo>
                    <a:pt x="146" y="398"/>
                    <a:pt x="120" y="400"/>
                    <a:pt x="94" y="403"/>
                  </a:cubicBezTo>
                  <a:cubicBezTo>
                    <a:pt x="94" y="704"/>
                    <a:pt x="94" y="604"/>
                    <a:pt x="94" y="704"/>
                  </a:cubicBezTo>
                  <a:cubicBezTo>
                    <a:pt x="120" y="709"/>
                    <a:pt x="146" y="711"/>
                    <a:pt x="172" y="711"/>
                  </a:cubicBezTo>
                  <a:cubicBezTo>
                    <a:pt x="214" y="711"/>
                    <a:pt x="257" y="704"/>
                    <a:pt x="288" y="686"/>
                  </a:cubicBezTo>
                  <a:close/>
                  <a:moveTo>
                    <a:pt x="417" y="671"/>
                  </a:moveTo>
                  <a:lnTo>
                    <a:pt x="417" y="671"/>
                  </a:lnTo>
                  <a:lnTo>
                    <a:pt x="417" y="648"/>
                  </a:lnTo>
                  <a:cubicBezTo>
                    <a:pt x="417" y="605"/>
                    <a:pt x="418" y="537"/>
                    <a:pt x="437" y="494"/>
                  </a:cubicBezTo>
                  <a:cubicBezTo>
                    <a:pt x="478" y="474"/>
                    <a:pt x="515" y="465"/>
                    <a:pt x="548" y="465"/>
                  </a:cubicBezTo>
                  <a:cubicBezTo>
                    <a:pt x="622" y="465"/>
                    <a:pt x="680" y="484"/>
                    <a:pt x="680" y="565"/>
                  </a:cubicBezTo>
                  <a:lnTo>
                    <a:pt x="680" y="684"/>
                  </a:lnTo>
                  <a:cubicBezTo>
                    <a:pt x="680" y="711"/>
                    <a:pt x="678" y="737"/>
                    <a:pt x="675" y="763"/>
                  </a:cubicBezTo>
                  <a:cubicBezTo>
                    <a:pt x="667" y="765"/>
                    <a:pt x="660" y="766"/>
                    <a:pt x="651" y="766"/>
                  </a:cubicBezTo>
                  <a:cubicBezTo>
                    <a:pt x="642" y="766"/>
                    <a:pt x="633" y="765"/>
                    <a:pt x="623" y="763"/>
                  </a:cubicBezTo>
                  <a:lnTo>
                    <a:pt x="618" y="735"/>
                  </a:lnTo>
                  <a:cubicBezTo>
                    <a:pt x="598" y="756"/>
                    <a:pt x="562" y="770"/>
                    <a:pt x="524" y="770"/>
                  </a:cubicBezTo>
                  <a:cubicBezTo>
                    <a:pt x="487" y="770"/>
                    <a:pt x="417" y="753"/>
                    <a:pt x="417" y="671"/>
                  </a:cubicBezTo>
                  <a:close/>
                  <a:moveTo>
                    <a:pt x="614" y="685"/>
                  </a:moveTo>
                  <a:lnTo>
                    <a:pt x="614" y="685"/>
                  </a:lnTo>
                  <a:lnTo>
                    <a:pt x="614" y="536"/>
                  </a:lnTo>
                  <a:cubicBezTo>
                    <a:pt x="602" y="526"/>
                    <a:pt x="575" y="520"/>
                    <a:pt x="548" y="520"/>
                  </a:cubicBezTo>
                  <a:cubicBezTo>
                    <a:pt x="520" y="520"/>
                    <a:pt x="494" y="526"/>
                    <a:pt x="480" y="536"/>
                  </a:cubicBezTo>
                  <a:lnTo>
                    <a:pt x="480" y="696"/>
                  </a:lnTo>
                  <a:cubicBezTo>
                    <a:pt x="495" y="707"/>
                    <a:pt x="514" y="713"/>
                    <a:pt x="533" y="713"/>
                  </a:cubicBezTo>
                  <a:cubicBezTo>
                    <a:pt x="563" y="712"/>
                    <a:pt x="591" y="703"/>
                    <a:pt x="614" y="685"/>
                  </a:cubicBezTo>
                  <a:close/>
                  <a:moveTo>
                    <a:pt x="725" y="680"/>
                  </a:moveTo>
                  <a:lnTo>
                    <a:pt x="725" y="680"/>
                  </a:lnTo>
                  <a:lnTo>
                    <a:pt x="725" y="489"/>
                  </a:lnTo>
                  <a:cubicBezTo>
                    <a:pt x="725" y="462"/>
                    <a:pt x="725" y="432"/>
                    <a:pt x="732" y="406"/>
                  </a:cubicBezTo>
                  <a:cubicBezTo>
                    <a:pt x="741" y="402"/>
                    <a:pt x="751" y="401"/>
                    <a:pt x="761" y="401"/>
                  </a:cubicBezTo>
                  <a:cubicBezTo>
                    <a:pt x="771" y="401"/>
                    <a:pt x="780" y="402"/>
                    <a:pt x="790" y="405"/>
                  </a:cubicBezTo>
                  <a:lnTo>
                    <a:pt x="790" y="478"/>
                  </a:lnTo>
                  <a:lnTo>
                    <a:pt x="863" y="478"/>
                  </a:lnTo>
                  <a:cubicBezTo>
                    <a:pt x="870" y="496"/>
                    <a:pt x="870" y="515"/>
                    <a:pt x="863" y="533"/>
                  </a:cubicBezTo>
                  <a:lnTo>
                    <a:pt x="790" y="533"/>
                  </a:lnTo>
                  <a:lnTo>
                    <a:pt x="790" y="676"/>
                  </a:lnTo>
                  <a:cubicBezTo>
                    <a:pt x="790" y="712"/>
                    <a:pt x="811" y="724"/>
                    <a:pt x="851" y="724"/>
                  </a:cubicBezTo>
                  <a:cubicBezTo>
                    <a:pt x="859" y="724"/>
                    <a:pt x="868" y="724"/>
                    <a:pt x="877" y="723"/>
                  </a:cubicBezTo>
                  <a:cubicBezTo>
                    <a:pt x="880" y="729"/>
                    <a:pt x="883" y="727"/>
                    <a:pt x="886" y="740"/>
                  </a:cubicBezTo>
                  <a:cubicBezTo>
                    <a:pt x="887" y="743"/>
                    <a:pt x="887" y="746"/>
                    <a:pt x="887" y="750"/>
                  </a:cubicBezTo>
                  <a:cubicBezTo>
                    <a:pt x="887" y="754"/>
                    <a:pt x="887" y="758"/>
                    <a:pt x="886" y="761"/>
                  </a:cubicBezTo>
                  <a:cubicBezTo>
                    <a:pt x="877" y="765"/>
                    <a:pt x="855" y="773"/>
                    <a:pt x="819" y="773"/>
                  </a:cubicBezTo>
                  <a:cubicBezTo>
                    <a:pt x="786" y="773"/>
                    <a:pt x="725" y="759"/>
                    <a:pt x="725" y="680"/>
                  </a:cubicBezTo>
                  <a:close/>
                  <a:moveTo>
                    <a:pt x="913" y="671"/>
                  </a:moveTo>
                  <a:lnTo>
                    <a:pt x="913" y="671"/>
                  </a:lnTo>
                  <a:lnTo>
                    <a:pt x="913" y="648"/>
                  </a:lnTo>
                  <a:cubicBezTo>
                    <a:pt x="913" y="605"/>
                    <a:pt x="916" y="537"/>
                    <a:pt x="933" y="494"/>
                  </a:cubicBezTo>
                  <a:cubicBezTo>
                    <a:pt x="976" y="474"/>
                    <a:pt x="1011" y="465"/>
                    <a:pt x="1046" y="465"/>
                  </a:cubicBezTo>
                  <a:cubicBezTo>
                    <a:pt x="1118" y="465"/>
                    <a:pt x="1176" y="484"/>
                    <a:pt x="1176" y="565"/>
                  </a:cubicBezTo>
                  <a:lnTo>
                    <a:pt x="1176" y="684"/>
                  </a:lnTo>
                  <a:cubicBezTo>
                    <a:pt x="1176" y="711"/>
                    <a:pt x="1175" y="737"/>
                    <a:pt x="1172" y="763"/>
                  </a:cubicBezTo>
                  <a:cubicBezTo>
                    <a:pt x="1164" y="765"/>
                    <a:pt x="1156" y="766"/>
                    <a:pt x="1148" y="766"/>
                  </a:cubicBezTo>
                  <a:cubicBezTo>
                    <a:pt x="1138" y="766"/>
                    <a:pt x="1129" y="765"/>
                    <a:pt x="1120" y="763"/>
                  </a:cubicBezTo>
                  <a:lnTo>
                    <a:pt x="1115" y="735"/>
                  </a:lnTo>
                  <a:cubicBezTo>
                    <a:pt x="1095" y="756"/>
                    <a:pt x="1058" y="770"/>
                    <a:pt x="1020" y="770"/>
                  </a:cubicBezTo>
                  <a:cubicBezTo>
                    <a:pt x="984" y="770"/>
                    <a:pt x="913" y="753"/>
                    <a:pt x="913" y="671"/>
                  </a:cubicBezTo>
                  <a:close/>
                  <a:moveTo>
                    <a:pt x="1112" y="685"/>
                  </a:moveTo>
                  <a:lnTo>
                    <a:pt x="1112" y="685"/>
                  </a:lnTo>
                  <a:lnTo>
                    <a:pt x="1112" y="536"/>
                  </a:lnTo>
                  <a:cubicBezTo>
                    <a:pt x="1098" y="526"/>
                    <a:pt x="1072" y="520"/>
                    <a:pt x="1045" y="520"/>
                  </a:cubicBezTo>
                  <a:cubicBezTo>
                    <a:pt x="1017" y="520"/>
                    <a:pt x="990" y="526"/>
                    <a:pt x="978" y="536"/>
                  </a:cubicBezTo>
                  <a:lnTo>
                    <a:pt x="978" y="696"/>
                  </a:lnTo>
                  <a:cubicBezTo>
                    <a:pt x="992" y="707"/>
                    <a:pt x="1010" y="713"/>
                    <a:pt x="1030" y="713"/>
                  </a:cubicBezTo>
                  <a:cubicBezTo>
                    <a:pt x="1059" y="712"/>
                    <a:pt x="1088" y="703"/>
                    <a:pt x="1112" y="685"/>
                  </a:cubicBezTo>
                  <a:close/>
                  <a:moveTo>
                    <a:pt x="17" y="1103"/>
                  </a:moveTo>
                  <a:lnTo>
                    <a:pt x="17" y="1103"/>
                  </a:lnTo>
                  <a:lnTo>
                    <a:pt x="17" y="1047"/>
                  </a:lnTo>
                  <a:cubicBezTo>
                    <a:pt x="17" y="988"/>
                    <a:pt x="21" y="910"/>
                    <a:pt x="43" y="848"/>
                  </a:cubicBezTo>
                  <a:cubicBezTo>
                    <a:pt x="90" y="823"/>
                    <a:pt x="136" y="807"/>
                    <a:pt x="191" y="807"/>
                  </a:cubicBezTo>
                  <a:cubicBezTo>
                    <a:pt x="245" y="807"/>
                    <a:pt x="288" y="818"/>
                    <a:pt x="312" y="831"/>
                  </a:cubicBezTo>
                  <a:cubicBezTo>
                    <a:pt x="313" y="851"/>
                    <a:pt x="307" y="867"/>
                    <a:pt x="297" y="880"/>
                  </a:cubicBezTo>
                  <a:cubicBezTo>
                    <a:pt x="262" y="869"/>
                    <a:pt x="235" y="864"/>
                    <a:pt x="191" y="864"/>
                  </a:cubicBezTo>
                  <a:cubicBezTo>
                    <a:pt x="156" y="864"/>
                    <a:pt x="128" y="873"/>
                    <a:pt x="102" y="886"/>
                  </a:cubicBezTo>
                  <a:cubicBezTo>
                    <a:pt x="95" y="911"/>
                    <a:pt x="86" y="956"/>
                    <a:pt x="86" y="1047"/>
                  </a:cubicBezTo>
                  <a:lnTo>
                    <a:pt x="86" y="1103"/>
                  </a:lnTo>
                  <a:cubicBezTo>
                    <a:pt x="86" y="1165"/>
                    <a:pt x="128" y="1179"/>
                    <a:pt x="191" y="1179"/>
                  </a:cubicBezTo>
                  <a:cubicBezTo>
                    <a:pt x="222" y="1179"/>
                    <a:pt x="267" y="1169"/>
                    <a:pt x="300" y="1155"/>
                  </a:cubicBezTo>
                  <a:cubicBezTo>
                    <a:pt x="311" y="1167"/>
                    <a:pt x="317" y="1187"/>
                    <a:pt x="318" y="1206"/>
                  </a:cubicBezTo>
                  <a:cubicBezTo>
                    <a:pt x="280" y="1225"/>
                    <a:pt x="241" y="1239"/>
                    <a:pt x="191" y="1239"/>
                  </a:cubicBezTo>
                  <a:cubicBezTo>
                    <a:pt x="124" y="1239"/>
                    <a:pt x="17" y="1228"/>
                    <a:pt x="17" y="1103"/>
                  </a:cubicBezTo>
                  <a:close/>
                  <a:moveTo>
                    <a:pt x="349" y="1139"/>
                  </a:moveTo>
                  <a:lnTo>
                    <a:pt x="349" y="1139"/>
                  </a:lnTo>
                  <a:lnTo>
                    <a:pt x="349" y="1117"/>
                  </a:lnTo>
                  <a:cubicBezTo>
                    <a:pt x="349" y="1074"/>
                    <a:pt x="350" y="1006"/>
                    <a:pt x="368" y="962"/>
                  </a:cubicBezTo>
                  <a:cubicBezTo>
                    <a:pt x="410" y="942"/>
                    <a:pt x="446" y="933"/>
                    <a:pt x="480" y="933"/>
                  </a:cubicBezTo>
                  <a:cubicBezTo>
                    <a:pt x="554" y="933"/>
                    <a:pt x="612" y="952"/>
                    <a:pt x="612" y="1033"/>
                  </a:cubicBezTo>
                  <a:lnTo>
                    <a:pt x="612" y="1153"/>
                  </a:lnTo>
                  <a:cubicBezTo>
                    <a:pt x="612" y="1179"/>
                    <a:pt x="609" y="1205"/>
                    <a:pt x="607" y="1232"/>
                  </a:cubicBezTo>
                  <a:cubicBezTo>
                    <a:pt x="599" y="1234"/>
                    <a:pt x="591" y="1235"/>
                    <a:pt x="583" y="1235"/>
                  </a:cubicBezTo>
                  <a:cubicBezTo>
                    <a:pt x="574" y="1235"/>
                    <a:pt x="564" y="1234"/>
                    <a:pt x="555" y="1232"/>
                  </a:cubicBezTo>
                  <a:lnTo>
                    <a:pt x="550" y="1204"/>
                  </a:lnTo>
                  <a:cubicBezTo>
                    <a:pt x="529" y="1225"/>
                    <a:pt x="494" y="1239"/>
                    <a:pt x="455" y="1239"/>
                  </a:cubicBezTo>
                  <a:cubicBezTo>
                    <a:pt x="418" y="1239"/>
                    <a:pt x="349" y="1222"/>
                    <a:pt x="349" y="1139"/>
                  </a:cubicBezTo>
                  <a:close/>
                  <a:moveTo>
                    <a:pt x="546" y="1153"/>
                  </a:moveTo>
                  <a:lnTo>
                    <a:pt x="546" y="1153"/>
                  </a:lnTo>
                  <a:lnTo>
                    <a:pt x="546" y="1005"/>
                  </a:lnTo>
                  <a:cubicBezTo>
                    <a:pt x="533" y="994"/>
                    <a:pt x="506" y="989"/>
                    <a:pt x="479" y="989"/>
                  </a:cubicBezTo>
                  <a:cubicBezTo>
                    <a:pt x="452" y="989"/>
                    <a:pt x="426" y="994"/>
                    <a:pt x="412" y="1005"/>
                  </a:cubicBezTo>
                  <a:lnTo>
                    <a:pt x="412" y="1165"/>
                  </a:lnTo>
                  <a:cubicBezTo>
                    <a:pt x="427" y="1176"/>
                    <a:pt x="446" y="1182"/>
                    <a:pt x="465" y="1182"/>
                  </a:cubicBezTo>
                  <a:cubicBezTo>
                    <a:pt x="494" y="1181"/>
                    <a:pt x="523" y="1171"/>
                    <a:pt x="546" y="1153"/>
                  </a:cubicBezTo>
                  <a:close/>
                  <a:moveTo>
                    <a:pt x="657" y="1148"/>
                  </a:moveTo>
                  <a:lnTo>
                    <a:pt x="657" y="1148"/>
                  </a:lnTo>
                  <a:cubicBezTo>
                    <a:pt x="657" y="958"/>
                    <a:pt x="657" y="1022"/>
                    <a:pt x="657" y="958"/>
                  </a:cubicBezTo>
                  <a:cubicBezTo>
                    <a:pt x="657" y="931"/>
                    <a:pt x="657" y="901"/>
                    <a:pt x="664" y="873"/>
                  </a:cubicBezTo>
                  <a:cubicBezTo>
                    <a:pt x="673" y="871"/>
                    <a:pt x="683" y="869"/>
                    <a:pt x="693" y="869"/>
                  </a:cubicBezTo>
                  <a:cubicBezTo>
                    <a:pt x="702" y="870"/>
                    <a:pt x="712" y="871"/>
                    <a:pt x="722" y="873"/>
                  </a:cubicBezTo>
                  <a:cubicBezTo>
                    <a:pt x="722" y="946"/>
                    <a:pt x="722" y="922"/>
                    <a:pt x="722" y="946"/>
                  </a:cubicBezTo>
                  <a:lnTo>
                    <a:pt x="795" y="946"/>
                  </a:lnTo>
                  <a:cubicBezTo>
                    <a:pt x="799" y="955"/>
                    <a:pt x="800" y="963"/>
                    <a:pt x="800" y="974"/>
                  </a:cubicBezTo>
                  <a:cubicBezTo>
                    <a:pt x="800" y="982"/>
                    <a:pt x="799" y="992"/>
                    <a:pt x="795" y="1001"/>
                  </a:cubicBezTo>
                  <a:lnTo>
                    <a:pt x="722" y="1001"/>
                  </a:lnTo>
                  <a:cubicBezTo>
                    <a:pt x="722" y="1145"/>
                    <a:pt x="722" y="1097"/>
                    <a:pt x="722" y="1145"/>
                  </a:cubicBezTo>
                  <a:cubicBezTo>
                    <a:pt x="722" y="1181"/>
                    <a:pt x="743" y="1193"/>
                    <a:pt x="783" y="1193"/>
                  </a:cubicBezTo>
                  <a:cubicBezTo>
                    <a:pt x="791" y="1193"/>
                    <a:pt x="800" y="1192"/>
                    <a:pt x="809" y="1192"/>
                  </a:cubicBezTo>
                  <a:cubicBezTo>
                    <a:pt x="812" y="1198"/>
                    <a:pt x="815" y="1195"/>
                    <a:pt x="818" y="1208"/>
                  </a:cubicBezTo>
                  <a:cubicBezTo>
                    <a:pt x="818" y="1212"/>
                    <a:pt x="819" y="1215"/>
                    <a:pt x="819" y="1218"/>
                  </a:cubicBezTo>
                  <a:cubicBezTo>
                    <a:pt x="819" y="1222"/>
                    <a:pt x="818" y="1226"/>
                    <a:pt x="817" y="1230"/>
                  </a:cubicBezTo>
                  <a:cubicBezTo>
                    <a:pt x="808" y="1233"/>
                    <a:pt x="786" y="1242"/>
                    <a:pt x="750" y="1242"/>
                  </a:cubicBezTo>
                  <a:cubicBezTo>
                    <a:pt x="719" y="1242"/>
                    <a:pt x="657" y="1226"/>
                    <a:pt x="657" y="1148"/>
                  </a:cubicBezTo>
                  <a:close/>
                  <a:moveTo>
                    <a:pt x="845" y="1139"/>
                  </a:moveTo>
                  <a:lnTo>
                    <a:pt x="845" y="1139"/>
                  </a:lnTo>
                  <a:lnTo>
                    <a:pt x="845" y="1117"/>
                  </a:lnTo>
                  <a:cubicBezTo>
                    <a:pt x="845" y="1074"/>
                    <a:pt x="847" y="1006"/>
                    <a:pt x="866" y="962"/>
                  </a:cubicBezTo>
                  <a:cubicBezTo>
                    <a:pt x="908" y="942"/>
                    <a:pt x="943" y="933"/>
                    <a:pt x="977" y="933"/>
                  </a:cubicBezTo>
                  <a:cubicBezTo>
                    <a:pt x="1050" y="933"/>
                    <a:pt x="1108" y="952"/>
                    <a:pt x="1108" y="1033"/>
                  </a:cubicBezTo>
                  <a:lnTo>
                    <a:pt x="1108" y="1153"/>
                  </a:lnTo>
                  <a:cubicBezTo>
                    <a:pt x="1108" y="1179"/>
                    <a:pt x="1107" y="1205"/>
                    <a:pt x="1104" y="1232"/>
                  </a:cubicBezTo>
                  <a:cubicBezTo>
                    <a:pt x="1096" y="1234"/>
                    <a:pt x="1088" y="1235"/>
                    <a:pt x="1080" y="1235"/>
                  </a:cubicBezTo>
                  <a:cubicBezTo>
                    <a:pt x="1070" y="1235"/>
                    <a:pt x="1061" y="1234"/>
                    <a:pt x="1053" y="1232"/>
                  </a:cubicBezTo>
                  <a:lnTo>
                    <a:pt x="1047" y="1204"/>
                  </a:lnTo>
                  <a:cubicBezTo>
                    <a:pt x="1027" y="1225"/>
                    <a:pt x="990" y="1239"/>
                    <a:pt x="952" y="1239"/>
                  </a:cubicBezTo>
                  <a:cubicBezTo>
                    <a:pt x="916" y="1239"/>
                    <a:pt x="845" y="1222"/>
                    <a:pt x="845" y="1139"/>
                  </a:cubicBezTo>
                  <a:close/>
                  <a:moveTo>
                    <a:pt x="1043" y="1153"/>
                  </a:moveTo>
                  <a:lnTo>
                    <a:pt x="1043" y="1153"/>
                  </a:lnTo>
                  <a:lnTo>
                    <a:pt x="1043" y="1005"/>
                  </a:lnTo>
                  <a:cubicBezTo>
                    <a:pt x="1030" y="994"/>
                    <a:pt x="1004" y="989"/>
                    <a:pt x="977" y="989"/>
                  </a:cubicBezTo>
                  <a:cubicBezTo>
                    <a:pt x="949" y="989"/>
                    <a:pt x="922" y="994"/>
                    <a:pt x="909" y="1005"/>
                  </a:cubicBezTo>
                  <a:lnTo>
                    <a:pt x="909" y="1165"/>
                  </a:lnTo>
                  <a:cubicBezTo>
                    <a:pt x="923" y="1176"/>
                    <a:pt x="942" y="1182"/>
                    <a:pt x="961" y="1182"/>
                  </a:cubicBezTo>
                  <a:cubicBezTo>
                    <a:pt x="991" y="1181"/>
                    <a:pt x="1019" y="1171"/>
                    <a:pt x="1043" y="1153"/>
                  </a:cubicBezTo>
                  <a:close/>
                  <a:moveTo>
                    <a:pt x="1165" y="1232"/>
                  </a:moveTo>
                  <a:lnTo>
                    <a:pt x="1165" y="1232"/>
                  </a:lnTo>
                  <a:cubicBezTo>
                    <a:pt x="1162" y="1213"/>
                    <a:pt x="1161" y="1193"/>
                    <a:pt x="1162" y="1174"/>
                  </a:cubicBezTo>
                  <a:cubicBezTo>
                    <a:pt x="1162" y="871"/>
                    <a:pt x="1162" y="972"/>
                    <a:pt x="1162" y="871"/>
                  </a:cubicBezTo>
                  <a:cubicBezTo>
                    <a:pt x="1162" y="852"/>
                    <a:pt x="1162" y="832"/>
                    <a:pt x="1167" y="812"/>
                  </a:cubicBezTo>
                  <a:cubicBezTo>
                    <a:pt x="1176" y="811"/>
                    <a:pt x="1185" y="810"/>
                    <a:pt x="1194" y="810"/>
                  </a:cubicBezTo>
                  <a:cubicBezTo>
                    <a:pt x="1203" y="810"/>
                    <a:pt x="1212" y="811"/>
                    <a:pt x="1221" y="812"/>
                  </a:cubicBezTo>
                  <a:cubicBezTo>
                    <a:pt x="1226" y="832"/>
                    <a:pt x="1226" y="852"/>
                    <a:pt x="1226" y="872"/>
                  </a:cubicBezTo>
                  <a:cubicBezTo>
                    <a:pt x="1226" y="1173"/>
                    <a:pt x="1226" y="1073"/>
                    <a:pt x="1226" y="1173"/>
                  </a:cubicBezTo>
                  <a:cubicBezTo>
                    <a:pt x="1226" y="1192"/>
                    <a:pt x="1226" y="1210"/>
                    <a:pt x="1223" y="1232"/>
                  </a:cubicBezTo>
                  <a:cubicBezTo>
                    <a:pt x="1214" y="1234"/>
                    <a:pt x="1204" y="1235"/>
                    <a:pt x="1195" y="1235"/>
                  </a:cubicBezTo>
                  <a:cubicBezTo>
                    <a:pt x="1185" y="1235"/>
                    <a:pt x="1175" y="1234"/>
                    <a:pt x="1165" y="1232"/>
                  </a:cubicBezTo>
                  <a:close/>
                  <a:moveTo>
                    <a:pt x="1282" y="1142"/>
                  </a:moveTo>
                  <a:lnTo>
                    <a:pt x="1282" y="1142"/>
                  </a:lnTo>
                  <a:lnTo>
                    <a:pt x="1282" y="1117"/>
                  </a:lnTo>
                  <a:cubicBezTo>
                    <a:pt x="1282" y="1074"/>
                    <a:pt x="1284" y="1006"/>
                    <a:pt x="1302" y="962"/>
                  </a:cubicBezTo>
                  <a:cubicBezTo>
                    <a:pt x="1344" y="942"/>
                    <a:pt x="1380" y="933"/>
                    <a:pt x="1414" y="933"/>
                  </a:cubicBezTo>
                  <a:cubicBezTo>
                    <a:pt x="1487" y="933"/>
                    <a:pt x="1545" y="952"/>
                    <a:pt x="1545" y="1033"/>
                  </a:cubicBezTo>
                  <a:lnTo>
                    <a:pt x="1545" y="1057"/>
                  </a:lnTo>
                  <a:cubicBezTo>
                    <a:pt x="1545" y="1070"/>
                    <a:pt x="1545" y="1163"/>
                    <a:pt x="1527" y="1211"/>
                  </a:cubicBezTo>
                  <a:cubicBezTo>
                    <a:pt x="1495" y="1231"/>
                    <a:pt x="1457" y="1242"/>
                    <a:pt x="1414" y="1242"/>
                  </a:cubicBezTo>
                  <a:cubicBezTo>
                    <a:pt x="1343" y="1242"/>
                    <a:pt x="1282" y="1224"/>
                    <a:pt x="1282" y="1142"/>
                  </a:cubicBezTo>
                  <a:close/>
                  <a:moveTo>
                    <a:pt x="1480" y="1169"/>
                  </a:moveTo>
                  <a:lnTo>
                    <a:pt x="1480" y="1169"/>
                  </a:lnTo>
                  <a:lnTo>
                    <a:pt x="1480" y="1004"/>
                  </a:lnTo>
                  <a:cubicBezTo>
                    <a:pt x="1467" y="994"/>
                    <a:pt x="1440" y="988"/>
                    <a:pt x="1413" y="988"/>
                  </a:cubicBezTo>
                  <a:cubicBezTo>
                    <a:pt x="1388" y="988"/>
                    <a:pt x="1361" y="994"/>
                    <a:pt x="1347" y="1004"/>
                  </a:cubicBezTo>
                  <a:lnTo>
                    <a:pt x="1347" y="1169"/>
                  </a:lnTo>
                  <a:cubicBezTo>
                    <a:pt x="1360" y="1179"/>
                    <a:pt x="1387" y="1186"/>
                    <a:pt x="1413" y="1186"/>
                  </a:cubicBezTo>
                  <a:cubicBezTo>
                    <a:pt x="1440" y="1186"/>
                    <a:pt x="1467" y="1179"/>
                    <a:pt x="1480" y="1169"/>
                  </a:cubicBezTo>
                  <a:close/>
                  <a:moveTo>
                    <a:pt x="1597" y="1335"/>
                  </a:moveTo>
                  <a:lnTo>
                    <a:pt x="1597" y="1335"/>
                  </a:lnTo>
                  <a:cubicBezTo>
                    <a:pt x="1600" y="1318"/>
                    <a:pt x="1607" y="1300"/>
                    <a:pt x="1618" y="1286"/>
                  </a:cubicBezTo>
                  <a:cubicBezTo>
                    <a:pt x="1656" y="1302"/>
                    <a:pt x="1687" y="1304"/>
                    <a:pt x="1714" y="1304"/>
                  </a:cubicBezTo>
                  <a:cubicBezTo>
                    <a:pt x="1736" y="1304"/>
                    <a:pt x="1757" y="1301"/>
                    <a:pt x="1776" y="1292"/>
                  </a:cubicBezTo>
                  <a:cubicBezTo>
                    <a:pt x="1782" y="1279"/>
                    <a:pt x="1784" y="1249"/>
                    <a:pt x="1785" y="1225"/>
                  </a:cubicBezTo>
                  <a:cubicBezTo>
                    <a:pt x="1764" y="1235"/>
                    <a:pt x="1740" y="1241"/>
                    <a:pt x="1716" y="1242"/>
                  </a:cubicBezTo>
                  <a:cubicBezTo>
                    <a:pt x="1648" y="1242"/>
                    <a:pt x="1587" y="1224"/>
                    <a:pt x="1587" y="1142"/>
                  </a:cubicBezTo>
                  <a:cubicBezTo>
                    <a:pt x="1587" y="1046"/>
                    <a:pt x="1591" y="999"/>
                    <a:pt x="1607" y="962"/>
                  </a:cubicBezTo>
                  <a:cubicBezTo>
                    <a:pt x="1649" y="942"/>
                    <a:pt x="1685" y="933"/>
                    <a:pt x="1719" y="933"/>
                  </a:cubicBezTo>
                  <a:cubicBezTo>
                    <a:pt x="1792" y="933"/>
                    <a:pt x="1850" y="952"/>
                    <a:pt x="1850" y="1033"/>
                  </a:cubicBezTo>
                  <a:lnTo>
                    <a:pt x="1850" y="1188"/>
                  </a:lnTo>
                  <a:cubicBezTo>
                    <a:pt x="1849" y="1239"/>
                    <a:pt x="1844" y="1290"/>
                    <a:pt x="1832" y="1329"/>
                  </a:cubicBezTo>
                  <a:cubicBezTo>
                    <a:pt x="1804" y="1345"/>
                    <a:pt x="1770" y="1360"/>
                    <a:pt x="1715" y="1360"/>
                  </a:cubicBezTo>
                  <a:cubicBezTo>
                    <a:pt x="1672" y="1360"/>
                    <a:pt x="1640" y="1354"/>
                    <a:pt x="1597" y="1335"/>
                  </a:cubicBezTo>
                  <a:close/>
                  <a:moveTo>
                    <a:pt x="1785" y="1169"/>
                  </a:moveTo>
                  <a:lnTo>
                    <a:pt x="1785" y="1169"/>
                  </a:lnTo>
                  <a:lnTo>
                    <a:pt x="1785" y="1005"/>
                  </a:lnTo>
                  <a:cubicBezTo>
                    <a:pt x="1771" y="994"/>
                    <a:pt x="1745" y="988"/>
                    <a:pt x="1718" y="988"/>
                  </a:cubicBezTo>
                  <a:cubicBezTo>
                    <a:pt x="1692" y="988"/>
                    <a:pt x="1665" y="994"/>
                    <a:pt x="1650" y="1005"/>
                  </a:cubicBezTo>
                  <a:lnTo>
                    <a:pt x="1650" y="1169"/>
                  </a:lnTo>
                  <a:cubicBezTo>
                    <a:pt x="1665" y="1181"/>
                    <a:pt x="1692" y="1186"/>
                    <a:pt x="1717" y="1186"/>
                  </a:cubicBezTo>
                  <a:cubicBezTo>
                    <a:pt x="1745" y="1186"/>
                    <a:pt x="1773" y="1179"/>
                    <a:pt x="1785" y="1169"/>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9" name="Freeform 29">
              <a:extLst>
                <a:ext uri="{FF2B5EF4-FFF2-40B4-BE49-F238E27FC236}">
                  <a16:creationId xmlns:a16="http://schemas.microsoft.com/office/drawing/2014/main" id="{CDBA7944-E11D-C149-9212-6A6D59BEDC1F}"/>
                </a:ext>
              </a:extLst>
            </p:cNvPr>
            <p:cNvSpPr>
              <a:spLocks noChangeArrowheads="1"/>
            </p:cNvSpPr>
            <p:nvPr/>
          </p:nvSpPr>
          <p:spPr bwMode="auto">
            <a:xfrm>
              <a:off x="8509001" y="5688325"/>
              <a:ext cx="400050" cy="533400"/>
            </a:xfrm>
            <a:custGeom>
              <a:avLst/>
              <a:gdLst>
                <a:gd name="T0" fmla="*/ 555 w 1112"/>
                <a:gd name="T1" fmla="*/ 0 h 1482"/>
                <a:gd name="T2" fmla="*/ 555 w 1112"/>
                <a:gd name="T3" fmla="*/ 0 h 1482"/>
                <a:gd name="T4" fmla="*/ 0 w 1112"/>
                <a:gd name="T5" fmla="*/ 122 h 1482"/>
                <a:gd name="T6" fmla="*/ 0 w 1112"/>
                <a:gd name="T7" fmla="*/ 238 h 1482"/>
                <a:gd name="T8" fmla="*/ 879 w 1112"/>
                <a:gd name="T9" fmla="*/ 238 h 1482"/>
                <a:gd name="T10" fmla="*/ 948 w 1112"/>
                <a:gd name="T11" fmla="*/ 308 h 1482"/>
                <a:gd name="T12" fmla="*/ 879 w 1112"/>
                <a:gd name="T13" fmla="*/ 378 h 1482"/>
                <a:gd name="T14" fmla="*/ 0 w 1112"/>
                <a:gd name="T15" fmla="*/ 378 h 1482"/>
                <a:gd name="T16" fmla="*/ 0 w 1112"/>
                <a:gd name="T17" fmla="*/ 527 h 1482"/>
                <a:gd name="T18" fmla="*/ 208 w 1112"/>
                <a:gd name="T19" fmla="*/ 527 h 1482"/>
                <a:gd name="T20" fmla="*/ 277 w 1112"/>
                <a:gd name="T21" fmla="*/ 597 h 1482"/>
                <a:gd name="T22" fmla="*/ 208 w 1112"/>
                <a:gd name="T23" fmla="*/ 666 h 1482"/>
                <a:gd name="T24" fmla="*/ 0 w 1112"/>
                <a:gd name="T25" fmla="*/ 666 h 1482"/>
                <a:gd name="T26" fmla="*/ 0 w 1112"/>
                <a:gd name="T27" fmla="*/ 816 h 1482"/>
                <a:gd name="T28" fmla="*/ 208 w 1112"/>
                <a:gd name="T29" fmla="*/ 816 h 1482"/>
                <a:gd name="T30" fmla="*/ 277 w 1112"/>
                <a:gd name="T31" fmla="*/ 885 h 1482"/>
                <a:gd name="T32" fmla="*/ 208 w 1112"/>
                <a:gd name="T33" fmla="*/ 954 h 1482"/>
                <a:gd name="T34" fmla="*/ 0 w 1112"/>
                <a:gd name="T35" fmla="*/ 954 h 1482"/>
                <a:gd name="T36" fmla="*/ 0 w 1112"/>
                <a:gd name="T37" fmla="*/ 1105 h 1482"/>
                <a:gd name="T38" fmla="*/ 208 w 1112"/>
                <a:gd name="T39" fmla="*/ 1105 h 1482"/>
                <a:gd name="T40" fmla="*/ 277 w 1112"/>
                <a:gd name="T41" fmla="*/ 1174 h 1482"/>
                <a:gd name="T42" fmla="*/ 208 w 1112"/>
                <a:gd name="T43" fmla="*/ 1244 h 1482"/>
                <a:gd name="T44" fmla="*/ 0 w 1112"/>
                <a:gd name="T45" fmla="*/ 1244 h 1482"/>
                <a:gd name="T46" fmla="*/ 0 w 1112"/>
                <a:gd name="T47" fmla="*/ 1361 h 1482"/>
                <a:gd name="T48" fmla="*/ 555 w 1112"/>
                <a:gd name="T49" fmla="*/ 1481 h 1482"/>
                <a:gd name="T50" fmla="*/ 1111 w 1112"/>
                <a:gd name="T51" fmla="*/ 1361 h 1482"/>
                <a:gd name="T52" fmla="*/ 1111 w 1112"/>
                <a:gd name="T53" fmla="*/ 122 h 1482"/>
                <a:gd name="T54" fmla="*/ 555 w 1112"/>
                <a:gd name="T55" fmla="*/ 0 h 1482"/>
                <a:gd name="T56" fmla="*/ 879 w 1112"/>
                <a:gd name="T57" fmla="*/ 1244 h 1482"/>
                <a:gd name="T58" fmla="*/ 879 w 1112"/>
                <a:gd name="T59" fmla="*/ 1244 h 1482"/>
                <a:gd name="T60" fmla="*/ 495 w 1112"/>
                <a:gd name="T61" fmla="*/ 1244 h 1482"/>
                <a:gd name="T62" fmla="*/ 426 w 1112"/>
                <a:gd name="T63" fmla="*/ 1174 h 1482"/>
                <a:gd name="T64" fmla="*/ 495 w 1112"/>
                <a:gd name="T65" fmla="*/ 1105 h 1482"/>
                <a:gd name="T66" fmla="*/ 879 w 1112"/>
                <a:gd name="T67" fmla="*/ 1105 h 1482"/>
                <a:gd name="T68" fmla="*/ 948 w 1112"/>
                <a:gd name="T69" fmla="*/ 1174 h 1482"/>
                <a:gd name="T70" fmla="*/ 879 w 1112"/>
                <a:gd name="T71" fmla="*/ 1244 h 1482"/>
                <a:gd name="T72" fmla="*/ 879 w 1112"/>
                <a:gd name="T73" fmla="*/ 954 h 1482"/>
                <a:gd name="T74" fmla="*/ 879 w 1112"/>
                <a:gd name="T75" fmla="*/ 954 h 1482"/>
                <a:gd name="T76" fmla="*/ 495 w 1112"/>
                <a:gd name="T77" fmla="*/ 954 h 1482"/>
                <a:gd name="T78" fmla="*/ 426 w 1112"/>
                <a:gd name="T79" fmla="*/ 885 h 1482"/>
                <a:gd name="T80" fmla="*/ 495 w 1112"/>
                <a:gd name="T81" fmla="*/ 816 h 1482"/>
                <a:gd name="T82" fmla="*/ 879 w 1112"/>
                <a:gd name="T83" fmla="*/ 816 h 1482"/>
                <a:gd name="T84" fmla="*/ 948 w 1112"/>
                <a:gd name="T85" fmla="*/ 885 h 1482"/>
                <a:gd name="T86" fmla="*/ 879 w 1112"/>
                <a:gd name="T87" fmla="*/ 954 h 1482"/>
                <a:gd name="T88" fmla="*/ 879 w 1112"/>
                <a:gd name="T89" fmla="*/ 666 h 1482"/>
                <a:gd name="T90" fmla="*/ 879 w 1112"/>
                <a:gd name="T91" fmla="*/ 666 h 1482"/>
                <a:gd name="T92" fmla="*/ 495 w 1112"/>
                <a:gd name="T93" fmla="*/ 666 h 1482"/>
                <a:gd name="T94" fmla="*/ 426 w 1112"/>
                <a:gd name="T95" fmla="*/ 597 h 1482"/>
                <a:gd name="T96" fmla="*/ 495 w 1112"/>
                <a:gd name="T97" fmla="*/ 527 h 1482"/>
                <a:gd name="T98" fmla="*/ 879 w 1112"/>
                <a:gd name="T99" fmla="*/ 527 h 1482"/>
                <a:gd name="T100" fmla="*/ 948 w 1112"/>
                <a:gd name="T101" fmla="*/ 597 h 1482"/>
                <a:gd name="T102" fmla="*/ 879 w 1112"/>
                <a:gd name="T103" fmla="*/ 666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2" h="1482">
                  <a:moveTo>
                    <a:pt x="555" y="0"/>
                  </a:moveTo>
                  <a:lnTo>
                    <a:pt x="555" y="0"/>
                  </a:lnTo>
                  <a:cubicBezTo>
                    <a:pt x="310" y="0"/>
                    <a:pt x="100" y="50"/>
                    <a:pt x="0" y="122"/>
                  </a:cubicBezTo>
                  <a:cubicBezTo>
                    <a:pt x="0" y="238"/>
                    <a:pt x="0" y="238"/>
                    <a:pt x="0" y="238"/>
                  </a:cubicBezTo>
                  <a:cubicBezTo>
                    <a:pt x="879" y="238"/>
                    <a:pt x="879" y="238"/>
                    <a:pt x="879" y="238"/>
                  </a:cubicBezTo>
                  <a:cubicBezTo>
                    <a:pt x="917" y="238"/>
                    <a:pt x="948" y="270"/>
                    <a:pt x="948" y="308"/>
                  </a:cubicBezTo>
                  <a:cubicBezTo>
                    <a:pt x="948" y="346"/>
                    <a:pt x="917" y="378"/>
                    <a:pt x="879" y="378"/>
                  </a:cubicBezTo>
                  <a:cubicBezTo>
                    <a:pt x="0" y="378"/>
                    <a:pt x="0" y="378"/>
                    <a:pt x="0" y="378"/>
                  </a:cubicBezTo>
                  <a:cubicBezTo>
                    <a:pt x="0" y="527"/>
                    <a:pt x="0" y="527"/>
                    <a:pt x="0" y="527"/>
                  </a:cubicBezTo>
                  <a:cubicBezTo>
                    <a:pt x="208" y="527"/>
                    <a:pt x="208" y="527"/>
                    <a:pt x="208" y="527"/>
                  </a:cubicBezTo>
                  <a:cubicBezTo>
                    <a:pt x="246" y="527"/>
                    <a:pt x="277" y="558"/>
                    <a:pt x="277" y="597"/>
                  </a:cubicBezTo>
                  <a:cubicBezTo>
                    <a:pt x="277" y="635"/>
                    <a:pt x="246" y="666"/>
                    <a:pt x="208" y="666"/>
                  </a:cubicBezTo>
                  <a:cubicBezTo>
                    <a:pt x="0" y="666"/>
                    <a:pt x="0" y="666"/>
                    <a:pt x="0" y="666"/>
                  </a:cubicBezTo>
                  <a:cubicBezTo>
                    <a:pt x="0" y="816"/>
                    <a:pt x="0" y="816"/>
                    <a:pt x="0" y="816"/>
                  </a:cubicBezTo>
                  <a:cubicBezTo>
                    <a:pt x="208" y="816"/>
                    <a:pt x="208" y="816"/>
                    <a:pt x="208" y="816"/>
                  </a:cubicBezTo>
                  <a:cubicBezTo>
                    <a:pt x="246" y="816"/>
                    <a:pt x="277" y="847"/>
                    <a:pt x="277" y="885"/>
                  </a:cubicBezTo>
                  <a:cubicBezTo>
                    <a:pt x="277" y="923"/>
                    <a:pt x="246" y="954"/>
                    <a:pt x="208" y="954"/>
                  </a:cubicBezTo>
                  <a:cubicBezTo>
                    <a:pt x="0" y="954"/>
                    <a:pt x="0" y="954"/>
                    <a:pt x="0" y="954"/>
                  </a:cubicBezTo>
                  <a:cubicBezTo>
                    <a:pt x="0" y="1105"/>
                    <a:pt x="0" y="1105"/>
                    <a:pt x="0" y="1105"/>
                  </a:cubicBezTo>
                  <a:cubicBezTo>
                    <a:pt x="208" y="1105"/>
                    <a:pt x="208" y="1105"/>
                    <a:pt x="208" y="1105"/>
                  </a:cubicBezTo>
                  <a:cubicBezTo>
                    <a:pt x="246" y="1105"/>
                    <a:pt x="277" y="1136"/>
                    <a:pt x="277" y="1174"/>
                  </a:cubicBezTo>
                  <a:cubicBezTo>
                    <a:pt x="277" y="1213"/>
                    <a:pt x="246" y="1244"/>
                    <a:pt x="208" y="1244"/>
                  </a:cubicBezTo>
                  <a:cubicBezTo>
                    <a:pt x="0" y="1244"/>
                    <a:pt x="0" y="1244"/>
                    <a:pt x="0" y="1244"/>
                  </a:cubicBezTo>
                  <a:cubicBezTo>
                    <a:pt x="0" y="1361"/>
                    <a:pt x="0" y="1361"/>
                    <a:pt x="0" y="1361"/>
                  </a:cubicBezTo>
                  <a:cubicBezTo>
                    <a:pt x="100" y="1432"/>
                    <a:pt x="310" y="1481"/>
                    <a:pt x="555" y="1481"/>
                  </a:cubicBezTo>
                  <a:cubicBezTo>
                    <a:pt x="800" y="1481"/>
                    <a:pt x="1011" y="1432"/>
                    <a:pt x="1111" y="1361"/>
                  </a:cubicBezTo>
                  <a:cubicBezTo>
                    <a:pt x="1111" y="122"/>
                    <a:pt x="1111" y="122"/>
                    <a:pt x="1111" y="122"/>
                  </a:cubicBezTo>
                  <a:cubicBezTo>
                    <a:pt x="1011" y="50"/>
                    <a:pt x="800" y="0"/>
                    <a:pt x="555" y="0"/>
                  </a:cubicBezTo>
                  <a:close/>
                  <a:moveTo>
                    <a:pt x="879" y="1244"/>
                  </a:moveTo>
                  <a:lnTo>
                    <a:pt x="879" y="1244"/>
                  </a:lnTo>
                  <a:cubicBezTo>
                    <a:pt x="495" y="1244"/>
                    <a:pt x="495" y="1244"/>
                    <a:pt x="495" y="1244"/>
                  </a:cubicBezTo>
                  <a:cubicBezTo>
                    <a:pt x="456" y="1244"/>
                    <a:pt x="426" y="1213"/>
                    <a:pt x="426" y="1174"/>
                  </a:cubicBezTo>
                  <a:cubicBezTo>
                    <a:pt x="426" y="1136"/>
                    <a:pt x="456" y="1105"/>
                    <a:pt x="495" y="1105"/>
                  </a:cubicBezTo>
                  <a:cubicBezTo>
                    <a:pt x="879" y="1105"/>
                    <a:pt x="879" y="1105"/>
                    <a:pt x="879" y="1105"/>
                  </a:cubicBezTo>
                  <a:cubicBezTo>
                    <a:pt x="917" y="1105"/>
                    <a:pt x="948" y="1136"/>
                    <a:pt x="948" y="1174"/>
                  </a:cubicBezTo>
                  <a:cubicBezTo>
                    <a:pt x="948" y="1213"/>
                    <a:pt x="917" y="1244"/>
                    <a:pt x="879" y="1244"/>
                  </a:cubicBezTo>
                  <a:close/>
                  <a:moveTo>
                    <a:pt x="879" y="954"/>
                  </a:moveTo>
                  <a:lnTo>
                    <a:pt x="879" y="954"/>
                  </a:lnTo>
                  <a:cubicBezTo>
                    <a:pt x="495" y="954"/>
                    <a:pt x="495" y="954"/>
                    <a:pt x="495" y="954"/>
                  </a:cubicBezTo>
                  <a:cubicBezTo>
                    <a:pt x="456" y="954"/>
                    <a:pt x="426" y="923"/>
                    <a:pt x="426" y="885"/>
                  </a:cubicBezTo>
                  <a:cubicBezTo>
                    <a:pt x="426" y="847"/>
                    <a:pt x="456" y="816"/>
                    <a:pt x="495" y="816"/>
                  </a:cubicBezTo>
                  <a:cubicBezTo>
                    <a:pt x="879" y="816"/>
                    <a:pt x="879" y="816"/>
                    <a:pt x="879" y="816"/>
                  </a:cubicBezTo>
                  <a:cubicBezTo>
                    <a:pt x="917" y="816"/>
                    <a:pt x="948" y="847"/>
                    <a:pt x="948" y="885"/>
                  </a:cubicBezTo>
                  <a:cubicBezTo>
                    <a:pt x="948" y="923"/>
                    <a:pt x="917" y="954"/>
                    <a:pt x="879" y="954"/>
                  </a:cubicBezTo>
                  <a:close/>
                  <a:moveTo>
                    <a:pt x="879" y="666"/>
                  </a:moveTo>
                  <a:lnTo>
                    <a:pt x="879" y="666"/>
                  </a:lnTo>
                  <a:cubicBezTo>
                    <a:pt x="495" y="666"/>
                    <a:pt x="495" y="666"/>
                    <a:pt x="495" y="666"/>
                  </a:cubicBezTo>
                  <a:cubicBezTo>
                    <a:pt x="456" y="666"/>
                    <a:pt x="426" y="635"/>
                    <a:pt x="426" y="597"/>
                  </a:cubicBezTo>
                  <a:cubicBezTo>
                    <a:pt x="426" y="558"/>
                    <a:pt x="456" y="527"/>
                    <a:pt x="495" y="527"/>
                  </a:cubicBezTo>
                  <a:cubicBezTo>
                    <a:pt x="879" y="527"/>
                    <a:pt x="879" y="527"/>
                    <a:pt x="879" y="527"/>
                  </a:cubicBezTo>
                  <a:cubicBezTo>
                    <a:pt x="917" y="527"/>
                    <a:pt x="948" y="558"/>
                    <a:pt x="948" y="597"/>
                  </a:cubicBezTo>
                  <a:cubicBezTo>
                    <a:pt x="948" y="635"/>
                    <a:pt x="917" y="666"/>
                    <a:pt x="879" y="666"/>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1" name="Group 10">
            <a:extLst>
              <a:ext uri="{FF2B5EF4-FFF2-40B4-BE49-F238E27FC236}">
                <a16:creationId xmlns:a16="http://schemas.microsoft.com/office/drawing/2014/main" id="{92B4C05E-0C3F-C042-84CC-D81012FDC633}"/>
              </a:ext>
            </a:extLst>
          </p:cNvPr>
          <p:cNvGrpSpPr/>
          <p:nvPr/>
        </p:nvGrpSpPr>
        <p:grpSpPr>
          <a:xfrm>
            <a:off x="231776" y="731937"/>
            <a:ext cx="2014713" cy="452805"/>
            <a:chOff x="2438401" y="6456675"/>
            <a:chExt cx="2373313" cy="533400"/>
          </a:xfrm>
        </p:grpSpPr>
        <p:sp>
          <p:nvSpPr>
            <p:cNvPr id="130" name="Freeform 30">
              <a:extLst>
                <a:ext uri="{FF2B5EF4-FFF2-40B4-BE49-F238E27FC236}">
                  <a16:creationId xmlns:a16="http://schemas.microsoft.com/office/drawing/2014/main" id="{2BF3475B-695C-FA4C-B762-DEFA59805CB2}"/>
                </a:ext>
              </a:extLst>
            </p:cNvPr>
            <p:cNvSpPr>
              <a:spLocks noChangeArrowheads="1"/>
            </p:cNvSpPr>
            <p:nvPr/>
          </p:nvSpPr>
          <p:spPr bwMode="auto">
            <a:xfrm>
              <a:off x="2992439" y="6570975"/>
              <a:ext cx="1819275" cy="350838"/>
            </a:xfrm>
            <a:custGeom>
              <a:avLst/>
              <a:gdLst>
                <a:gd name="T0" fmla="*/ 51 w 5052"/>
                <a:gd name="T1" fmla="*/ 656 h 975"/>
                <a:gd name="T2" fmla="*/ 345 w 5052"/>
                <a:gd name="T3" fmla="*/ 451 h 975"/>
                <a:gd name="T4" fmla="*/ 653 w 5052"/>
                <a:gd name="T5" fmla="*/ 85 h 975"/>
                <a:gd name="T6" fmla="*/ 150 w 5052"/>
                <a:gd name="T7" fmla="*/ 234 h 975"/>
                <a:gd name="T8" fmla="*/ 328 w 5052"/>
                <a:gd name="T9" fmla="*/ 843 h 975"/>
                <a:gd name="T10" fmla="*/ 1239 w 5052"/>
                <a:gd name="T11" fmla="*/ 968 h 975"/>
                <a:gd name="T12" fmla="*/ 759 w 5052"/>
                <a:gd name="T13" fmla="*/ 580 h 975"/>
                <a:gd name="T14" fmla="*/ 1100 w 5052"/>
                <a:gd name="T15" fmla="*/ 0 h 975"/>
                <a:gd name="T16" fmla="*/ 1387 w 5052"/>
                <a:gd name="T17" fmla="*/ 767 h 975"/>
                <a:gd name="T18" fmla="*/ 1365 w 5052"/>
                <a:gd name="T19" fmla="*/ 968 h 975"/>
                <a:gd name="T20" fmla="*/ 1306 w 5052"/>
                <a:gd name="T21" fmla="*/ 670 h 975"/>
                <a:gd name="T22" fmla="*/ 1100 w 5052"/>
                <a:gd name="T23" fmla="*/ 114 h 975"/>
                <a:gd name="T24" fmla="*/ 1085 w 5052"/>
                <a:gd name="T25" fmla="*/ 731 h 975"/>
                <a:gd name="T26" fmla="*/ 1574 w 5052"/>
                <a:gd name="T27" fmla="*/ 826 h 975"/>
                <a:gd name="T28" fmla="*/ 1574 w 5052"/>
                <a:gd name="T29" fmla="*/ 10 h 975"/>
                <a:gd name="T30" fmla="*/ 1696 w 5052"/>
                <a:gd name="T31" fmla="*/ 723 h 975"/>
                <a:gd name="T32" fmla="*/ 2123 w 5052"/>
                <a:gd name="T33" fmla="*/ 778 h 975"/>
                <a:gd name="T34" fmla="*/ 1820 w 5052"/>
                <a:gd name="T35" fmla="*/ 841 h 975"/>
                <a:gd name="T36" fmla="*/ 2409 w 5052"/>
                <a:gd name="T37" fmla="*/ 580 h 975"/>
                <a:gd name="T38" fmla="*/ 2750 w 5052"/>
                <a:gd name="T39" fmla="*/ 0 h 975"/>
                <a:gd name="T40" fmla="*/ 2750 w 5052"/>
                <a:gd name="T41" fmla="*/ 115 h 975"/>
                <a:gd name="T42" fmla="*/ 2545 w 5052"/>
                <a:gd name="T43" fmla="*/ 580 h 975"/>
                <a:gd name="T44" fmla="*/ 3000 w 5052"/>
                <a:gd name="T45" fmla="*/ 785 h 975"/>
                <a:gd name="T46" fmla="*/ 3095 w 5052"/>
                <a:gd name="T47" fmla="*/ 835 h 975"/>
                <a:gd name="T48" fmla="*/ 3088 w 5052"/>
                <a:gd name="T49" fmla="*/ 128 h 975"/>
                <a:gd name="T50" fmla="*/ 3204 w 5052"/>
                <a:gd name="T51" fmla="*/ 11 h 975"/>
                <a:gd name="T52" fmla="*/ 3208 w 5052"/>
                <a:gd name="T53" fmla="*/ 835 h 975"/>
                <a:gd name="T54" fmla="*/ 3325 w 5052"/>
                <a:gd name="T55" fmla="*/ 657 h 975"/>
                <a:gd name="T56" fmla="*/ 3364 w 5052"/>
                <a:gd name="T57" fmla="*/ 306 h 975"/>
                <a:gd name="T58" fmla="*/ 3842 w 5052"/>
                <a:gd name="T59" fmla="*/ 491 h 975"/>
                <a:gd name="T60" fmla="*/ 3325 w 5052"/>
                <a:gd name="T61" fmla="*/ 657 h 975"/>
                <a:gd name="T62" fmla="*/ 3714 w 5052"/>
                <a:gd name="T63" fmla="*/ 387 h 975"/>
                <a:gd name="T64" fmla="*/ 3452 w 5052"/>
                <a:gd name="T65" fmla="*/ 714 h 975"/>
                <a:gd name="T66" fmla="*/ 3944 w 5052"/>
                <a:gd name="T67" fmla="*/ 835 h 975"/>
                <a:gd name="T68" fmla="*/ 3932 w 5052"/>
                <a:gd name="T69" fmla="*/ 609 h 975"/>
                <a:gd name="T70" fmla="*/ 4447 w 5052"/>
                <a:gd name="T71" fmla="*/ 444 h 975"/>
                <a:gd name="T72" fmla="*/ 4382 w 5052"/>
                <a:gd name="T73" fmla="*/ 842 h 975"/>
                <a:gd name="T74" fmla="*/ 4194 w 5052"/>
                <a:gd name="T75" fmla="*/ 357 h 975"/>
                <a:gd name="T76" fmla="*/ 4060 w 5052"/>
                <a:gd name="T77" fmla="*/ 835 h 975"/>
                <a:gd name="T78" fmla="*/ 4540 w 5052"/>
                <a:gd name="T79" fmla="*/ 657 h 975"/>
                <a:gd name="T80" fmla="*/ 4588 w 5052"/>
                <a:gd name="T81" fmla="*/ 308 h 975"/>
                <a:gd name="T82" fmla="*/ 5024 w 5052"/>
                <a:gd name="T83" fmla="*/ 605 h 975"/>
                <a:gd name="T84" fmla="*/ 4667 w 5052"/>
                <a:gd name="T85" fmla="*/ 655 h 975"/>
                <a:gd name="T86" fmla="*/ 5025 w 5052"/>
                <a:gd name="T87" fmla="*/ 780 h 975"/>
                <a:gd name="T88" fmla="*/ 4540 w 5052"/>
                <a:gd name="T89" fmla="*/ 657 h 975"/>
                <a:gd name="T90" fmla="*/ 4928 w 5052"/>
                <a:gd name="T91" fmla="*/ 448 h 975"/>
                <a:gd name="T92" fmla="*/ 4669 w 5052"/>
                <a:gd name="T93" fmla="*/ 508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52" h="975">
                  <a:moveTo>
                    <a:pt x="0" y="757"/>
                  </a:moveTo>
                  <a:lnTo>
                    <a:pt x="0" y="757"/>
                  </a:lnTo>
                  <a:cubicBezTo>
                    <a:pt x="3" y="716"/>
                    <a:pt x="24" y="675"/>
                    <a:pt x="51" y="656"/>
                  </a:cubicBezTo>
                  <a:cubicBezTo>
                    <a:pt x="143" y="707"/>
                    <a:pt x="245" y="729"/>
                    <a:pt x="328" y="729"/>
                  </a:cubicBezTo>
                  <a:cubicBezTo>
                    <a:pt x="423" y="729"/>
                    <a:pt x="546" y="694"/>
                    <a:pt x="546" y="585"/>
                  </a:cubicBezTo>
                  <a:cubicBezTo>
                    <a:pt x="546" y="467"/>
                    <a:pt x="441" y="456"/>
                    <a:pt x="345" y="451"/>
                  </a:cubicBezTo>
                  <a:cubicBezTo>
                    <a:pt x="199" y="442"/>
                    <a:pt x="15" y="423"/>
                    <a:pt x="15" y="234"/>
                  </a:cubicBezTo>
                  <a:cubicBezTo>
                    <a:pt x="15" y="61"/>
                    <a:pt x="193" y="3"/>
                    <a:pt x="350" y="3"/>
                  </a:cubicBezTo>
                  <a:cubicBezTo>
                    <a:pt x="471" y="3"/>
                    <a:pt x="560" y="31"/>
                    <a:pt x="653" y="85"/>
                  </a:cubicBezTo>
                  <a:cubicBezTo>
                    <a:pt x="650" y="124"/>
                    <a:pt x="632" y="158"/>
                    <a:pt x="599" y="179"/>
                  </a:cubicBezTo>
                  <a:cubicBezTo>
                    <a:pt x="512" y="135"/>
                    <a:pt x="434" y="119"/>
                    <a:pt x="350" y="119"/>
                  </a:cubicBezTo>
                  <a:cubicBezTo>
                    <a:pt x="276" y="119"/>
                    <a:pt x="150" y="134"/>
                    <a:pt x="150" y="234"/>
                  </a:cubicBezTo>
                  <a:cubicBezTo>
                    <a:pt x="150" y="344"/>
                    <a:pt x="305" y="331"/>
                    <a:pt x="446" y="352"/>
                  </a:cubicBezTo>
                  <a:cubicBezTo>
                    <a:pt x="569" y="371"/>
                    <a:pt x="683" y="415"/>
                    <a:pt x="683" y="585"/>
                  </a:cubicBezTo>
                  <a:cubicBezTo>
                    <a:pt x="683" y="775"/>
                    <a:pt x="497" y="843"/>
                    <a:pt x="328" y="843"/>
                  </a:cubicBezTo>
                  <a:cubicBezTo>
                    <a:pt x="218" y="843"/>
                    <a:pt x="105" y="815"/>
                    <a:pt x="0" y="757"/>
                  </a:cubicBezTo>
                  <a:close/>
                  <a:moveTo>
                    <a:pt x="1239" y="968"/>
                  </a:moveTo>
                  <a:lnTo>
                    <a:pt x="1239" y="968"/>
                  </a:lnTo>
                  <a:lnTo>
                    <a:pt x="1172" y="838"/>
                  </a:lnTo>
                  <a:cubicBezTo>
                    <a:pt x="1149" y="844"/>
                    <a:pt x="1124" y="847"/>
                    <a:pt x="1100" y="847"/>
                  </a:cubicBezTo>
                  <a:cubicBezTo>
                    <a:pt x="968" y="847"/>
                    <a:pt x="759" y="828"/>
                    <a:pt x="759" y="580"/>
                  </a:cubicBezTo>
                  <a:cubicBezTo>
                    <a:pt x="759" y="472"/>
                    <a:pt x="759" y="508"/>
                    <a:pt x="759" y="472"/>
                  </a:cubicBezTo>
                  <a:cubicBezTo>
                    <a:pt x="759" y="356"/>
                    <a:pt x="767" y="203"/>
                    <a:pt x="810" y="79"/>
                  </a:cubicBezTo>
                  <a:cubicBezTo>
                    <a:pt x="903" y="32"/>
                    <a:pt x="993" y="0"/>
                    <a:pt x="1100" y="0"/>
                  </a:cubicBezTo>
                  <a:cubicBezTo>
                    <a:pt x="1306" y="0"/>
                    <a:pt x="1440" y="60"/>
                    <a:pt x="1440" y="265"/>
                  </a:cubicBezTo>
                  <a:cubicBezTo>
                    <a:pt x="1440" y="374"/>
                    <a:pt x="1440" y="338"/>
                    <a:pt x="1440" y="374"/>
                  </a:cubicBezTo>
                  <a:cubicBezTo>
                    <a:pt x="1440" y="491"/>
                    <a:pt x="1428" y="674"/>
                    <a:pt x="1387" y="767"/>
                  </a:cubicBezTo>
                  <a:cubicBezTo>
                    <a:pt x="1358" y="780"/>
                    <a:pt x="1328" y="795"/>
                    <a:pt x="1297" y="806"/>
                  </a:cubicBezTo>
                  <a:lnTo>
                    <a:pt x="1327" y="863"/>
                  </a:lnTo>
                  <a:cubicBezTo>
                    <a:pt x="1346" y="900"/>
                    <a:pt x="1362" y="934"/>
                    <a:pt x="1365" y="968"/>
                  </a:cubicBezTo>
                  <a:cubicBezTo>
                    <a:pt x="1341" y="972"/>
                    <a:pt x="1322" y="974"/>
                    <a:pt x="1303" y="974"/>
                  </a:cubicBezTo>
                  <a:cubicBezTo>
                    <a:pt x="1284" y="974"/>
                    <a:pt x="1264" y="972"/>
                    <a:pt x="1239" y="968"/>
                  </a:cubicBezTo>
                  <a:close/>
                  <a:moveTo>
                    <a:pt x="1306" y="670"/>
                  </a:moveTo>
                  <a:lnTo>
                    <a:pt x="1306" y="670"/>
                  </a:lnTo>
                  <a:lnTo>
                    <a:pt x="1306" y="165"/>
                  </a:lnTo>
                  <a:cubicBezTo>
                    <a:pt x="1266" y="130"/>
                    <a:pt x="1183" y="114"/>
                    <a:pt x="1100" y="114"/>
                  </a:cubicBezTo>
                  <a:cubicBezTo>
                    <a:pt x="1017" y="114"/>
                    <a:pt x="936" y="130"/>
                    <a:pt x="895" y="165"/>
                  </a:cubicBezTo>
                  <a:cubicBezTo>
                    <a:pt x="895" y="680"/>
                    <a:pt x="895" y="508"/>
                    <a:pt x="895" y="680"/>
                  </a:cubicBezTo>
                  <a:cubicBezTo>
                    <a:pt x="937" y="716"/>
                    <a:pt x="1009" y="731"/>
                    <a:pt x="1085" y="731"/>
                  </a:cubicBezTo>
                  <a:cubicBezTo>
                    <a:pt x="1169" y="731"/>
                    <a:pt x="1257" y="710"/>
                    <a:pt x="1306" y="670"/>
                  </a:cubicBezTo>
                  <a:close/>
                  <a:moveTo>
                    <a:pt x="1574" y="826"/>
                  </a:moveTo>
                  <a:lnTo>
                    <a:pt x="1574" y="826"/>
                  </a:lnTo>
                  <a:cubicBezTo>
                    <a:pt x="1561" y="783"/>
                    <a:pt x="1561" y="738"/>
                    <a:pt x="1561" y="693"/>
                  </a:cubicBezTo>
                  <a:lnTo>
                    <a:pt x="1561" y="144"/>
                  </a:lnTo>
                  <a:cubicBezTo>
                    <a:pt x="1561" y="99"/>
                    <a:pt x="1561" y="53"/>
                    <a:pt x="1574" y="10"/>
                  </a:cubicBezTo>
                  <a:cubicBezTo>
                    <a:pt x="1598" y="7"/>
                    <a:pt x="1617" y="4"/>
                    <a:pt x="1636" y="4"/>
                  </a:cubicBezTo>
                  <a:cubicBezTo>
                    <a:pt x="1655" y="4"/>
                    <a:pt x="1674" y="7"/>
                    <a:pt x="1696" y="10"/>
                  </a:cubicBezTo>
                  <a:lnTo>
                    <a:pt x="1696" y="723"/>
                  </a:lnTo>
                  <a:cubicBezTo>
                    <a:pt x="1734" y="727"/>
                    <a:pt x="1772" y="727"/>
                    <a:pt x="1818" y="727"/>
                  </a:cubicBezTo>
                  <a:lnTo>
                    <a:pt x="2117" y="727"/>
                  </a:lnTo>
                  <a:cubicBezTo>
                    <a:pt x="2121" y="746"/>
                    <a:pt x="2123" y="762"/>
                    <a:pt x="2123" y="778"/>
                  </a:cubicBezTo>
                  <a:cubicBezTo>
                    <a:pt x="2123" y="792"/>
                    <a:pt x="2121" y="809"/>
                    <a:pt x="2117" y="828"/>
                  </a:cubicBezTo>
                  <a:cubicBezTo>
                    <a:pt x="2079" y="841"/>
                    <a:pt x="2040" y="841"/>
                    <a:pt x="2003" y="841"/>
                  </a:cubicBezTo>
                  <a:lnTo>
                    <a:pt x="1820" y="841"/>
                  </a:lnTo>
                  <a:cubicBezTo>
                    <a:pt x="1736" y="842"/>
                    <a:pt x="1652" y="841"/>
                    <a:pt x="1574" y="826"/>
                  </a:cubicBezTo>
                  <a:close/>
                  <a:moveTo>
                    <a:pt x="2409" y="580"/>
                  </a:moveTo>
                  <a:lnTo>
                    <a:pt x="2409" y="580"/>
                  </a:lnTo>
                  <a:cubicBezTo>
                    <a:pt x="2409" y="472"/>
                    <a:pt x="2409" y="508"/>
                    <a:pt x="2409" y="472"/>
                  </a:cubicBezTo>
                  <a:cubicBezTo>
                    <a:pt x="2409" y="356"/>
                    <a:pt x="2417" y="203"/>
                    <a:pt x="2460" y="79"/>
                  </a:cubicBezTo>
                  <a:cubicBezTo>
                    <a:pt x="2553" y="32"/>
                    <a:pt x="2643" y="0"/>
                    <a:pt x="2750" y="0"/>
                  </a:cubicBezTo>
                  <a:cubicBezTo>
                    <a:pt x="2857" y="0"/>
                    <a:pt x="2940" y="22"/>
                    <a:pt x="2988" y="48"/>
                  </a:cubicBezTo>
                  <a:cubicBezTo>
                    <a:pt x="2990" y="86"/>
                    <a:pt x="2977" y="117"/>
                    <a:pt x="2958" y="145"/>
                  </a:cubicBezTo>
                  <a:cubicBezTo>
                    <a:pt x="2891" y="122"/>
                    <a:pt x="2838" y="115"/>
                    <a:pt x="2750" y="115"/>
                  </a:cubicBezTo>
                  <a:cubicBezTo>
                    <a:pt x="2683" y="115"/>
                    <a:pt x="2629" y="131"/>
                    <a:pt x="2576" y="156"/>
                  </a:cubicBezTo>
                  <a:cubicBezTo>
                    <a:pt x="2564" y="206"/>
                    <a:pt x="2545" y="292"/>
                    <a:pt x="2545" y="472"/>
                  </a:cubicBezTo>
                  <a:cubicBezTo>
                    <a:pt x="2545" y="580"/>
                    <a:pt x="2545" y="544"/>
                    <a:pt x="2545" y="580"/>
                  </a:cubicBezTo>
                  <a:cubicBezTo>
                    <a:pt x="2545" y="705"/>
                    <a:pt x="2629" y="733"/>
                    <a:pt x="2750" y="733"/>
                  </a:cubicBezTo>
                  <a:cubicBezTo>
                    <a:pt x="2811" y="733"/>
                    <a:pt x="2900" y="713"/>
                    <a:pt x="2964" y="685"/>
                  </a:cubicBezTo>
                  <a:cubicBezTo>
                    <a:pt x="2987" y="709"/>
                    <a:pt x="2998" y="748"/>
                    <a:pt x="3000" y="785"/>
                  </a:cubicBezTo>
                  <a:cubicBezTo>
                    <a:pt x="2924" y="822"/>
                    <a:pt x="2849" y="847"/>
                    <a:pt x="2750" y="847"/>
                  </a:cubicBezTo>
                  <a:cubicBezTo>
                    <a:pt x="2618" y="847"/>
                    <a:pt x="2409" y="828"/>
                    <a:pt x="2409" y="580"/>
                  </a:cubicBezTo>
                  <a:close/>
                  <a:moveTo>
                    <a:pt x="3095" y="835"/>
                  </a:moveTo>
                  <a:lnTo>
                    <a:pt x="3095" y="835"/>
                  </a:lnTo>
                  <a:cubicBezTo>
                    <a:pt x="3089" y="797"/>
                    <a:pt x="3088" y="759"/>
                    <a:pt x="3088" y="721"/>
                  </a:cubicBezTo>
                  <a:lnTo>
                    <a:pt x="3088" y="128"/>
                  </a:lnTo>
                  <a:cubicBezTo>
                    <a:pt x="3088" y="88"/>
                    <a:pt x="3088" y="49"/>
                    <a:pt x="3100" y="11"/>
                  </a:cubicBezTo>
                  <a:cubicBezTo>
                    <a:pt x="3121" y="7"/>
                    <a:pt x="3137" y="6"/>
                    <a:pt x="3153" y="6"/>
                  </a:cubicBezTo>
                  <a:cubicBezTo>
                    <a:pt x="3167" y="6"/>
                    <a:pt x="3183" y="7"/>
                    <a:pt x="3204" y="11"/>
                  </a:cubicBezTo>
                  <a:cubicBezTo>
                    <a:pt x="3215" y="49"/>
                    <a:pt x="3215" y="89"/>
                    <a:pt x="3215" y="129"/>
                  </a:cubicBezTo>
                  <a:lnTo>
                    <a:pt x="3215" y="720"/>
                  </a:lnTo>
                  <a:cubicBezTo>
                    <a:pt x="3215" y="757"/>
                    <a:pt x="3216" y="792"/>
                    <a:pt x="3208" y="835"/>
                  </a:cubicBezTo>
                  <a:cubicBezTo>
                    <a:pt x="3192" y="839"/>
                    <a:pt x="3173" y="842"/>
                    <a:pt x="3154" y="842"/>
                  </a:cubicBezTo>
                  <a:cubicBezTo>
                    <a:pt x="3134" y="842"/>
                    <a:pt x="3114" y="839"/>
                    <a:pt x="3095" y="835"/>
                  </a:cubicBezTo>
                  <a:close/>
                  <a:moveTo>
                    <a:pt x="3325" y="657"/>
                  </a:moveTo>
                  <a:lnTo>
                    <a:pt x="3325" y="657"/>
                  </a:lnTo>
                  <a:lnTo>
                    <a:pt x="3325" y="609"/>
                  </a:lnTo>
                  <a:cubicBezTo>
                    <a:pt x="3325" y="524"/>
                    <a:pt x="3329" y="391"/>
                    <a:pt x="3364" y="306"/>
                  </a:cubicBezTo>
                  <a:cubicBezTo>
                    <a:pt x="3447" y="266"/>
                    <a:pt x="3517" y="248"/>
                    <a:pt x="3585" y="248"/>
                  </a:cubicBezTo>
                  <a:cubicBezTo>
                    <a:pt x="3728" y="248"/>
                    <a:pt x="3842" y="286"/>
                    <a:pt x="3842" y="444"/>
                  </a:cubicBezTo>
                  <a:lnTo>
                    <a:pt x="3842" y="491"/>
                  </a:lnTo>
                  <a:cubicBezTo>
                    <a:pt x="3842" y="518"/>
                    <a:pt x="3842" y="698"/>
                    <a:pt x="3805" y="794"/>
                  </a:cubicBezTo>
                  <a:cubicBezTo>
                    <a:pt x="3742" y="833"/>
                    <a:pt x="3669" y="854"/>
                    <a:pt x="3585" y="854"/>
                  </a:cubicBezTo>
                  <a:cubicBezTo>
                    <a:pt x="3444" y="854"/>
                    <a:pt x="3325" y="821"/>
                    <a:pt x="3325" y="657"/>
                  </a:cubicBezTo>
                  <a:close/>
                  <a:moveTo>
                    <a:pt x="3714" y="714"/>
                  </a:moveTo>
                  <a:lnTo>
                    <a:pt x="3714" y="714"/>
                  </a:lnTo>
                  <a:lnTo>
                    <a:pt x="3714" y="387"/>
                  </a:lnTo>
                  <a:cubicBezTo>
                    <a:pt x="3687" y="366"/>
                    <a:pt x="3636" y="356"/>
                    <a:pt x="3584" y="356"/>
                  </a:cubicBezTo>
                  <a:cubicBezTo>
                    <a:pt x="3532" y="356"/>
                    <a:pt x="3480" y="366"/>
                    <a:pt x="3452" y="387"/>
                  </a:cubicBezTo>
                  <a:lnTo>
                    <a:pt x="3452" y="714"/>
                  </a:lnTo>
                  <a:cubicBezTo>
                    <a:pt x="3478" y="734"/>
                    <a:pt x="3531" y="745"/>
                    <a:pt x="3584" y="745"/>
                  </a:cubicBezTo>
                  <a:cubicBezTo>
                    <a:pt x="3636" y="745"/>
                    <a:pt x="3688" y="734"/>
                    <a:pt x="3714" y="714"/>
                  </a:cubicBezTo>
                  <a:close/>
                  <a:moveTo>
                    <a:pt x="3944" y="835"/>
                  </a:moveTo>
                  <a:lnTo>
                    <a:pt x="3944" y="835"/>
                  </a:lnTo>
                  <a:cubicBezTo>
                    <a:pt x="3932" y="795"/>
                    <a:pt x="3932" y="753"/>
                    <a:pt x="3932" y="714"/>
                  </a:cubicBezTo>
                  <a:lnTo>
                    <a:pt x="3932" y="609"/>
                  </a:lnTo>
                  <a:cubicBezTo>
                    <a:pt x="3932" y="524"/>
                    <a:pt x="3934" y="391"/>
                    <a:pt x="3971" y="306"/>
                  </a:cubicBezTo>
                  <a:cubicBezTo>
                    <a:pt x="4053" y="266"/>
                    <a:pt x="4124" y="248"/>
                    <a:pt x="4190" y="248"/>
                  </a:cubicBezTo>
                  <a:cubicBezTo>
                    <a:pt x="4335" y="248"/>
                    <a:pt x="4447" y="286"/>
                    <a:pt x="4447" y="444"/>
                  </a:cubicBezTo>
                  <a:lnTo>
                    <a:pt x="4447" y="707"/>
                  </a:lnTo>
                  <a:cubicBezTo>
                    <a:pt x="4447" y="750"/>
                    <a:pt x="4450" y="792"/>
                    <a:pt x="4435" y="835"/>
                  </a:cubicBezTo>
                  <a:cubicBezTo>
                    <a:pt x="4416" y="839"/>
                    <a:pt x="4398" y="842"/>
                    <a:pt x="4382" y="842"/>
                  </a:cubicBezTo>
                  <a:cubicBezTo>
                    <a:pt x="4363" y="842"/>
                    <a:pt x="4344" y="839"/>
                    <a:pt x="4321" y="835"/>
                  </a:cubicBezTo>
                  <a:lnTo>
                    <a:pt x="4321" y="451"/>
                  </a:lnTo>
                  <a:cubicBezTo>
                    <a:pt x="4321" y="373"/>
                    <a:pt x="4258" y="357"/>
                    <a:pt x="4194" y="357"/>
                  </a:cubicBezTo>
                  <a:cubicBezTo>
                    <a:pt x="4155" y="357"/>
                    <a:pt x="4120" y="364"/>
                    <a:pt x="4082" y="382"/>
                  </a:cubicBezTo>
                  <a:cubicBezTo>
                    <a:pt x="4062" y="443"/>
                    <a:pt x="4060" y="542"/>
                    <a:pt x="4060" y="597"/>
                  </a:cubicBezTo>
                  <a:lnTo>
                    <a:pt x="4060" y="835"/>
                  </a:lnTo>
                  <a:cubicBezTo>
                    <a:pt x="4037" y="839"/>
                    <a:pt x="4017" y="842"/>
                    <a:pt x="3999" y="842"/>
                  </a:cubicBezTo>
                  <a:cubicBezTo>
                    <a:pt x="3981" y="842"/>
                    <a:pt x="3963" y="839"/>
                    <a:pt x="3944" y="835"/>
                  </a:cubicBezTo>
                  <a:close/>
                  <a:moveTo>
                    <a:pt x="4540" y="657"/>
                  </a:moveTo>
                  <a:lnTo>
                    <a:pt x="4540" y="657"/>
                  </a:lnTo>
                  <a:lnTo>
                    <a:pt x="4540" y="581"/>
                  </a:lnTo>
                  <a:cubicBezTo>
                    <a:pt x="4540" y="501"/>
                    <a:pt x="4555" y="384"/>
                    <a:pt x="4588" y="308"/>
                  </a:cubicBezTo>
                  <a:cubicBezTo>
                    <a:pt x="4662" y="268"/>
                    <a:pt x="4736" y="248"/>
                    <a:pt x="4803" y="248"/>
                  </a:cubicBezTo>
                  <a:cubicBezTo>
                    <a:pt x="4947" y="248"/>
                    <a:pt x="5051" y="293"/>
                    <a:pt x="5051" y="444"/>
                  </a:cubicBezTo>
                  <a:cubicBezTo>
                    <a:pt x="5051" y="483"/>
                    <a:pt x="5041" y="562"/>
                    <a:pt x="5024" y="605"/>
                  </a:cubicBezTo>
                  <a:cubicBezTo>
                    <a:pt x="4975" y="610"/>
                    <a:pt x="4908" y="618"/>
                    <a:pt x="4844" y="618"/>
                  </a:cubicBezTo>
                  <a:cubicBezTo>
                    <a:pt x="4797" y="618"/>
                    <a:pt x="4721" y="616"/>
                    <a:pt x="4667" y="606"/>
                  </a:cubicBezTo>
                  <a:lnTo>
                    <a:pt x="4667" y="655"/>
                  </a:lnTo>
                  <a:cubicBezTo>
                    <a:pt x="4667" y="742"/>
                    <a:pt x="4751" y="746"/>
                    <a:pt x="4823" y="746"/>
                  </a:cubicBezTo>
                  <a:cubicBezTo>
                    <a:pt x="4874" y="746"/>
                    <a:pt x="4946" y="737"/>
                    <a:pt x="5003" y="717"/>
                  </a:cubicBezTo>
                  <a:cubicBezTo>
                    <a:pt x="5019" y="737"/>
                    <a:pt x="5025" y="758"/>
                    <a:pt x="5025" y="780"/>
                  </a:cubicBezTo>
                  <a:cubicBezTo>
                    <a:pt x="5025" y="786"/>
                    <a:pt x="5025" y="793"/>
                    <a:pt x="5024" y="798"/>
                  </a:cubicBezTo>
                  <a:cubicBezTo>
                    <a:pt x="4961" y="834"/>
                    <a:pt x="4886" y="854"/>
                    <a:pt x="4800" y="854"/>
                  </a:cubicBezTo>
                  <a:cubicBezTo>
                    <a:pt x="4662" y="854"/>
                    <a:pt x="4540" y="821"/>
                    <a:pt x="4540" y="657"/>
                  </a:cubicBezTo>
                  <a:close/>
                  <a:moveTo>
                    <a:pt x="4920" y="511"/>
                  </a:moveTo>
                  <a:lnTo>
                    <a:pt x="4920" y="511"/>
                  </a:lnTo>
                  <a:cubicBezTo>
                    <a:pt x="4926" y="490"/>
                    <a:pt x="4928" y="469"/>
                    <a:pt x="4928" y="448"/>
                  </a:cubicBezTo>
                  <a:cubicBezTo>
                    <a:pt x="4928" y="372"/>
                    <a:pt x="4866" y="357"/>
                    <a:pt x="4800" y="357"/>
                  </a:cubicBezTo>
                  <a:cubicBezTo>
                    <a:pt x="4763" y="357"/>
                    <a:pt x="4727" y="367"/>
                    <a:pt x="4690" y="386"/>
                  </a:cubicBezTo>
                  <a:cubicBezTo>
                    <a:pt x="4679" y="420"/>
                    <a:pt x="4671" y="467"/>
                    <a:pt x="4669" y="508"/>
                  </a:cubicBezTo>
                  <a:cubicBezTo>
                    <a:pt x="4719" y="521"/>
                    <a:pt x="4760" y="521"/>
                    <a:pt x="4804" y="521"/>
                  </a:cubicBezTo>
                  <a:cubicBezTo>
                    <a:pt x="4853" y="521"/>
                    <a:pt x="4888" y="518"/>
                    <a:pt x="4920" y="511"/>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1" name="Freeform 31">
              <a:extLst>
                <a:ext uri="{FF2B5EF4-FFF2-40B4-BE49-F238E27FC236}">
                  <a16:creationId xmlns:a16="http://schemas.microsoft.com/office/drawing/2014/main" id="{C0D1E0E6-C253-B446-865D-A07D259B53CF}"/>
                </a:ext>
              </a:extLst>
            </p:cNvPr>
            <p:cNvSpPr>
              <a:spLocks noChangeArrowheads="1"/>
            </p:cNvSpPr>
            <p:nvPr/>
          </p:nvSpPr>
          <p:spPr bwMode="auto">
            <a:xfrm>
              <a:off x="2438401" y="6456675"/>
              <a:ext cx="400050" cy="533400"/>
            </a:xfrm>
            <a:custGeom>
              <a:avLst/>
              <a:gdLst>
                <a:gd name="T0" fmla="*/ 130 w 1112"/>
                <a:gd name="T1" fmla="*/ 265 h 1481"/>
                <a:gd name="T2" fmla="*/ 190 w 1112"/>
                <a:gd name="T3" fmla="*/ 220 h 1481"/>
                <a:gd name="T4" fmla="*/ 495 w 1112"/>
                <a:gd name="T5" fmla="*/ 109 h 1481"/>
                <a:gd name="T6" fmla="*/ 859 w 1112"/>
                <a:gd name="T7" fmla="*/ 160 h 1481"/>
                <a:gd name="T8" fmla="*/ 1111 w 1112"/>
                <a:gd name="T9" fmla="*/ 336 h 1481"/>
                <a:gd name="T10" fmla="*/ 555 w 1112"/>
                <a:gd name="T11" fmla="*/ 0 h 1481"/>
                <a:gd name="T12" fmla="*/ 0 w 1112"/>
                <a:gd name="T13" fmla="*/ 306 h 1481"/>
                <a:gd name="T14" fmla="*/ 883 w 1112"/>
                <a:gd name="T15" fmla="*/ 1067 h 1481"/>
                <a:gd name="T16" fmla="*/ 944 w 1112"/>
                <a:gd name="T17" fmla="*/ 1017 h 1481"/>
                <a:gd name="T18" fmla="*/ 1111 w 1112"/>
                <a:gd name="T19" fmla="*/ 543 h 1481"/>
                <a:gd name="T20" fmla="*/ 930 w 1112"/>
                <a:gd name="T21" fmla="*/ 400 h 1481"/>
                <a:gd name="T22" fmla="*/ 754 w 1112"/>
                <a:gd name="T23" fmla="*/ 286 h 1481"/>
                <a:gd name="T24" fmla="*/ 540 w 1112"/>
                <a:gd name="T25" fmla="*/ 241 h 1481"/>
                <a:gd name="T26" fmla="*/ 425 w 1112"/>
                <a:gd name="T27" fmla="*/ 296 h 1481"/>
                <a:gd name="T28" fmla="*/ 239 w 1112"/>
                <a:gd name="T29" fmla="*/ 370 h 1481"/>
                <a:gd name="T30" fmla="*/ 130 w 1112"/>
                <a:gd name="T31" fmla="*/ 404 h 1481"/>
                <a:gd name="T32" fmla="*/ 0 w 1112"/>
                <a:gd name="T33" fmla="*/ 517 h 1481"/>
                <a:gd name="T34" fmla="*/ 78 w 1112"/>
                <a:gd name="T35" fmla="*/ 1003 h 1481"/>
                <a:gd name="T36" fmla="*/ 226 w 1112"/>
                <a:gd name="T37" fmla="*/ 1067 h 1481"/>
                <a:gd name="T38" fmla="*/ 419 w 1112"/>
                <a:gd name="T39" fmla="*/ 1141 h 1481"/>
                <a:gd name="T40" fmla="*/ 558 w 1112"/>
                <a:gd name="T41" fmla="*/ 1190 h 1481"/>
                <a:gd name="T42" fmla="*/ 738 w 1112"/>
                <a:gd name="T43" fmla="*/ 1149 h 1481"/>
                <a:gd name="T44" fmla="*/ 883 w 1112"/>
                <a:gd name="T45" fmla="*/ 1067 h 1481"/>
                <a:gd name="T46" fmla="*/ 784 w 1112"/>
                <a:gd name="T47" fmla="*/ 560 h 1481"/>
                <a:gd name="T48" fmla="*/ 735 w 1112"/>
                <a:gd name="T49" fmla="*/ 893 h 1481"/>
                <a:gd name="T50" fmla="*/ 711 w 1112"/>
                <a:gd name="T51" fmla="*/ 953 h 1481"/>
                <a:gd name="T52" fmla="*/ 383 w 1112"/>
                <a:gd name="T53" fmla="*/ 960 h 1481"/>
                <a:gd name="T54" fmla="*/ 354 w 1112"/>
                <a:gd name="T55" fmla="*/ 889 h 1481"/>
                <a:gd name="T56" fmla="*/ 302 w 1112"/>
                <a:gd name="T57" fmla="*/ 555 h 1481"/>
                <a:gd name="T58" fmla="*/ 156 w 1112"/>
                <a:gd name="T59" fmla="*/ 508 h 1481"/>
                <a:gd name="T60" fmla="*/ 342 w 1112"/>
                <a:gd name="T61" fmla="*/ 448 h 1481"/>
                <a:gd name="T62" fmla="*/ 542 w 1112"/>
                <a:gd name="T63" fmla="*/ 456 h 1481"/>
                <a:gd name="T64" fmla="*/ 887 w 1112"/>
                <a:gd name="T65" fmla="*/ 454 h 1481"/>
                <a:gd name="T66" fmla="*/ 857 w 1112"/>
                <a:gd name="T67" fmla="*/ 564 h 1481"/>
                <a:gd name="T68" fmla="*/ 410 w 1112"/>
                <a:gd name="T69" fmla="*/ 589 h 1481"/>
                <a:gd name="T70" fmla="*/ 466 w 1112"/>
                <a:gd name="T71" fmla="*/ 868 h 1481"/>
                <a:gd name="T72" fmla="*/ 469 w 1112"/>
                <a:gd name="T73" fmla="*/ 879 h 1481"/>
                <a:gd name="T74" fmla="*/ 621 w 1112"/>
                <a:gd name="T75" fmla="*/ 876 h 1481"/>
                <a:gd name="T76" fmla="*/ 622 w 1112"/>
                <a:gd name="T77" fmla="*/ 872 h 1481"/>
                <a:gd name="T78" fmla="*/ 542 w 1112"/>
                <a:gd name="T79" fmla="*/ 570 h 1481"/>
                <a:gd name="T80" fmla="*/ 999 w 1112"/>
                <a:gd name="T81" fmla="*/ 1151 h 1481"/>
                <a:gd name="T82" fmla="*/ 839 w 1112"/>
                <a:gd name="T83" fmla="*/ 1278 h 1481"/>
                <a:gd name="T84" fmla="*/ 1111 w 1112"/>
                <a:gd name="T85" fmla="*/ 1360 h 1481"/>
                <a:gd name="T86" fmla="*/ 999 w 1112"/>
                <a:gd name="T87" fmla="*/ 1151 h 1481"/>
                <a:gd name="T88" fmla="*/ 700 w 1112"/>
                <a:gd name="T89" fmla="*/ 1313 h 1481"/>
                <a:gd name="T90" fmla="*/ 506 w 1112"/>
                <a:gd name="T91" fmla="*/ 1319 h 1481"/>
                <a:gd name="T92" fmla="*/ 412 w 1112"/>
                <a:gd name="T93" fmla="*/ 1291 h 1481"/>
                <a:gd name="T94" fmla="*/ 555 w 1112"/>
                <a:gd name="T95" fmla="*/ 1480 h 1481"/>
                <a:gd name="T96" fmla="*/ 700 w 1112"/>
                <a:gd name="T97" fmla="*/ 1313 h 1481"/>
                <a:gd name="T98" fmla="*/ 273 w 1112"/>
                <a:gd name="T99" fmla="*/ 1287 h 1481"/>
                <a:gd name="T100" fmla="*/ 117 w 1112"/>
                <a:gd name="T101" fmla="*/ 1159 h 1481"/>
                <a:gd name="T102" fmla="*/ 1 w 1112"/>
                <a:gd name="T103" fmla="*/ 1119 h 1481"/>
                <a:gd name="T104" fmla="*/ 273 w 1112"/>
                <a:gd name="T105" fmla="*/ 1457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12" h="1481">
                  <a:moveTo>
                    <a:pt x="130" y="265"/>
                  </a:moveTo>
                  <a:lnTo>
                    <a:pt x="130" y="265"/>
                  </a:lnTo>
                  <a:cubicBezTo>
                    <a:pt x="135" y="265"/>
                    <a:pt x="139" y="266"/>
                    <a:pt x="145" y="266"/>
                  </a:cubicBezTo>
                  <a:cubicBezTo>
                    <a:pt x="156" y="251"/>
                    <a:pt x="171" y="236"/>
                    <a:pt x="190" y="220"/>
                  </a:cubicBezTo>
                  <a:cubicBezTo>
                    <a:pt x="234" y="188"/>
                    <a:pt x="305" y="151"/>
                    <a:pt x="410" y="155"/>
                  </a:cubicBezTo>
                  <a:cubicBezTo>
                    <a:pt x="429" y="140"/>
                    <a:pt x="458" y="122"/>
                    <a:pt x="495" y="109"/>
                  </a:cubicBezTo>
                  <a:cubicBezTo>
                    <a:pt x="555" y="89"/>
                    <a:pt x="649" y="80"/>
                    <a:pt x="761" y="145"/>
                  </a:cubicBezTo>
                  <a:cubicBezTo>
                    <a:pt x="785" y="145"/>
                    <a:pt x="819" y="148"/>
                    <a:pt x="859" y="160"/>
                  </a:cubicBezTo>
                  <a:cubicBezTo>
                    <a:pt x="915" y="177"/>
                    <a:pt x="989" y="217"/>
                    <a:pt x="1040" y="309"/>
                  </a:cubicBezTo>
                  <a:cubicBezTo>
                    <a:pt x="1065" y="316"/>
                    <a:pt x="1089" y="325"/>
                    <a:pt x="1111" y="336"/>
                  </a:cubicBezTo>
                  <a:lnTo>
                    <a:pt x="1111" y="121"/>
                  </a:lnTo>
                  <a:cubicBezTo>
                    <a:pt x="1011" y="50"/>
                    <a:pt x="800" y="0"/>
                    <a:pt x="555" y="0"/>
                  </a:cubicBezTo>
                  <a:cubicBezTo>
                    <a:pt x="311" y="0"/>
                    <a:pt x="100" y="50"/>
                    <a:pt x="0" y="121"/>
                  </a:cubicBezTo>
                  <a:lnTo>
                    <a:pt x="0" y="306"/>
                  </a:lnTo>
                  <a:cubicBezTo>
                    <a:pt x="41" y="279"/>
                    <a:pt x="86" y="265"/>
                    <a:pt x="130" y="265"/>
                  </a:cubicBezTo>
                  <a:close/>
                  <a:moveTo>
                    <a:pt x="883" y="1067"/>
                  </a:moveTo>
                  <a:lnTo>
                    <a:pt x="883" y="1067"/>
                  </a:lnTo>
                  <a:cubicBezTo>
                    <a:pt x="891" y="1039"/>
                    <a:pt x="915" y="1019"/>
                    <a:pt x="944" y="1017"/>
                  </a:cubicBezTo>
                  <a:cubicBezTo>
                    <a:pt x="1014" y="1013"/>
                    <a:pt x="1093" y="969"/>
                    <a:pt x="1111" y="916"/>
                  </a:cubicBezTo>
                  <a:lnTo>
                    <a:pt x="1111" y="543"/>
                  </a:lnTo>
                  <a:cubicBezTo>
                    <a:pt x="1097" y="487"/>
                    <a:pt x="1048" y="446"/>
                    <a:pt x="990" y="442"/>
                  </a:cubicBezTo>
                  <a:cubicBezTo>
                    <a:pt x="963" y="440"/>
                    <a:pt x="941" y="424"/>
                    <a:pt x="930" y="400"/>
                  </a:cubicBezTo>
                  <a:cubicBezTo>
                    <a:pt x="906" y="344"/>
                    <a:pt x="868" y="308"/>
                    <a:pt x="819" y="292"/>
                  </a:cubicBezTo>
                  <a:cubicBezTo>
                    <a:pt x="784" y="281"/>
                    <a:pt x="755" y="286"/>
                    <a:pt x="754" y="286"/>
                  </a:cubicBezTo>
                  <a:cubicBezTo>
                    <a:pt x="737" y="288"/>
                    <a:pt x="720" y="285"/>
                    <a:pt x="705" y="275"/>
                  </a:cubicBezTo>
                  <a:cubicBezTo>
                    <a:pt x="646" y="236"/>
                    <a:pt x="590" y="225"/>
                    <a:pt x="540" y="241"/>
                  </a:cubicBezTo>
                  <a:cubicBezTo>
                    <a:pt x="505" y="252"/>
                    <a:pt x="503" y="263"/>
                    <a:pt x="484" y="274"/>
                  </a:cubicBezTo>
                  <a:cubicBezTo>
                    <a:pt x="469" y="290"/>
                    <a:pt x="447" y="299"/>
                    <a:pt x="425" y="296"/>
                  </a:cubicBezTo>
                  <a:cubicBezTo>
                    <a:pt x="366" y="289"/>
                    <a:pt x="317" y="300"/>
                    <a:pt x="280" y="327"/>
                  </a:cubicBezTo>
                  <a:cubicBezTo>
                    <a:pt x="254" y="346"/>
                    <a:pt x="242" y="367"/>
                    <a:pt x="239" y="370"/>
                  </a:cubicBezTo>
                  <a:cubicBezTo>
                    <a:pt x="226" y="400"/>
                    <a:pt x="195" y="415"/>
                    <a:pt x="162" y="407"/>
                  </a:cubicBezTo>
                  <a:cubicBezTo>
                    <a:pt x="151" y="405"/>
                    <a:pt x="140" y="404"/>
                    <a:pt x="130" y="404"/>
                  </a:cubicBezTo>
                  <a:cubicBezTo>
                    <a:pt x="97" y="404"/>
                    <a:pt x="61" y="425"/>
                    <a:pt x="32" y="462"/>
                  </a:cubicBezTo>
                  <a:cubicBezTo>
                    <a:pt x="19" y="478"/>
                    <a:pt x="8" y="497"/>
                    <a:pt x="0" y="517"/>
                  </a:cubicBezTo>
                  <a:cubicBezTo>
                    <a:pt x="0" y="934"/>
                    <a:pt x="0" y="795"/>
                    <a:pt x="0" y="934"/>
                  </a:cubicBezTo>
                  <a:cubicBezTo>
                    <a:pt x="19" y="964"/>
                    <a:pt x="44" y="986"/>
                    <a:pt x="78" y="1003"/>
                  </a:cubicBezTo>
                  <a:cubicBezTo>
                    <a:pt x="121" y="1023"/>
                    <a:pt x="161" y="1024"/>
                    <a:pt x="162" y="1024"/>
                  </a:cubicBezTo>
                  <a:cubicBezTo>
                    <a:pt x="190" y="1025"/>
                    <a:pt x="216" y="1042"/>
                    <a:pt x="226" y="1067"/>
                  </a:cubicBezTo>
                  <a:cubicBezTo>
                    <a:pt x="245" y="1115"/>
                    <a:pt x="294" y="1164"/>
                    <a:pt x="356" y="1160"/>
                  </a:cubicBezTo>
                  <a:cubicBezTo>
                    <a:pt x="378" y="1159"/>
                    <a:pt x="394" y="1153"/>
                    <a:pt x="419" y="1141"/>
                  </a:cubicBezTo>
                  <a:cubicBezTo>
                    <a:pt x="446" y="1127"/>
                    <a:pt x="480" y="1132"/>
                    <a:pt x="500" y="1155"/>
                  </a:cubicBezTo>
                  <a:cubicBezTo>
                    <a:pt x="503" y="1159"/>
                    <a:pt x="524" y="1179"/>
                    <a:pt x="558" y="1190"/>
                  </a:cubicBezTo>
                  <a:cubicBezTo>
                    <a:pt x="599" y="1203"/>
                    <a:pt x="641" y="1194"/>
                    <a:pt x="686" y="1161"/>
                  </a:cubicBezTo>
                  <a:cubicBezTo>
                    <a:pt x="701" y="1150"/>
                    <a:pt x="719" y="1145"/>
                    <a:pt x="738" y="1149"/>
                  </a:cubicBezTo>
                  <a:cubicBezTo>
                    <a:pt x="741" y="1149"/>
                    <a:pt x="774" y="1152"/>
                    <a:pt x="807" y="1143"/>
                  </a:cubicBezTo>
                  <a:cubicBezTo>
                    <a:pt x="847" y="1132"/>
                    <a:pt x="871" y="1107"/>
                    <a:pt x="883" y="1067"/>
                  </a:cubicBezTo>
                  <a:close/>
                  <a:moveTo>
                    <a:pt x="784" y="560"/>
                  </a:moveTo>
                  <a:lnTo>
                    <a:pt x="784" y="560"/>
                  </a:lnTo>
                  <a:cubicBezTo>
                    <a:pt x="789" y="571"/>
                    <a:pt x="792" y="583"/>
                    <a:pt x="789" y="596"/>
                  </a:cubicBezTo>
                  <a:lnTo>
                    <a:pt x="735" y="893"/>
                  </a:lnTo>
                  <a:lnTo>
                    <a:pt x="731" y="917"/>
                  </a:lnTo>
                  <a:cubicBezTo>
                    <a:pt x="729" y="930"/>
                    <a:pt x="722" y="944"/>
                    <a:pt x="711" y="953"/>
                  </a:cubicBezTo>
                  <a:cubicBezTo>
                    <a:pt x="668" y="988"/>
                    <a:pt x="607" y="1009"/>
                    <a:pt x="542" y="1009"/>
                  </a:cubicBezTo>
                  <a:cubicBezTo>
                    <a:pt x="482" y="1009"/>
                    <a:pt x="425" y="992"/>
                    <a:pt x="383" y="960"/>
                  </a:cubicBezTo>
                  <a:cubicBezTo>
                    <a:pt x="370" y="952"/>
                    <a:pt x="362" y="938"/>
                    <a:pt x="360" y="924"/>
                  </a:cubicBezTo>
                  <a:lnTo>
                    <a:pt x="354" y="889"/>
                  </a:lnTo>
                  <a:lnTo>
                    <a:pt x="295" y="596"/>
                  </a:lnTo>
                  <a:cubicBezTo>
                    <a:pt x="292" y="582"/>
                    <a:pt x="295" y="567"/>
                    <a:pt x="302" y="555"/>
                  </a:cubicBezTo>
                  <a:cubicBezTo>
                    <a:pt x="286" y="550"/>
                    <a:pt x="260" y="545"/>
                    <a:pt x="224" y="553"/>
                  </a:cubicBezTo>
                  <a:cubicBezTo>
                    <a:pt x="193" y="560"/>
                    <a:pt x="162" y="540"/>
                    <a:pt x="156" y="508"/>
                  </a:cubicBezTo>
                  <a:cubicBezTo>
                    <a:pt x="149" y="478"/>
                    <a:pt x="169" y="447"/>
                    <a:pt x="200" y="442"/>
                  </a:cubicBezTo>
                  <a:cubicBezTo>
                    <a:pt x="253" y="430"/>
                    <a:pt x="301" y="433"/>
                    <a:pt x="342" y="448"/>
                  </a:cubicBezTo>
                  <a:cubicBezTo>
                    <a:pt x="360" y="455"/>
                    <a:pt x="376" y="464"/>
                    <a:pt x="391" y="475"/>
                  </a:cubicBezTo>
                  <a:cubicBezTo>
                    <a:pt x="434" y="463"/>
                    <a:pt x="486" y="456"/>
                    <a:pt x="542" y="456"/>
                  </a:cubicBezTo>
                  <a:cubicBezTo>
                    <a:pt x="598" y="456"/>
                    <a:pt x="650" y="463"/>
                    <a:pt x="694" y="475"/>
                  </a:cubicBezTo>
                  <a:cubicBezTo>
                    <a:pt x="737" y="446"/>
                    <a:pt x="805" y="432"/>
                    <a:pt x="887" y="454"/>
                  </a:cubicBezTo>
                  <a:cubicBezTo>
                    <a:pt x="917" y="462"/>
                    <a:pt x="935" y="493"/>
                    <a:pt x="927" y="524"/>
                  </a:cubicBezTo>
                  <a:cubicBezTo>
                    <a:pt x="920" y="554"/>
                    <a:pt x="887" y="573"/>
                    <a:pt x="857" y="564"/>
                  </a:cubicBezTo>
                  <a:cubicBezTo>
                    <a:pt x="825" y="555"/>
                    <a:pt x="802" y="556"/>
                    <a:pt x="784" y="560"/>
                  </a:cubicBezTo>
                  <a:close/>
                  <a:moveTo>
                    <a:pt x="410" y="589"/>
                  </a:moveTo>
                  <a:lnTo>
                    <a:pt x="410" y="589"/>
                  </a:lnTo>
                  <a:lnTo>
                    <a:pt x="466" y="868"/>
                  </a:lnTo>
                  <a:lnTo>
                    <a:pt x="466" y="870"/>
                  </a:lnTo>
                  <a:lnTo>
                    <a:pt x="469" y="879"/>
                  </a:lnTo>
                  <a:cubicBezTo>
                    <a:pt x="490" y="889"/>
                    <a:pt x="515" y="895"/>
                    <a:pt x="542" y="895"/>
                  </a:cubicBezTo>
                  <a:cubicBezTo>
                    <a:pt x="571" y="895"/>
                    <a:pt x="600" y="888"/>
                    <a:pt x="621" y="876"/>
                  </a:cubicBezTo>
                  <a:lnTo>
                    <a:pt x="621" y="876"/>
                  </a:lnTo>
                  <a:cubicBezTo>
                    <a:pt x="622" y="875"/>
                    <a:pt x="622" y="874"/>
                    <a:pt x="622" y="872"/>
                  </a:cubicBezTo>
                  <a:lnTo>
                    <a:pt x="675" y="589"/>
                  </a:lnTo>
                  <a:cubicBezTo>
                    <a:pt x="639" y="576"/>
                    <a:pt x="591" y="570"/>
                    <a:pt x="542" y="570"/>
                  </a:cubicBezTo>
                  <a:cubicBezTo>
                    <a:pt x="492" y="570"/>
                    <a:pt x="444" y="576"/>
                    <a:pt x="410" y="589"/>
                  </a:cubicBezTo>
                  <a:close/>
                  <a:moveTo>
                    <a:pt x="999" y="1151"/>
                  </a:moveTo>
                  <a:lnTo>
                    <a:pt x="999" y="1151"/>
                  </a:lnTo>
                  <a:cubicBezTo>
                    <a:pt x="967" y="1214"/>
                    <a:pt x="912" y="1259"/>
                    <a:pt x="839" y="1278"/>
                  </a:cubicBezTo>
                  <a:lnTo>
                    <a:pt x="839" y="1457"/>
                  </a:lnTo>
                  <a:cubicBezTo>
                    <a:pt x="957" y="1436"/>
                    <a:pt x="1053" y="1401"/>
                    <a:pt x="1111" y="1360"/>
                  </a:cubicBezTo>
                  <a:lnTo>
                    <a:pt x="1111" y="1108"/>
                  </a:lnTo>
                  <a:cubicBezTo>
                    <a:pt x="1077" y="1129"/>
                    <a:pt x="1038" y="1143"/>
                    <a:pt x="999" y="1151"/>
                  </a:cubicBezTo>
                  <a:close/>
                  <a:moveTo>
                    <a:pt x="700" y="1313"/>
                  </a:moveTo>
                  <a:lnTo>
                    <a:pt x="700" y="1313"/>
                  </a:lnTo>
                  <a:cubicBezTo>
                    <a:pt x="662" y="1329"/>
                    <a:pt x="627" y="1336"/>
                    <a:pt x="596" y="1336"/>
                  </a:cubicBezTo>
                  <a:cubicBezTo>
                    <a:pt x="561" y="1336"/>
                    <a:pt x="531" y="1328"/>
                    <a:pt x="506" y="1319"/>
                  </a:cubicBezTo>
                  <a:cubicBezTo>
                    <a:pt x="479" y="1309"/>
                    <a:pt x="455" y="1297"/>
                    <a:pt x="439" y="1283"/>
                  </a:cubicBezTo>
                  <a:cubicBezTo>
                    <a:pt x="430" y="1287"/>
                    <a:pt x="421" y="1289"/>
                    <a:pt x="412" y="1291"/>
                  </a:cubicBezTo>
                  <a:lnTo>
                    <a:pt x="412" y="1475"/>
                  </a:lnTo>
                  <a:cubicBezTo>
                    <a:pt x="458" y="1478"/>
                    <a:pt x="506" y="1480"/>
                    <a:pt x="555" y="1480"/>
                  </a:cubicBezTo>
                  <a:cubicBezTo>
                    <a:pt x="606" y="1480"/>
                    <a:pt x="653" y="1478"/>
                    <a:pt x="700" y="1475"/>
                  </a:cubicBezTo>
                  <a:lnTo>
                    <a:pt x="700" y="1313"/>
                  </a:lnTo>
                  <a:close/>
                  <a:moveTo>
                    <a:pt x="273" y="1287"/>
                  </a:moveTo>
                  <a:lnTo>
                    <a:pt x="273" y="1287"/>
                  </a:lnTo>
                  <a:cubicBezTo>
                    <a:pt x="247" y="1279"/>
                    <a:pt x="223" y="1267"/>
                    <a:pt x="199" y="1250"/>
                  </a:cubicBezTo>
                  <a:cubicBezTo>
                    <a:pt x="166" y="1227"/>
                    <a:pt x="138" y="1194"/>
                    <a:pt x="117" y="1159"/>
                  </a:cubicBezTo>
                  <a:cubicBezTo>
                    <a:pt x="91" y="1154"/>
                    <a:pt x="56" y="1145"/>
                    <a:pt x="19" y="1129"/>
                  </a:cubicBezTo>
                  <a:cubicBezTo>
                    <a:pt x="13" y="1125"/>
                    <a:pt x="7" y="1122"/>
                    <a:pt x="1" y="1119"/>
                  </a:cubicBezTo>
                  <a:lnTo>
                    <a:pt x="1" y="1360"/>
                  </a:lnTo>
                  <a:cubicBezTo>
                    <a:pt x="59" y="1401"/>
                    <a:pt x="155" y="1436"/>
                    <a:pt x="273" y="1457"/>
                  </a:cubicBezTo>
                  <a:lnTo>
                    <a:pt x="273" y="1287"/>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 name="Group 20">
            <a:extLst>
              <a:ext uri="{FF2B5EF4-FFF2-40B4-BE49-F238E27FC236}">
                <a16:creationId xmlns:a16="http://schemas.microsoft.com/office/drawing/2014/main" id="{7EBD3EEC-791B-E447-B170-595D8865E767}"/>
              </a:ext>
            </a:extLst>
          </p:cNvPr>
          <p:cNvGrpSpPr/>
          <p:nvPr/>
        </p:nvGrpSpPr>
        <p:grpSpPr>
          <a:xfrm>
            <a:off x="6211273" y="753538"/>
            <a:ext cx="803275" cy="441736"/>
            <a:chOff x="8526464" y="6517000"/>
            <a:chExt cx="969962" cy="533400"/>
          </a:xfrm>
        </p:grpSpPr>
        <p:sp>
          <p:nvSpPr>
            <p:cNvPr id="132" name="Freeform 32">
              <a:extLst>
                <a:ext uri="{FF2B5EF4-FFF2-40B4-BE49-F238E27FC236}">
                  <a16:creationId xmlns:a16="http://schemas.microsoft.com/office/drawing/2014/main" id="{D01B45E4-B6CF-DD46-89EC-E4C5BE453564}"/>
                </a:ext>
              </a:extLst>
            </p:cNvPr>
            <p:cNvSpPr>
              <a:spLocks noChangeArrowheads="1"/>
            </p:cNvSpPr>
            <p:nvPr/>
          </p:nvSpPr>
          <p:spPr bwMode="auto">
            <a:xfrm>
              <a:off x="9005889" y="6559863"/>
              <a:ext cx="490537" cy="279400"/>
            </a:xfrm>
            <a:custGeom>
              <a:avLst/>
              <a:gdLst>
                <a:gd name="T0" fmla="*/ 18 w 1363"/>
                <a:gd name="T1" fmla="*/ 231 h 774"/>
                <a:gd name="T2" fmla="*/ 123 w 1363"/>
                <a:gd name="T3" fmla="*/ 159 h 774"/>
                <a:gd name="T4" fmla="*/ 232 w 1363"/>
                <a:gd name="T5" fmla="*/ 29 h 774"/>
                <a:gd name="T6" fmla="*/ 54 w 1363"/>
                <a:gd name="T7" fmla="*/ 81 h 774"/>
                <a:gd name="T8" fmla="*/ 117 w 1363"/>
                <a:gd name="T9" fmla="*/ 297 h 774"/>
                <a:gd name="T10" fmla="*/ 442 w 1363"/>
                <a:gd name="T11" fmla="*/ 342 h 774"/>
                <a:gd name="T12" fmla="*/ 272 w 1363"/>
                <a:gd name="T13" fmla="*/ 205 h 774"/>
                <a:gd name="T14" fmla="*/ 393 w 1363"/>
                <a:gd name="T15" fmla="*/ 0 h 774"/>
                <a:gd name="T16" fmla="*/ 495 w 1363"/>
                <a:gd name="T17" fmla="*/ 270 h 774"/>
                <a:gd name="T18" fmla="*/ 487 w 1363"/>
                <a:gd name="T19" fmla="*/ 342 h 774"/>
                <a:gd name="T20" fmla="*/ 466 w 1363"/>
                <a:gd name="T21" fmla="*/ 237 h 774"/>
                <a:gd name="T22" fmla="*/ 393 w 1363"/>
                <a:gd name="T23" fmla="*/ 40 h 774"/>
                <a:gd name="T24" fmla="*/ 388 w 1363"/>
                <a:gd name="T25" fmla="*/ 258 h 774"/>
                <a:gd name="T26" fmla="*/ 565 w 1363"/>
                <a:gd name="T27" fmla="*/ 292 h 774"/>
                <a:gd name="T28" fmla="*/ 565 w 1363"/>
                <a:gd name="T29" fmla="*/ 3 h 774"/>
                <a:gd name="T30" fmla="*/ 608 w 1363"/>
                <a:gd name="T31" fmla="*/ 255 h 774"/>
                <a:gd name="T32" fmla="*/ 759 w 1363"/>
                <a:gd name="T33" fmla="*/ 275 h 774"/>
                <a:gd name="T34" fmla="*/ 652 w 1363"/>
                <a:gd name="T35" fmla="*/ 297 h 774"/>
                <a:gd name="T36" fmla="*/ 16 w 1363"/>
                <a:gd name="T37" fmla="*/ 633 h 774"/>
                <a:gd name="T38" fmla="*/ 190 w 1363"/>
                <a:gd name="T39" fmla="*/ 338 h 774"/>
                <a:gd name="T40" fmla="*/ 190 w 1363"/>
                <a:gd name="T41" fmla="*/ 396 h 774"/>
                <a:gd name="T42" fmla="*/ 85 w 1363"/>
                <a:gd name="T43" fmla="*/ 633 h 774"/>
                <a:gd name="T44" fmla="*/ 318 w 1363"/>
                <a:gd name="T45" fmla="*/ 738 h 774"/>
                <a:gd name="T46" fmla="*/ 366 w 1363"/>
                <a:gd name="T47" fmla="*/ 762 h 774"/>
                <a:gd name="T48" fmla="*/ 362 w 1363"/>
                <a:gd name="T49" fmla="*/ 403 h 774"/>
                <a:gd name="T50" fmla="*/ 421 w 1363"/>
                <a:gd name="T51" fmla="*/ 344 h 774"/>
                <a:gd name="T52" fmla="*/ 423 w 1363"/>
                <a:gd name="T53" fmla="*/ 762 h 774"/>
                <a:gd name="T54" fmla="*/ 484 w 1363"/>
                <a:gd name="T55" fmla="*/ 672 h 774"/>
                <a:gd name="T56" fmla="*/ 502 w 1363"/>
                <a:gd name="T57" fmla="*/ 494 h 774"/>
                <a:gd name="T58" fmla="*/ 746 w 1363"/>
                <a:gd name="T59" fmla="*/ 588 h 774"/>
                <a:gd name="T60" fmla="*/ 484 w 1363"/>
                <a:gd name="T61" fmla="*/ 672 h 774"/>
                <a:gd name="T62" fmla="*/ 681 w 1363"/>
                <a:gd name="T63" fmla="*/ 535 h 774"/>
                <a:gd name="T64" fmla="*/ 548 w 1363"/>
                <a:gd name="T65" fmla="*/ 701 h 774"/>
                <a:gd name="T66" fmla="*/ 799 w 1363"/>
                <a:gd name="T67" fmla="*/ 762 h 774"/>
                <a:gd name="T68" fmla="*/ 792 w 1363"/>
                <a:gd name="T69" fmla="*/ 648 h 774"/>
                <a:gd name="T70" fmla="*/ 1055 w 1363"/>
                <a:gd name="T71" fmla="*/ 564 h 774"/>
                <a:gd name="T72" fmla="*/ 1021 w 1363"/>
                <a:gd name="T73" fmla="*/ 766 h 774"/>
                <a:gd name="T74" fmla="*/ 926 w 1363"/>
                <a:gd name="T75" fmla="*/ 520 h 774"/>
                <a:gd name="T76" fmla="*/ 856 w 1363"/>
                <a:gd name="T77" fmla="*/ 762 h 774"/>
                <a:gd name="T78" fmla="*/ 1101 w 1363"/>
                <a:gd name="T79" fmla="*/ 672 h 774"/>
                <a:gd name="T80" fmla="*/ 1126 w 1363"/>
                <a:gd name="T81" fmla="*/ 494 h 774"/>
                <a:gd name="T82" fmla="*/ 1347 w 1363"/>
                <a:gd name="T83" fmla="*/ 646 h 774"/>
                <a:gd name="T84" fmla="*/ 1166 w 1363"/>
                <a:gd name="T85" fmla="*/ 671 h 774"/>
                <a:gd name="T86" fmla="*/ 1349 w 1363"/>
                <a:gd name="T87" fmla="*/ 735 h 774"/>
                <a:gd name="T88" fmla="*/ 1101 w 1363"/>
                <a:gd name="T89" fmla="*/ 672 h 774"/>
                <a:gd name="T90" fmla="*/ 1300 w 1363"/>
                <a:gd name="T91" fmla="*/ 565 h 774"/>
                <a:gd name="T92" fmla="*/ 1167 w 1363"/>
                <a:gd name="T93" fmla="*/ 59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3" h="774">
                  <a:moveTo>
                    <a:pt x="0" y="267"/>
                  </a:moveTo>
                  <a:lnTo>
                    <a:pt x="0" y="267"/>
                  </a:lnTo>
                  <a:cubicBezTo>
                    <a:pt x="1" y="253"/>
                    <a:pt x="9" y="238"/>
                    <a:pt x="18" y="231"/>
                  </a:cubicBezTo>
                  <a:cubicBezTo>
                    <a:pt x="52" y="249"/>
                    <a:pt x="87" y="257"/>
                    <a:pt x="116" y="257"/>
                  </a:cubicBezTo>
                  <a:cubicBezTo>
                    <a:pt x="151" y="257"/>
                    <a:pt x="194" y="245"/>
                    <a:pt x="194" y="206"/>
                  </a:cubicBezTo>
                  <a:cubicBezTo>
                    <a:pt x="194" y="165"/>
                    <a:pt x="156" y="161"/>
                    <a:pt x="123" y="159"/>
                  </a:cubicBezTo>
                  <a:cubicBezTo>
                    <a:pt x="70" y="156"/>
                    <a:pt x="6" y="149"/>
                    <a:pt x="6" y="82"/>
                  </a:cubicBezTo>
                  <a:cubicBezTo>
                    <a:pt x="6" y="21"/>
                    <a:pt x="69" y="1"/>
                    <a:pt x="124" y="1"/>
                  </a:cubicBezTo>
                  <a:cubicBezTo>
                    <a:pt x="167" y="1"/>
                    <a:pt x="199" y="11"/>
                    <a:pt x="232" y="29"/>
                  </a:cubicBezTo>
                  <a:cubicBezTo>
                    <a:pt x="231" y="43"/>
                    <a:pt x="224" y="56"/>
                    <a:pt x="212" y="62"/>
                  </a:cubicBezTo>
                  <a:cubicBezTo>
                    <a:pt x="182" y="47"/>
                    <a:pt x="154" y="41"/>
                    <a:pt x="124" y="41"/>
                  </a:cubicBezTo>
                  <a:cubicBezTo>
                    <a:pt x="98" y="41"/>
                    <a:pt x="54" y="47"/>
                    <a:pt x="54" y="81"/>
                  </a:cubicBezTo>
                  <a:cubicBezTo>
                    <a:pt x="54" y="121"/>
                    <a:pt x="108" y="116"/>
                    <a:pt x="158" y="123"/>
                  </a:cubicBezTo>
                  <a:cubicBezTo>
                    <a:pt x="202" y="130"/>
                    <a:pt x="242" y="146"/>
                    <a:pt x="242" y="206"/>
                  </a:cubicBezTo>
                  <a:cubicBezTo>
                    <a:pt x="242" y="273"/>
                    <a:pt x="176" y="297"/>
                    <a:pt x="117" y="297"/>
                  </a:cubicBezTo>
                  <a:cubicBezTo>
                    <a:pt x="77" y="297"/>
                    <a:pt x="38" y="287"/>
                    <a:pt x="0" y="267"/>
                  </a:cubicBezTo>
                  <a:close/>
                  <a:moveTo>
                    <a:pt x="442" y="342"/>
                  </a:moveTo>
                  <a:lnTo>
                    <a:pt x="442" y="342"/>
                  </a:lnTo>
                  <a:cubicBezTo>
                    <a:pt x="419" y="296"/>
                    <a:pt x="427" y="311"/>
                    <a:pt x="419" y="296"/>
                  </a:cubicBezTo>
                  <a:cubicBezTo>
                    <a:pt x="410" y="298"/>
                    <a:pt x="402" y="299"/>
                    <a:pt x="393" y="299"/>
                  </a:cubicBezTo>
                  <a:cubicBezTo>
                    <a:pt x="347" y="299"/>
                    <a:pt x="272" y="293"/>
                    <a:pt x="272" y="205"/>
                  </a:cubicBezTo>
                  <a:cubicBezTo>
                    <a:pt x="272" y="167"/>
                    <a:pt x="272" y="180"/>
                    <a:pt x="272" y="167"/>
                  </a:cubicBezTo>
                  <a:cubicBezTo>
                    <a:pt x="272" y="126"/>
                    <a:pt x="275" y="71"/>
                    <a:pt x="291" y="28"/>
                  </a:cubicBezTo>
                  <a:cubicBezTo>
                    <a:pt x="323" y="11"/>
                    <a:pt x="355" y="0"/>
                    <a:pt x="393" y="0"/>
                  </a:cubicBezTo>
                  <a:cubicBezTo>
                    <a:pt x="466" y="0"/>
                    <a:pt x="514" y="21"/>
                    <a:pt x="514" y="93"/>
                  </a:cubicBezTo>
                  <a:lnTo>
                    <a:pt x="514" y="131"/>
                  </a:lnTo>
                  <a:cubicBezTo>
                    <a:pt x="514" y="174"/>
                    <a:pt x="509" y="238"/>
                    <a:pt x="495" y="270"/>
                  </a:cubicBezTo>
                  <a:cubicBezTo>
                    <a:pt x="485" y="276"/>
                    <a:pt x="473" y="280"/>
                    <a:pt x="463" y="285"/>
                  </a:cubicBezTo>
                  <a:lnTo>
                    <a:pt x="473" y="304"/>
                  </a:lnTo>
                  <a:cubicBezTo>
                    <a:pt x="480" y="317"/>
                    <a:pt x="486" y="329"/>
                    <a:pt x="487" y="342"/>
                  </a:cubicBezTo>
                  <a:cubicBezTo>
                    <a:pt x="479" y="343"/>
                    <a:pt x="472" y="344"/>
                    <a:pt x="466" y="344"/>
                  </a:cubicBezTo>
                  <a:cubicBezTo>
                    <a:pt x="458" y="344"/>
                    <a:pt x="451" y="343"/>
                    <a:pt x="442" y="342"/>
                  </a:cubicBezTo>
                  <a:close/>
                  <a:moveTo>
                    <a:pt x="466" y="237"/>
                  </a:moveTo>
                  <a:lnTo>
                    <a:pt x="466" y="237"/>
                  </a:lnTo>
                  <a:lnTo>
                    <a:pt x="466" y="58"/>
                  </a:lnTo>
                  <a:cubicBezTo>
                    <a:pt x="451" y="46"/>
                    <a:pt x="422" y="40"/>
                    <a:pt x="393" y="40"/>
                  </a:cubicBezTo>
                  <a:cubicBezTo>
                    <a:pt x="364" y="40"/>
                    <a:pt x="335" y="46"/>
                    <a:pt x="321" y="58"/>
                  </a:cubicBezTo>
                  <a:lnTo>
                    <a:pt x="321" y="240"/>
                  </a:lnTo>
                  <a:cubicBezTo>
                    <a:pt x="335" y="253"/>
                    <a:pt x="361" y="258"/>
                    <a:pt x="388" y="258"/>
                  </a:cubicBezTo>
                  <a:cubicBezTo>
                    <a:pt x="418" y="258"/>
                    <a:pt x="448" y="250"/>
                    <a:pt x="466" y="237"/>
                  </a:cubicBezTo>
                  <a:close/>
                  <a:moveTo>
                    <a:pt x="565" y="292"/>
                  </a:moveTo>
                  <a:lnTo>
                    <a:pt x="565" y="292"/>
                  </a:lnTo>
                  <a:cubicBezTo>
                    <a:pt x="560" y="276"/>
                    <a:pt x="560" y="260"/>
                    <a:pt x="560" y="245"/>
                  </a:cubicBezTo>
                  <a:lnTo>
                    <a:pt x="560" y="50"/>
                  </a:lnTo>
                  <a:cubicBezTo>
                    <a:pt x="560" y="34"/>
                    <a:pt x="560" y="19"/>
                    <a:pt x="565" y="3"/>
                  </a:cubicBezTo>
                  <a:cubicBezTo>
                    <a:pt x="574" y="2"/>
                    <a:pt x="580" y="1"/>
                    <a:pt x="587" y="1"/>
                  </a:cubicBezTo>
                  <a:cubicBezTo>
                    <a:pt x="594" y="1"/>
                    <a:pt x="600" y="2"/>
                    <a:pt x="608" y="3"/>
                  </a:cubicBezTo>
                  <a:cubicBezTo>
                    <a:pt x="608" y="255"/>
                    <a:pt x="608" y="171"/>
                    <a:pt x="608" y="255"/>
                  </a:cubicBezTo>
                  <a:cubicBezTo>
                    <a:pt x="622" y="256"/>
                    <a:pt x="635" y="256"/>
                    <a:pt x="651" y="256"/>
                  </a:cubicBezTo>
                  <a:cubicBezTo>
                    <a:pt x="756" y="256"/>
                    <a:pt x="721" y="256"/>
                    <a:pt x="756" y="256"/>
                  </a:cubicBezTo>
                  <a:cubicBezTo>
                    <a:pt x="757" y="263"/>
                    <a:pt x="759" y="268"/>
                    <a:pt x="759" y="275"/>
                  </a:cubicBezTo>
                  <a:cubicBezTo>
                    <a:pt x="759" y="279"/>
                    <a:pt x="757" y="286"/>
                    <a:pt x="756" y="293"/>
                  </a:cubicBezTo>
                  <a:cubicBezTo>
                    <a:pt x="743" y="297"/>
                    <a:pt x="730" y="297"/>
                    <a:pt x="716" y="297"/>
                  </a:cubicBezTo>
                  <a:lnTo>
                    <a:pt x="652" y="297"/>
                  </a:lnTo>
                  <a:cubicBezTo>
                    <a:pt x="623" y="297"/>
                    <a:pt x="593" y="296"/>
                    <a:pt x="565" y="292"/>
                  </a:cubicBezTo>
                  <a:close/>
                  <a:moveTo>
                    <a:pt x="16" y="633"/>
                  </a:moveTo>
                  <a:lnTo>
                    <a:pt x="16" y="633"/>
                  </a:lnTo>
                  <a:lnTo>
                    <a:pt x="16" y="578"/>
                  </a:lnTo>
                  <a:cubicBezTo>
                    <a:pt x="16" y="519"/>
                    <a:pt x="20" y="441"/>
                    <a:pt x="42" y="378"/>
                  </a:cubicBezTo>
                  <a:cubicBezTo>
                    <a:pt x="89" y="355"/>
                    <a:pt x="135" y="338"/>
                    <a:pt x="190" y="338"/>
                  </a:cubicBezTo>
                  <a:cubicBezTo>
                    <a:pt x="244" y="338"/>
                    <a:pt x="286" y="349"/>
                    <a:pt x="311" y="363"/>
                  </a:cubicBezTo>
                  <a:cubicBezTo>
                    <a:pt x="312" y="382"/>
                    <a:pt x="305" y="397"/>
                    <a:pt x="295" y="412"/>
                  </a:cubicBezTo>
                  <a:cubicBezTo>
                    <a:pt x="262" y="400"/>
                    <a:pt x="234" y="396"/>
                    <a:pt x="190" y="396"/>
                  </a:cubicBezTo>
                  <a:cubicBezTo>
                    <a:pt x="155" y="396"/>
                    <a:pt x="128" y="404"/>
                    <a:pt x="102" y="417"/>
                  </a:cubicBezTo>
                  <a:cubicBezTo>
                    <a:pt x="95" y="443"/>
                    <a:pt x="85" y="486"/>
                    <a:pt x="85" y="579"/>
                  </a:cubicBezTo>
                  <a:lnTo>
                    <a:pt x="85" y="633"/>
                  </a:lnTo>
                  <a:cubicBezTo>
                    <a:pt x="85" y="697"/>
                    <a:pt x="128" y="710"/>
                    <a:pt x="190" y="710"/>
                  </a:cubicBezTo>
                  <a:cubicBezTo>
                    <a:pt x="221" y="710"/>
                    <a:pt x="266" y="700"/>
                    <a:pt x="300" y="687"/>
                  </a:cubicBezTo>
                  <a:cubicBezTo>
                    <a:pt x="311" y="699"/>
                    <a:pt x="317" y="719"/>
                    <a:pt x="318" y="738"/>
                  </a:cubicBezTo>
                  <a:cubicBezTo>
                    <a:pt x="279" y="757"/>
                    <a:pt x="241" y="769"/>
                    <a:pt x="190" y="769"/>
                  </a:cubicBezTo>
                  <a:cubicBezTo>
                    <a:pt x="123" y="769"/>
                    <a:pt x="16" y="759"/>
                    <a:pt x="16" y="633"/>
                  </a:cubicBezTo>
                  <a:close/>
                  <a:moveTo>
                    <a:pt x="366" y="762"/>
                  </a:moveTo>
                  <a:lnTo>
                    <a:pt x="366" y="762"/>
                  </a:lnTo>
                  <a:cubicBezTo>
                    <a:pt x="362" y="744"/>
                    <a:pt x="362" y="724"/>
                    <a:pt x="362" y="705"/>
                  </a:cubicBezTo>
                  <a:cubicBezTo>
                    <a:pt x="362" y="403"/>
                    <a:pt x="362" y="504"/>
                    <a:pt x="362" y="403"/>
                  </a:cubicBezTo>
                  <a:cubicBezTo>
                    <a:pt x="362" y="383"/>
                    <a:pt x="362" y="363"/>
                    <a:pt x="368" y="344"/>
                  </a:cubicBezTo>
                  <a:cubicBezTo>
                    <a:pt x="379" y="342"/>
                    <a:pt x="387" y="341"/>
                    <a:pt x="394" y="341"/>
                  </a:cubicBezTo>
                  <a:cubicBezTo>
                    <a:pt x="402" y="341"/>
                    <a:pt x="410" y="342"/>
                    <a:pt x="421" y="344"/>
                  </a:cubicBezTo>
                  <a:cubicBezTo>
                    <a:pt x="427" y="363"/>
                    <a:pt x="427" y="383"/>
                    <a:pt x="427" y="403"/>
                  </a:cubicBezTo>
                  <a:cubicBezTo>
                    <a:pt x="427" y="705"/>
                    <a:pt x="427" y="604"/>
                    <a:pt x="427" y="705"/>
                  </a:cubicBezTo>
                  <a:cubicBezTo>
                    <a:pt x="427" y="724"/>
                    <a:pt x="427" y="740"/>
                    <a:pt x="423" y="762"/>
                  </a:cubicBezTo>
                  <a:cubicBezTo>
                    <a:pt x="414" y="765"/>
                    <a:pt x="404" y="766"/>
                    <a:pt x="396" y="766"/>
                  </a:cubicBezTo>
                  <a:cubicBezTo>
                    <a:pt x="386" y="766"/>
                    <a:pt x="376" y="765"/>
                    <a:pt x="366" y="762"/>
                  </a:cubicBezTo>
                  <a:close/>
                  <a:moveTo>
                    <a:pt x="484" y="672"/>
                  </a:moveTo>
                  <a:lnTo>
                    <a:pt x="484" y="672"/>
                  </a:lnTo>
                  <a:lnTo>
                    <a:pt x="484" y="648"/>
                  </a:lnTo>
                  <a:cubicBezTo>
                    <a:pt x="484" y="606"/>
                    <a:pt x="485" y="536"/>
                    <a:pt x="502" y="494"/>
                  </a:cubicBezTo>
                  <a:cubicBezTo>
                    <a:pt x="545" y="473"/>
                    <a:pt x="580" y="464"/>
                    <a:pt x="615" y="464"/>
                  </a:cubicBezTo>
                  <a:cubicBezTo>
                    <a:pt x="688" y="464"/>
                    <a:pt x="746" y="484"/>
                    <a:pt x="746" y="564"/>
                  </a:cubicBezTo>
                  <a:lnTo>
                    <a:pt x="746" y="588"/>
                  </a:lnTo>
                  <a:cubicBezTo>
                    <a:pt x="746" y="602"/>
                    <a:pt x="746" y="693"/>
                    <a:pt x="727" y="742"/>
                  </a:cubicBezTo>
                  <a:cubicBezTo>
                    <a:pt x="695" y="761"/>
                    <a:pt x="658" y="773"/>
                    <a:pt x="615" y="773"/>
                  </a:cubicBezTo>
                  <a:cubicBezTo>
                    <a:pt x="544" y="773"/>
                    <a:pt x="484" y="756"/>
                    <a:pt x="484" y="672"/>
                  </a:cubicBezTo>
                  <a:close/>
                  <a:moveTo>
                    <a:pt x="681" y="701"/>
                  </a:moveTo>
                  <a:lnTo>
                    <a:pt x="681" y="701"/>
                  </a:lnTo>
                  <a:lnTo>
                    <a:pt x="681" y="535"/>
                  </a:lnTo>
                  <a:cubicBezTo>
                    <a:pt x="667" y="524"/>
                    <a:pt x="641" y="519"/>
                    <a:pt x="614" y="519"/>
                  </a:cubicBezTo>
                  <a:cubicBezTo>
                    <a:pt x="588" y="519"/>
                    <a:pt x="561" y="524"/>
                    <a:pt x="548" y="535"/>
                  </a:cubicBezTo>
                  <a:lnTo>
                    <a:pt x="548" y="701"/>
                  </a:lnTo>
                  <a:cubicBezTo>
                    <a:pt x="560" y="711"/>
                    <a:pt x="587" y="717"/>
                    <a:pt x="614" y="717"/>
                  </a:cubicBezTo>
                  <a:cubicBezTo>
                    <a:pt x="641" y="717"/>
                    <a:pt x="667" y="711"/>
                    <a:pt x="681" y="701"/>
                  </a:cubicBezTo>
                  <a:close/>
                  <a:moveTo>
                    <a:pt x="799" y="762"/>
                  </a:moveTo>
                  <a:lnTo>
                    <a:pt x="799" y="762"/>
                  </a:lnTo>
                  <a:cubicBezTo>
                    <a:pt x="792" y="742"/>
                    <a:pt x="792" y="721"/>
                    <a:pt x="792" y="701"/>
                  </a:cubicBezTo>
                  <a:lnTo>
                    <a:pt x="792" y="648"/>
                  </a:lnTo>
                  <a:cubicBezTo>
                    <a:pt x="792" y="604"/>
                    <a:pt x="793" y="536"/>
                    <a:pt x="812" y="493"/>
                  </a:cubicBezTo>
                  <a:cubicBezTo>
                    <a:pt x="853" y="473"/>
                    <a:pt x="889" y="464"/>
                    <a:pt x="923" y="464"/>
                  </a:cubicBezTo>
                  <a:cubicBezTo>
                    <a:pt x="997" y="464"/>
                    <a:pt x="1055" y="483"/>
                    <a:pt x="1055" y="564"/>
                  </a:cubicBezTo>
                  <a:lnTo>
                    <a:pt x="1055" y="698"/>
                  </a:lnTo>
                  <a:cubicBezTo>
                    <a:pt x="1055" y="720"/>
                    <a:pt x="1056" y="741"/>
                    <a:pt x="1048" y="762"/>
                  </a:cubicBezTo>
                  <a:cubicBezTo>
                    <a:pt x="1039" y="765"/>
                    <a:pt x="1029" y="766"/>
                    <a:pt x="1021" y="766"/>
                  </a:cubicBezTo>
                  <a:cubicBezTo>
                    <a:pt x="1011" y="766"/>
                    <a:pt x="1001" y="765"/>
                    <a:pt x="990" y="762"/>
                  </a:cubicBezTo>
                  <a:lnTo>
                    <a:pt x="990" y="568"/>
                  </a:lnTo>
                  <a:cubicBezTo>
                    <a:pt x="990" y="528"/>
                    <a:pt x="958" y="520"/>
                    <a:pt x="926" y="520"/>
                  </a:cubicBezTo>
                  <a:cubicBezTo>
                    <a:pt x="905" y="520"/>
                    <a:pt x="888" y="523"/>
                    <a:pt x="869" y="532"/>
                  </a:cubicBezTo>
                  <a:cubicBezTo>
                    <a:pt x="859" y="563"/>
                    <a:pt x="856" y="613"/>
                    <a:pt x="856" y="641"/>
                  </a:cubicBezTo>
                  <a:lnTo>
                    <a:pt x="856" y="762"/>
                  </a:lnTo>
                  <a:cubicBezTo>
                    <a:pt x="845" y="765"/>
                    <a:pt x="835" y="766"/>
                    <a:pt x="825" y="766"/>
                  </a:cubicBezTo>
                  <a:cubicBezTo>
                    <a:pt x="816" y="766"/>
                    <a:pt x="807" y="765"/>
                    <a:pt x="799" y="762"/>
                  </a:cubicBezTo>
                  <a:close/>
                  <a:moveTo>
                    <a:pt x="1101" y="672"/>
                  </a:moveTo>
                  <a:lnTo>
                    <a:pt x="1101" y="672"/>
                  </a:lnTo>
                  <a:lnTo>
                    <a:pt x="1101" y="633"/>
                  </a:lnTo>
                  <a:cubicBezTo>
                    <a:pt x="1101" y="593"/>
                    <a:pt x="1109" y="533"/>
                    <a:pt x="1126" y="494"/>
                  </a:cubicBezTo>
                  <a:cubicBezTo>
                    <a:pt x="1164" y="474"/>
                    <a:pt x="1201" y="464"/>
                    <a:pt x="1235" y="464"/>
                  </a:cubicBezTo>
                  <a:cubicBezTo>
                    <a:pt x="1309" y="464"/>
                    <a:pt x="1362" y="486"/>
                    <a:pt x="1362" y="564"/>
                  </a:cubicBezTo>
                  <a:cubicBezTo>
                    <a:pt x="1362" y="584"/>
                    <a:pt x="1356" y="624"/>
                    <a:pt x="1347" y="646"/>
                  </a:cubicBezTo>
                  <a:cubicBezTo>
                    <a:pt x="1323" y="648"/>
                    <a:pt x="1288" y="652"/>
                    <a:pt x="1256" y="652"/>
                  </a:cubicBezTo>
                  <a:cubicBezTo>
                    <a:pt x="1233" y="652"/>
                    <a:pt x="1194" y="651"/>
                    <a:pt x="1166" y="646"/>
                  </a:cubicBezTo>
                  <a:lnTo>
                    <a:pt x="1166" y="671"/>
                  </a:lnTo>
                  <a:cubicBezTo>
                    <a:pt x="1166" y="715"/>
                    <a:pt x="1209" y="717"/>
                    <a:pt x="1246" y="717"/>
                  </a:cubicBezTo>
                  <a:cubicBezTo>
                    <a:pt x="1271" y="717"/>
                    <a:pt x="1309" y="712"/>
                    <a:pt x="1337" y="702"/>
                  </a:cubicBezTo>
                  <a:cubicBezTo>
                    <a:pt x="1345" y="712"/>
                    <a:pt x="1349" y="724"/>
                    <a:pt x="1349" y="735"/>
                  </a:cubicBezTo>
                  <a:cubicBezTo>
                    <a:pt x="1349" y="738"/>
                    <a:pt x="1349" y="741"/>
                    <a:pt x="1347" y="744"/>
                  </a:cubicBezTo>
                  <a:cubicBezTo>
                    <a:pt x="1315" y="762"/>
                    <a:pt x="1277" y="773"/>
                    <a:pt x="1234" y="773"/>
                  </a:cubicBezTo>
                  <a:cubicBezTo>
                    <a:pt x="1164" y="773"/>
                    <a:pt x="1101" y="756"/>
                    <a:pt x="1101" y="672"/>
                  </a:cubicBezTo>
                  <a:close/>
                  <a:moveTo>
                    <a:pt x="1295" y="598"/>
                  </a:moveTo>
                  <a:lnTo>
                    <a:pt x="1295" y="598"/>
                  </a:lnTo>
                  <a:cubicBezTo>
                    <a:pt x="1299" y="588"/>
                    <a:pt x="1300" y="577"/>
                    <a:pt x="1300" y="565"/>
                  </a:cubicBezTo>
                  <a:cubicBezTo>
                    <a:pt x="1300" y="528"/>
                    <a:pt x="1267" y="520"/>
                    <a:pt x="1234" y="520"/>
                  </a:cubicBezTo>
                  <a:cubicBezTo>
                    <a:pt x="1215" y="520"/>
                    <a:pt x="1197" y="525"/>
                    <a:pt x="1178" y="534"/>
                  </a:cubicBezTo>
                  <a:cubicBezTo>
                    <a:pt x="1173" y="552"/>
                    <a:pt x="1169" y="575"/>
                    <a:pt x="1167" y="597"/>
                  </a:cubicBezTo>
                  <a:cubicBezTo>
                    <a:pt x="1193" y="603"/>
                    <a:pt x="1214" y="603"/>
                    <a:pt x="1236" y="603"/>
                  </a:cubicBezTo>
                  <a:cubicBezTo>
                    <a:pt x="1261" y="603"/>
                    <a:pt x="1278" y="602"/>
                    <a:pt x="1295" y="598"/>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 name="Freeform 33">
              <a:extLst>
                <a:ext uri="{FF2B5EF4-FFF2-40B4-BE49-F238E27FC236}">
                  <a16:creationId xmlns:a16="http://schemas.microsoft.com/office/drawing/2014/main" id="{65BC2FA8-C28D-C94E-99F5-7EDBC96E85C0}"/>
                </a:ext>
              </a:extLst>
            </p:cNvPr>
            <p:cNvSpPr>
              <a:spLocks noChangeArrowheads="1"/>
            </p:cNvSpPr>
            <p:nvPr/>
          </p:nvSpPr>
          <p:spPr bwMode="auto">
            <a:xfrm>
              <a:off x="8526464" y="6517000"/>
              <a:ext cx="400050" cy="533400"/>
            </a:xfrm>
            <a:custGeom>
              <a:avLst/>
              <a:gdLst>
                <a:gd name="T0" fmla="*/ 130 w 1112"/>
                <a:gd name="T1" fmla="*/ 265 h 1481"/>
                <a:gd name="T2" fmla="*/ 190 w 1112"/>
                <a:gd name="T3" fmla="*/ 220 h 1481"/>
                <a:gd name="T4" fmla="*/ 494 w 1112"/>
                <a:gd name="T5" fmla="*/ 109 h 1481"/>
                <a:gd name="T6" fmla="*/ 858 w 1112"/>
                <a:gd name="T7" fmla="*/ 160 h 1481"/>
                <a:gd name="T8" fmla="*/ 1110 w 1112"/>
                <a:gd name="T9" fmla="*/ 336 h 1481"/>
                <a:gd name="T10" fmla="*/ 555 w 1112"/>
                <a:gd name="T11" fmla="*/ 0 h 1481"/>
                <a:gd name="T12" fmla="*/ 0 w 1112"/>
                <a:gd name="T13" fmla="*/ 305 h 1481"/>
                <a:gd name="T14" fmla="*/ 881 w 1112"/>
                <a:gd name="T15" fmla="*/ 1068 h 1481"/>
                <a:gd name="T16" fmla="*/ 944 w 1112"/>
                <a:gd name="T17" fmla="*/ 1018 h 1481"/>
                <a:gd name="T18" fmla="*/ 1111 w 1112"/>
                <a:gd name="T19" fmla="*/ 543 h 1481"/>
                <a:gd name="T20" fmla="*/ 929 w 1112"/>
                <a:gd name="T21" fmla="*/ 400 h 1481"/>
                <a:gd name="T22" fmla="*/ 753 w 1112"/>
                <a:gd name="T23" fmla="*/ 286 h 1481"/>
                <a:gd name="T24" fmla="*/ 538 w 1112"/>
                <a:gd name="T25" fmla="*/ 241 h 1481"/>
                <a:gd name="T26" fmla="*/ 424 w 1112"/>
                <a:gd name="T27" fmla="*/ 296 h 1481"/>
                <a:gd name="T28" fmla="*/ 239 w 1112"/>
                <a:gd name="T29" fmla="*/ 370 h 1481"/>
                <a:gd name="T30" fmla="*/ 130 w 1112"/>
                <a:gd name="T31" fmla="*/ 404 h 1481"/>
                <a:gd name="T32" fmla="*/ 0 w 1112"/>
                <a:gd name="T33" fmla="*/ 517 h 1481"/>
                <a:gd name="T34" fmla="*/ 77 w 1112"/>
                <a:gd name="T35" fmla="*/ 1003 h 1481"/>
                <a:gd name="T36" fmla="*/ 226 w 1112"/>
                <a:gd name="T37" fmla="*/ 1068 h 1481"/>
                <a:gd name="T38" fmla="*/ 417 w 1112"/>
                <a:gd name="T39" fmla="*/ 1142 h 1481"/>
                <a:gd name="T40" fmla="*/ 556 w 1112"/>
                <a:gd name="T41" fmla="*/ 1190 h 1481"/>
                <a:gd name="T42" fmla="*/ 738 w 1112"/>
                <a:gd name="T43" fmla="*/ 1149 h 1481"/>
                <a:gd name="T44" fmla="*/ 881 w 1112"/>
                <a:gd name="T45" fmla="*/ 1068 h 1481"/>
                <a:gd name="T46" fmla="*/ 783 w 1112"/>
                <a:gd name="T47" fmla="*/ 560 h 1481"/>
                <a:gd name="T48" fmla="*/ 734 w 1112"/>
                <a:gd name="T49" fmla="*/ 893 h 1481"/>
                <a:gd name="T50" fmla="*/ 710 w 1112"/>
                <a:gd name="T51" fmla="*/ 953 h 1481"/>
                <a:gd name="T52" fmla="*/ 381 w 1112"/>
                <a:gd name="T53" fmla="*/ 960 h 1481"/>
                <a:gd name="T54" fmla="*/ 352 w 1112"/>
                <a:gd name="T55" fmla="*/ 889 h 1481"/>
                <a:gd name="T56" fmla="*/ 301 w 1112"/>
                <a:gd name="T57" fmla="*/ 555 h 1481"/>
                <a:gd name="T58" fmla="*/ 154 w 1112"/>
                <a:gd name="T59" fmla="*/ 510 h 1481"/>
                <a:gd name="T60" fmla="*/ 340 w 1112"/>
                <a:gd name="T61" fmla="*/ 448 h 1481"/>
                <a:gd name="T62" fmla="*/ 541 w 1112"/>
                <a:gd name="T63" fmla="*/ 456 h 1481"/>
                <a:gd name="T64" fmla="*/ 886 w 1112"/>
                <a:gd name="T65" fmla="*/ 454 h 1481"/>
                <a:gd name="T66" fmla="*/ 856 w 1112"/>
                <a:gd name="T67" fmla="*/ 564 h 1481"/>
                <a:gd name="T68" fmla="*/ 408 w 1112"/>
                <a:gd name="T69" fmla="*/ 589 h 1481"/>
                <a:gd name="T70" fmla="*/ 465 w 1112"/>
                <a:gd name="T71" fmla="*/ 868 h 1481"/>
                <a:gd name="T72" fmla="*/ 467 w 1112"/>
                <a:gd name="T73" fmla="*/ 879 h 1481"/>
                <a:gd name="T74" fmla="*/ 621 w 1112"/>
                <a:gd name="T75" fmla="*/ 876 h 1481"/>
                <a:gd name="T76" fmla="*/ 621 w 1112"/>
                <a:gd name="T77" fmla="*/ 872 h 1481"/>
                <a:gd name="T78" fmla="*/ 541 w 1112"/>
                <a:gd name="T79" fmla="*/ 570 h 1481"/>
                <a:gd name="T80" fmla="*/ 998 w 1112"/>
                <a:gd name="T81" fmla="*/ 1151 h 1481"/>
                <a:gd name="T82" fmla="*/ 838 w 1112"/>
                <a:gd name="T83" fmla="*/ 1279 h 1481"/>
                <a:gd name="T84" fmla="*/ 1110 w 1112"/>
                <a:gd name="T85" fmla="*/ 1360 h 1481"/>
                <a:gd name="T86" fmla="*/ 998 w 1112"/>
                <a:gd name="T87" fmla="*/ 1151 h 1481"/>
                <a:gd name="T88" fmla="*/ 699 w 1112"/>
                <a:gd name="T89" fmla="*/ 1313 h 1481"/>
                <a:gd name="T90" fmla="*/ 505 w 1112"/>
                <a:gd name="T91" fmla="*/ 1320 h 1481"/>
                <a:gd name="T92" fmla="*/ 410 w 1112"/>
                <a:gd name="T93" fmla="*/ 1292 h 1481"/>
                <a:gd name="T94" fmla="*/ 555 w 1112"/>
                <a:gd name="T95" fmla="*/ 1480 h 1481"/>
                <a:gd name="T96" fmla="*/ 699 w 1112"/>
                <a:gd name="T97" fmla="*/ 1313 h 1481"/>
                <a:gd name="T98" fmla="*/ 271 w 1112"/>
                <a:gd name="T99" fmla="*/ 1287 h 1481"/>
                <a:gd name="T100" fmla="*/ 115 w 1112"/>
                <a:gd name="T101" fmla="*/ 1159 h 1481"/>
                <a:gd name="T102" fmla="*/ 0 w 1112"/>
                <a:gd name="T103" fmla="*/ 1119 h 1481"/>
                <a:gd name="T104" fmla="*/ 272 w 1112"/>
                <a:gd name="T105" fmla="*/ 1457 h 1481"/>
                <a:gd name="T106" fmla="*/ 271 w 1112"/>
                <a:gd name="T107" fmla="*/ 1287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2" h="1481">
                  <a:moveTo>
                    <a:pt x="130" y="265"/>
                  </a:moveTo>
                  <a:lnTo>
                    <a:pt x="130" y="265"/>
                  </a:lnTo>
                  <a:cubicBezTo>
                    <a:pt x="134" y="265"/>
                    <a:pt x="139" y="266"/>
                    <a:pt x="143" y="266"/>
                  </a:cubicBezTo>
                  <a:cubicBezTo>
                    <a:pt x="154" y="251"/>
                    <a:pt x="170" y="236"/>
                    <a:pt x="190" y="220"/>
                  </a:cubicBezTo>
                  <a:cubicBezTo>
                    <a:pt x="232" y="187"/>
                    <a:pt x="303" y="151"/>
                    <a:pt x="408" y="155"/>
                  </a:cubicBezTo>
                  <a:cubicBezTo>
                    <a:pt x="427" y="140"/>
                    <a:pt x="457" y="122"/>
                    <a:pt x="494" y="109"/>
                  </a:cubicBezTo>
                  <a:cubicBezTo>
                    <a:pt x="555" y="89"/>
                    <a:pt x="649" y="80"/>
                    <a:pt x="760" y="145"/>
                  </a:cubicBezTo>
                  <a:cubicBezTo>
                    <a:pt x="783" y="145"/>
                    <a:pt x="819" y="148"/>
                    <a:pt x="858" y="160"/>
                  </a:cubicBezTo>
                  <a:cubicBezTo>
                    <a:pt x="914" y="177"/>
                    <a:pt x="987" y="217"/>
                    <a:pt x="1039" y="309"/>
                  </a:cubicBezTo>
                  <a:cubicBezTo>
                    <a:pt x="1064" y="316"/>
                    <a:pt x="1087" y="325"/>
                    <a:pt x="1110" y="336"/>
                  </a:cubicBezTo>
                  <a:lnTo>
                    <a:pt x="1110" y="121"/>
                  </a:lnTo>
                  <a:cubicBezTo>
                    <a:pt x="1010" y="50"/>
                    <a:pt x="799" y="0"/>
                    <a:pt x="555" y="0"/>
                  </a:cubicBezTo>
                  <a:cubicBezTo>
                    <a:pt x="310" y="0"/>
                    <a:pt x="99" y="50"/>
                    <a:pt x="0" y="121"/>
                  </a:cubicBezTo>
                  <a:lnTo>
                    <a:pt x="0" y="305"/>
                  </a:lnTo>
                  <a:cubicBezTo>
                    <a:pt x="40" y="279"/>
                    <a:pt x="84" y="265"/>
                    <a:pt x="130" y="265"/>
                  </a:cubicBezTo>
                  <a:close/>
                  <a:moveTo>
                    <a:pt x="881" y="1068"/>
                  </a:moveTo>
                  <a:lnTo>
                    <a:pt x="881" y="1068"/>
                  </a:lnTo>
                  <a:cubicBezTo>
                    <a:pt x="889" y="1041"/>
                    <a:pt x="915" y="1021"/>
                    <a:pt x="944" y="1018"/>
                  </a:cubicBezTo>
                  <a:cubicBezTo>
                    <a:pt x="1014" y="1013"/>
                    <a:pt x="1093" y="969"/>
                    <a:pt x="1111" y="916"/>
                  </a:cubicBezTo>
                  <a:cubicBezTo>
                    <a:pt x="1111" y="543"/>
                    <a:pt x="1111" y="667"/>
                    <a:pt x="1111" y="543"/>
                  </a:cubicBezTo>
                  <a:cubicBezTo>
                    <a:pt x="1096" y="488"/>
                    <a:pt x="1047" y="446"/>
                    <a:pt x="988" y="443"/>
                  </a:cubicBezTo>
                  <a:cubicBezTo>
                    <a:pt x="963" y="441"/>
                    <a:pt x="939" y="424"/>
                    <a:pt x="929" y="400"/>
                  </a:cubicBezTo>
                  <a:cubicBezTo>
                    <a:pt x="906" y="345"/>
                    <a:pt x="868" y="308"/>
                    <a:pt x="818" y="292"/>
                  </a:cubicBezTo>
                  <a:cubicBezTo>
                    <a:pt x="783" y="282"/>
                    <a:pt x="775" y="288"/>
                    <a:pt x="753" y="286"/>
                  </a:cubicBezTo>
                  <a:cubicBezTo>
                    <a:pt x="737" y="288"/>
                    <a:pt x="719" y="285"/>
                    <a:pt x="704" y="275"/>
                  </a:cubicBezTo>
                  <a:cubicBezTo>
                    <a:pt x="645" y="236"/>
                    <a:pt x="590" y="224"/>
                    <a:pt x="538" y="241"/>
                  </a:cubicBezTo>
                  <a:cubicBezTo>
                    <a:pt x="505" y="252"/>
                    <a:pt x="484" y="273"/>
                    <a:pt x="483" y="273"/>
                  </a:cubicBezTo>
                  <a:cubicBezTo>
                    <a:pt x="468" y="290"/>
                    <a:pt x="446" y="299"/>
                    <a:pt x="424" y="296"/>
                  </a:cubicBezTo>
                  <a:cubicBezTo>
                    <a:pt x="366" y="289"/>
                    <a:pt x="317" y="300"/>
                    <a:pt x="279" y="327"/>
                  </a:cubicBezTo>
                  <a:cubicBezTo>
                    <a:pt x="253" y="346"/>
                    <a:pt x="241" y="367"/>
                    <a:pt x="239" y="370"/>
                  </a:cubicBezTo>
                  <a:cubicBezTo>
                    <a:pt x="226" y="400"/>
                    <a:pt x="193" y="415"/>
                    <a:pt x="161" y="407"/>
                  </a:cubicBezTo>
                  <a:cubicBezTo>
                    <a:pt x="151" y="405"/>
                    <a:pt x="140" y="404"/>
                    <a:pt x="130" y="404"/>
                  </a:cubicBezTo>
                  <a:cubicBezTo>
                    <a:pt x="96" y="404"/>
                    <a:pt x="61" y="425"/>
                    <a:pt x="32" y="462"/>
                  </a:cubicBezTo>
                  <a:cubicBezTo>
                    <a:pt x="18" y="478"/>
                    <a:pt x="7" y="497"/>
                    <a:pt x="0" y="517"/>
                  </a:cubicBezTo>
                  <a:lnTo>
                    <a:pt x="0" y="934"/>
                  </a:lnTo>
                  <a:cubicBezTo>
                    <a:pt x="17" y="964"/>
                    <a:pt x="43" y="987"/>
                    <a:pt x="77" y="1003"/>
                  </a:cubicBezTo>
                  <a:cubicBezTo>
                    <a:pt x="121" y="1024"/>
                    <a:pt x="133" y="1018"/>
                    <a:pt x="161" y="1025"/>
                  </a:cubicBezTo>
                  <a:cubicBezTo>
                    <a:pt x="190" y="1025"/>
                    <a:pt x="214" y="1042"/>
                    <a:pt x="226" y="1068"/>
                  </a:cubicBezTo>
                  <a:cubicBezTo>
                    <a:pt x="244" y="1115"/>
                    <a:pt x="293" y="1164"/>
                    <a:pt x="356" y="1160"/>
                  </a:cubicBezTo>
                  <a:cubicBezTo>
                    <a:pt x="378" y="1159"/>
                    <a:pt x="393" y="1154"/>
                    <a:pt x="417" y="1142"/>
                  </a:cubicBezTo>
                  <a:cubicBezTo>
                    <a:pt x="445" y="1127"/>
                    <a:pt x="478" y="1133"/>
                    <a:pt x="499" y="1156"/>
                  </a:cubicBezTo>
                  <a:cubicBezTo>
                    <a:pt x="502" y="1159"/>
                    <a:pt x="524" y="1180"/>
                    <a:pt x="556" y="1190"/>
                  </a:cubicBezTo>
                  <a:cubicBezTo>
                    <a:pt x="599" y="1204"/>
                    <a:pt x="641" y="1194"/>
                    <a:pt x="685" y="1162"/>
                  </a:cubicBezTo>
                  <a:cubicBezTo>
                    <a:pt x="701" y="1151"/>
                    <a:pt x="719" y="1145"/>
                    <a:pt x="738" y="1149"/>
                  </a:cubicBezTo>
                  <a:cubicBezTo>
                    <a:pt x="740" y="1150"/>
                    <a:pt x="772" y="1153"/>
                    <a:pt x="807" y="1143"/>
                  </a:cubicBezTo>
                  <a:cubicBezTo>
                    <a:pt x="846" y="1132"/>
                    <a:pt x="870" y="1107"/>
                    <a:pt x="881" y="1068"/>
                  </a:cubicBezTo>
                  <a:close/>
                  <a:moveTo>
                    <a:pt x="783" y="560"/>
                  </a:moveTo>
                  <a:lnTo>
                    <a:pt x="783" y="560"/>
                  </a:lnTo>
                  <a:cubicBezTo>
                    <a:pt x="789" y="571"/>
                    <a:pt x="791" y="583"/>
                    <a:pt x="789" y="596"/>
                  </a:cubicBezTo>
                  <a:lnTo>
                    <a:pt x="734" y="893"/>
                  </a:lnTo>
                  <a:cubicBezTo>
                    <a:pt x="731" y="917"/>
                    <a:pt x="732" y="909"/>
                    <a:pt x="731" y="917"/>
                  </a:cubicBezTo>
                  <a:cubicBezTo>
                    <a:pt x="729" y="931"/>
                    <a:pt x="721" y="944"/>
                    <a:pt x="710" y="953"/>
                  </a:cubicBezTo>
                  <a:cubicBezTo>
                    <a:pt x="666" y="988"/>
                    <a:pt x="605" y="1009"/>
                    <a:pt x="541" y="1009"/>
                  </a:cubicBezTo>
                  <a:cubicBezTo>
                    <a:pt x="482" y="1009"/>
                    <a:pt x="425" y="992"/>
                    <a:pt x="381" y="960"/>
                  </a:cubicBezTo>
                  <a:cubicBezTo>
                    <a:pt x="369" y="952"/>
                    <a:pt x="361" y="938"/>
                    <a:pt x="358" y="924"/>
                  </a:cubicBezTo>
                  <a:lnTo>
                    <a:pt x="352" y="889"/>
                  </a:lnTo>
                  <a:lnTo>
                    <a:pt x="293" y="597"/>
                  </a:lnTo>
                  <a:cubicBezTo>
                    <a:pt x="290" y="582"/>
                    <a:pt x="293" y="567"/>
                    <a:pt x="301" y="555"/>
                  </a:cubicBezTo>
                  <a:cubicBezTo>
                    <a:pt x="285" y="550"/>
                    <a:pt x="259" y="545"/>
                    <a:pt x="222" y="553"/>
                  </a:cubicBezTo>
                  <a:cubicBezTo>
                    <a:pt x="191" y="560"/>
                    <a:pt x="161" y="540"/>
                    <a:pt x="154" y="510"/>
                  </a:cubicBezTo>
                  <a:cubicBezTo>
                    <a:pt x="149" y="478"/>
                    <a:pt x="168" y="448"/>
                    <a:pt x="199" y="442"/>
                  </a:cubicBezTo>
                  <a:cubicBezTo>
                    <a:pt x="251" y="430"/>
                    <a:pt x="299" y="433"/>
                    <a:pt x="340" y="448"/>
                  </a:cubicBezTo>
                  <a:cubicBezTo>
                    <a:pt x="359" y="455"/>
                    <a:pt x="375" y="465"/>
                    <a:pt x="389" y="475"/>
                  </a:cubicBezTo>
                  <a:cubicBezTo>
                    <a:pt x="434" y="463"/>
                    <a:pt x="486" y="456"/>
                    <a:pt x="541" y="456"/>
                  </a:cubicBezTo>
                  <a:cubicBezTo>
                    <a:pt x="596" y="456"/>
                    <a:pt x="649" y="463"/>
                    <a:pt x="693" y="475"/>
                  </a:cubicBezTo>
                  <a:cubicBezTo>
                    <a:pt x="735" y="446"/>
                    <a:pt x="804" y="432"/>
                    <a:pt x="886" y="454"/>
                  </a:cubicBezTo>
                  <a:cubicBezTo>
                    <a:pt x="916" y="463"/>
                    <a:pt x="935" y="494"/>
                    <a:pt x="926" y="524"/>
                  </a:cubicBezTo>
                  <a:cubicBezTo>
                    <a:pt x="918" y="554"/>
                    <a:pt x="887" y="573"/>
                    <a:pt x="856" y="564"/>
                  </a:cubicBezTo>
                  <a:cubicBezTo>
                    <a:pt x="825" y="555"/>
                    <a:pt x="800" y="556"/>
                    <a:pt x="783" y="560"/>
                  </a:cubicBezTo>
                  <a:close/>
                  <a:moveTo>
                    <a:pt x="408" y="589"/>
                  </a:moveTo>
                  <a:lnTo>
                    <a:pt x="408" y="589"/>
                  </a:lnTo>
                  <a:lnTo>
                    <a:pt x="465" y="868"/>
                  </a:lnTo>
                  <a:cubicBezTo>
                    <a:pt x="465" y="869"/>
                    <a:pt x="465" y="869"/>
                    <a:pt x="466" y="870"/>
                  </a:cubicBezTo>
                  <a:lnTo>
                    <a:pt x="467" y="879"/>
                  </a:lnTo>
                  <a:cubicBezTo>
                    <a:pt x="488" y="889"/>
                    <a:pt x="514" y="895"/>
                    <a:pt x="541" y="895"/>
                  </a:cubicBezTo>
                  <a:cubicBezTo>
                    <a:pt x="571" y="895"/>
                    <a:pt x="599" y="888"/>
                    <a:pt x="621" y="876"/>
                  </a:cubicBezTo>
                  <a:lnTo>
                    <a:pt x="621" y="875"/>
                  </a:lnTo>
                  <a:lnTo>
                    <a:pt x="621" y="872"/>
                  </a:lnTo>
                  <a:lnTo>
                    <a:pt x="673" y="589"/>
                  </a:lnTo>
                  <a:cubicBezTo>
                    <a:pt x="637" y="576"/>
                    <a:pt x="591" y="570"/>
                    <a:pt x="541" y="570"/>
                  </a:cubicBezTo>
                  <a:cubicBezTo>
                    <a:pt x="491" y="571"/>
                    <a:pt x="444" y="577"/>
                    <a:pt x="408" y="589"/>
                  </a:cubicBezTo>
                  <a:close/>
                  <a:moveTo>
                    <a:pt x="998" y="1151"/>
                  </a:moveTo>
                  <a:lnTo>
                    <a:pt x="998" y="1151"/>
                  </a:lnTo>
                  <a:cubicBezTo>
                    <a:pt x="966" y="1214"/>
                    <a:pt x="910" y="1259"/>
                    <a:pt x="838" y="1279"/>
                  </a:cubicBezTo>
                  <a:lnTo>
                    <a:pt x="838" y="1457"/>
                  </a:lnTo>
                  <a:cubicBezTo>
                    <a:pt x="956" y="1436"/>
                    <a:pt x="1052" y="1401"/>
                    <a:pt x="1110" y="1360"/>
                  </a:cubicBezTo>
                  <a:lnTo>
                    <a:pt x="1110" y="1109"/>
                  </a:lnTo>
                  <a:cubicBezTo>
                    <a:pt x="1075" y="1129"/>
                    <a:pt x="1037" y="1143"/>
                    <a:pt x="998" y="1151"/>
                  </a:cubicBezTo>
                  <a:close/>
                  <a:moveTo>
                    <a:pt x="699" y="1313"/>
                  </a:moveTo>
                  <a:lnTo>
                    <a:pt x="699" y="1313"/>
                  </a:lnTo>
                  <a:cubicBezTo>
                    <a:pt x="662" y="1329"/>
                    <a:pt x="626" y="1336"/>
                    <a:pt x="594" y="1336"/>
                  </a:cubicBezTo>
                  <a:cubicBezTo>
                    <a:pt x="560" y="1336"/>
                    <a:pt x="530" y="1329"/>
                    <a:pt x="505" y="1320"/>
                  </a:cubicBezTo>
                  <a:cubicBezTo>
                    <a:pt x="477" y="1310"/>
                    <a:pt x="455" y="1297"/>
                    <a:pt x="437" y="1284"/>
                  </a:cubicBezTo>
                  <a:cubicBezTo>
                    <a:pt x="429" y="1287"/>
                    <a:pt x="420" y="1289"/>
                    <a:pt x="410" y="1292"/>
                  </a:cubicBezTo>
                  <a:lnTo>
                    <a:pt x="410" y="1475"/>
                  </a:lnTo>
                  <a:cubicBezTo>
                    <a:pt x="457" y="1479"/>
                    <a:pt x="505" y="1480"/>
                    <a:pt x="555" y="1480"/>
                  </a:cubicBezTo>
                  <a:cubicBezTo>
                    <a:pt x="604" y="1480"/>
                    <a:pt x="653" y="1479"/>
                    <a:pt x="699" y="1475"/>
                  </a:cubicBezTo>
                  <a:lnTo>
                    <a:pt x="699" y="1313"/>
                  </a:lnTo>
                  <a:close/>
                  <a:moveTo>
                    <a:pt x="271" y="1287"/>
                  </a:moveTo>
                  <a:lnTo>
                    <a:pt x="271" y="1287"/>
                  </a:lnTo>
                  <a:cubicBezTo>
                    <a:pt x="246" y="1279"/>
                    <a:pt x="221" y="1267"/>
                    <a:pt x="199" y="1250"/>
                  </a:cubicBezTo>
                  <a:cubicBezTo>
                    <a:pt x="165" y="1227"/>
                    <a:pt x="136" y="1195"/>
                    <a:pt x="115" y="1159"/>
                  </a:cubicBezTo>
                  <a:cubicBezTo>
                    <a:pt x="90" y="1154"/>
                    <a:pt x="54" y="1145"/>
                    <a:pt x="18" y="1129"/>
                  </a:cubicBezTo>
                  <a:cubicBezTo>
                    <a:pt x="12" y="1125"/>
                    <a:pt x="6" y="1122"/>
                    <a:pt x="0" y="1119"/>
                  </a:cubicBezTo>
                  <a:lnTo>
                    <a:pt x="0" y="1360"/>
                  </a:lnTo>
                  <a:cubicBezTo>
                    <a:pt x="57" y="1401"/>
                    <a:pt x="153" y="1436"/>
                    <a:pt x="272" y="1457"/>
                  </a:cubicBezTo>
                  <a:lnTo>
                    <a:pt x="272" y="1287"/>
                  </a:lnTo>
                  <a:lnTo>
                    <a:pt x="271" y="1287"/>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2" name="Group 11">
            <a:extLst>
              <a:ext uri="{FF2B5EF4-FFF2-40B4-BE49-F238E27FC236}">
                <a16:creationId xmlns:a16="http://schemas.microsoft.com/office/drawing/2014/main" id="{FAC7A55B-E340-D04A-A644-3133CDFD50E8}"/>
              </a:ext>
            </a:extLst>
          </p:cNvPr>
          <p:cNvGrpSpPr/>
          <p:nvPr/>
        </p:nvGrpSpPr>
        <p:grpSpPr>
          <a:xfrm>
            <a:off x="231776" y="1304151"/>
            <a:ext cx="4196863" cy="458883"/>
            <a:chOff x="2405064" y="7147238"/>
            <a:chExt cx="4878387" cy="533400"/>
          </a:xfrm>
        </p:grpSpPr>
        <p:sp>
          <p:nvSpPr>
            <p:cNvPr id="134" name="Freeform 34">
              <a:extLst>
                <a:ext uri="{FF2B5EF4-FFF2-40B4-BE49-F238E27FC236}">
                  <a16:creationId xmlns:a16="http://schemas.microsoft.com/office/drawing/2014/main" id="{C8060C51-3CE6-1B4F-BA60-ED8FD7EC57D2}"/>
                </a:ext>
              </a:extLst>
            </p:cNvPr>
            <p:cNvSpPr>
              <a:spLocks noChangeArrowheads="1"/>
            </p:cNvSpPr>
            <p:nvPr/>
          </p:nvSpPr>
          <p:spPr bwMode="auto">
            <a:xfrm>
              <a:off x="2405064" y="7147238"/>
              <a:ext cx="400050" cy="533400"/>
            </a:xfrm>
            <a:custGeom>
              <a:avLst/>
              <a:gdLst>
                <a:gd name="T0" fmla="*/ 816 w 1112"/>
                <a:gd name="T1" fmla="*/ 973 h 1482"/>
                <a:gd name="T2" fmla="*/ 816 w 1112"/>
                <a:gd name="T3" fmla="*/ 973 h 1482"/>
                <a:gd name="T4" fmla="*/ 574 w 1112"/>
                <a:gd name="T5" fmla="*/ 1089 h 1482"/>
                <a:gd name="T6" fmla="*/ 555 w 1112"/>
                <a:gd name="T7" fmla="*/ 1089 h 1482"/>
                <a:gd name="T8" fmla="*/ 322 w 1112"/>
                <a:gd name="T9" fmla="*/ 1000 h 1482"/>
                <a:gd name="T10" fmla="*/ 271 w 1112"/>
                <a:gd name="T11" fmla="*/ 944 h 1482"/>
                <a:gd name="T12" fmla="*/ 0 w 1112"/>
                <a:gd name="T13" fmla="*/ 1065 h 1482"/>
                <a:gd name="T14" fmla="*/ 0 w 1112"/>
                <a:gd name="T15" fmla="*/ 1359 h 1482"/>
                <a:gd name="T16" fmla="*/ 555 w 1112"/>
                <a:gd name="T17" fmla="*/ 1481 h 1482"/>
                <a:gd name="T18" fmla="*/ 1111 w 1112"/>
                <a:gd name="T19" fmla="*/ 1359 h 1482"/>
                <a:gd name="T20" fmla="*/ 1111 w 1112"/>
                <a:gd name="T21" fmla="*/ 567 h 1482"/>
                <a:gd name="T22" fmla="*/ 896 w 1112"/>
                <a:gd name="T23" fmla="*/ 664 h 1482"/>
                <a:gd name="T24" fmla="*/ 816 w 1112"/>
                <a:gd name="T25" fmla="*/ 973 h 1482"/>
                <a:gd name="T26" fmla="*/ 555 w 1112"/>
                <a:gd name="T27" fmla="*/ 0 h 1482"/>
                <a:gd name="T28" fmla="*/ 555 w 1112"/>
                <a:gd name="T29" fmla="*/ 0 h 1482"/>
                <a:gd name="T30" fmla="*/ 0 w 1112"/>
                <a:gd name="T31" fmla="*/ 120 h 1482"/>
                <a:gd name="T32" fmla="*/ 0 w 1112"/>
                <a:gd name="T33" fmla="*/ 914 h 1482"/>
                <a:gd name="T34" fmla="*/ 216 w 1112"/>
                <a:gd name="T35" fmla="*/ 817 h 1482"/>
                <a:gd name="T36" fmla="*/ 207 w 1112"/>
                <a:gd name="T37" fmla="*/ 759 h 1482"/>
                <a:gd name="T38" fmla="*/ 537 w 1112"/>
                <a:gd name="T39" fmla="*/ 392 h 1482"/>
                <a:gd name="T40" fmla="*/ 789 w 1112"/>
                <a:gd name="T41" fmla="*/ 480 h 1482"/>
                <a:gd name="T42" fmla="*/ 789 w 1112"/>
                <a:gd name="T43" fmla="*/ 480 h 1482"/>
                <a:gd name="T44" fmla="*/ 839 w 1112"/>
                <a:gd name="T45" fmla="*/ 537 h 1482"/>
                <a:gd name="T46" fmla="*/ 1111 w 1112"/>
                <a:gd name="T47" fmla="*/ 414 h 1482"/>
                <a:gd name="T48" fmla="*/ 1111 w 1112"/>
                <a:gd name="T49" fmla="*/ 120 h 1482"/>
                <a:gd name="T50" fmla="*/ 555 w 1112"/>
                <a:gd name="T51" fmla="*/ 0 h 1482"/>
                <a:gd name="T52" fmla="*/ 415 w 1112"/>
                <a:gd name="T53" fmla="*/ 896 h 1482"/>
                <a:gd name="T54" fmla="*/ 415 w 1112"/>
                <a:gd name="T55" fmla="*/ 896 h 1482"/>
                <a:gd name="T56" fmla="*/ 712 w 1112"/>
                <a:gd name="T57" fmla="*/ 881 h 1482"/>
                <a:gd name="T58" fmla="*/ 697 w 1112"/>
                <a:gd name="T59" fmla="*/ 583 h 1482"/>
                <a:gd name="T60" fmla="*/ 399 w 1112"/>
                <a:gd name="T61" fmla="*/ 599 h 1482"/>
                <a:gd name="T62" fmla="*/ 346 w 1112"/>
                <a:gd name="T63" fmla="*/ 752 h 1482"/>
                <a:gd name="T64" fmla="*/ 415 w 1112"/>
                <a:gd name="T65" fmla="*/ 896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2" h="1482">
                  <a:moveTo>
                    <a:pt x="816" y="973"/>
                  </a:moveTo>
                  <a:lnTo>
                    <a:pt x="816" y="973"/>
                  </a:lnTo>
                  <a:cubicBezTo>
                    <a:pt x="753" y="1042"/>
                    <a:pt x="667" y="1084"/>
                    <a:pt x="574" y="1089"/>
                  </a:cubicBezTo>
                  <a:lnTo>
                    <a:pt x="555" y="1089"/>
                  </a:lnTo>
                  <a:cubicBezTo>
                    <a:pt x="469" y="1089"/>
                    <a:pt x="386" y="1058"/>
                    <a:pt x="322" y="1000"/>
                  </a:cubicBezTo>
                  <a:cubicBezTo>
                    <a:pt x="304" y="983"/>
                    <a:pt x="287" y="964"/>
                    <a:pt x="271" y="944"/>
                  </a:cubicBezTo>
                  <a:lnTo>
                    <a:pt x="0" y="1065"/>
                  </a:lnTo>
                  <a:lnTo>
                    <a:pt x="0" y="1359"/>
                  </a:lnTo>
                  <a:cubicBezTo>
                    <a:pt x="100" y="1431"/>
                    <a:pt x="311" y="1481"/>
                    <a:pt x="555" y="1481"/>
                  </a:cubicBezTo>
                  <a:cubicBezTo>
                    <a:pt x="800" y="1481"/>
                    <a:pt x="1011" y="1431"/>
                    <a:pt x="1111" y="1359"/>
                  </a:cubicBezTo>
                  <a:lnTo>
                    <a:pt x="1111" y="567"/>
                  </a:lnTo>
                  <a:cubicBezTo>
                    <a:pt x="896" y="664"/>
                    <a:pt x="968" y="632"/>
                    <a:pt x="896" y="664"/>
                  </a:cubicBezTo>
                  <a:cubicBezTo>
                    <a:pt x="920" y="774"/>
                    <a:pt x="890" y="888"/>
                    <a:pt x="816" y="973"/>
                  </a:cubicBezTo>
                  <a:close/>
                  <a:moveTo>
                    <a:pt x="555" y="0"/>
                  </a:moveTo>
                  <a:lnTo>
                    <a:pt x="555" y="0"/>
                  </a:lnTo>
                  <a:cubicBezTo>
                    <a:pt x="311" y="0"/>
                    <a:pt x="100" y="49"/>
                    <a:pt x="0" y="120"/>
                  </a:cubicBezTo>
                  <a:lnTo>
                    <a:pt x="0" y="914"/>
                  </a:lnTo>
                  <a:lnTo>
                    <a:pt x="216" y="817"/>
                  </a:lnTo>
                  <a:cubicBezTo>
                    <a:pt x="211" y="798"/>
                    <a:pt x="208" y="778"/>
                    <a:pt x="207" y="759"/>
                  </a:cubicBezTo>
                  <a:cubicBezTo>
                    <a:pt x="197" y="567"/>
                    <a:pt x="345" y="402"/>
                    <a:pt x="537" y="392"/>
                  </a:cubicBezTo>
                  <a:cubicBezTo>
                    <a:pt x="630" y="386"/>
                    <a:pt x="720" y="419"/>
                    <a:pt x="789" y="480"/>
                  </a:cubicBezTo>
                  <a:lnTo>
                    <a:pt x="789" y="480"/>
                  </a:lnTo>
                  <a:cubicBezTo>
                    <a:pt x="808" y="497"/>
                    <a:pt x="825" y="515"/>
                    <a:pt x="839" y="537"/>
                  </a:cubicBezTo>
                  <a:lnTo>
                    <a:pt x="1111" y="414"/>
                  </a:lnTo>
                  <a:lnTo>
                    <a:pt x="1111" y="120"/>
                  </a:lnTo>
                  <a:cubicBezTo>
                    <a:pt x="1011" y="49"/>
                    <a:pt x="800" y="0"/>
                    <a:pt x="555" y="0"/>
                  </a:cubicBezTo>
                  <a:close/>
                  <a:moveTo>
                    <a:pt x="415" y="896"/>
                  </a:moveTo>
                  <a:lnTo>
                    <a:pt x="415" y="896"/>
                  </a:lnTo>
                  <a:cubicBezTo>
                    <a:pt x="502" y="974"/>
                    <a:pt x="634" y="967"/>
                    <a:pt x="712" y="881"/>
                  </a:cubicBezTo>
                  <a:cubicBezTo>
                    <a:pt x="789" y="794"/>
                    <a:pt x="782" y="661"/>
                    <a:pt x="697" y="583"/>
                  </a:cubicBezTo>
                  <a:cubicBezTo>
                    <a:pt x="610" y="505"/>
                    <a:pt x="477" y="513"/>
                    <a:pt x="399" y="599"/>
                  </a:cubicBezTo>
                  <a:cubicBezTo>
                    <a:pt x="361" y="641"/>
                    <a:pt x="343" y="696"/>
                    <a:pt x="346" y="752"/>
                  </a:cubicBezTo>
                  <a:cubicBezTo>
                    <a:pt x="348" y="807"/>
                    <a:pt x="374" y="860"/>
                    <a:pt x="415" y="896"/>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5" name="Freeform 35">
              <a:extLst>
                <a:ext uri="{FF2B5EF4-FFF2-40B4-BE49-F238E27FC236}">
                  <a16:creationId xmlns:a16="http://schemas.microsoft.com/office/drawing/2014/main" id="{2D9F1D3A-FF40-4E44-A2B5-16ED24AEC6D1}"/>
                </a:ext>
              </a:extLst>
            </p:cNvPr>
            <p:cNvSpPr>
              <a:spLocks noChangeArrowheads="1"/>
            </p:cNvSpPr>
            <p:nvPr/>
          </p:nvSpPr>
          <p:spPr bwMode="auto">
            <a:xfrm>
              <a:off x="2959101" y="7261538"/>
              <a:ext cx="4324350" cy="392112"/>
            </a:xfrm>
            <a:custGeom>
              <a:avLst/>
              <a:gdLst>
                <a:gd name="T0" fmla="*/ 347 w 12011"/>
                <a:gd name="T1" fmla="*/ 451 h 1088"/>
                <a:gd name="T2" fmla="*/ 152 w 12011"/>
                <a:gd name="T3" fmla="*/ 234 h 1088"/>
                <a:gd name="T4" fmla="*/ 1243 w 12011"/>
                <a:gd name="T5" fmla="*/ 969 h 1088"/>
                <a:gd name="T6" fmla="*/ 1102 w 12011"/>
                <a:gd name="T7" fmla="*/ 0 h 1088"/>
                <a:gd name="T8" fmla="*/ 1369 w 12011"/>
                <a:gd name="T9" fmla="*/ 968 h 1088"/>
                <a:gd name="T10" fmla="*/ 1102 w 12011"/>
                <a:gd name="T11" fmla="*/ 114 h 1088"/>
                <a:gd name="T12" fmla="*/ 1578 w 12011"/>
                <a:gd name="T13" fmla="*/ 826 h 1088"/>
                <a:gd name="T14" fmla="*/ 1700 w 12011"/>
                <a:gd name="T15" fmla="*/ 723 h 1088"/>
                <a:gd name="T16" fmla="*/ 1824 w 12011"/>
                <a:gd name="T17" fmla="*/ 842 h 1088"/>
                <a:gd name="T18" fmla="*/ 2755 w 12011"/>
                <a:gd name="T19" fmla="*/ 0 h 1088"/>
                <a:gd name="T20" fmla="*/ 2550 w 12011"/>
                <a:gd name="T21" fmla="*/ 581 h 1088"/>
                <a:gd name="T22" fmla="*/ 3096 w 12011"/>
                <a:gd name="T23" fmla="*/ 835 h 1088"/>
                <a:gd name="T24" fmla="*/ 3211 w 12011"/>
                <a:gd name="T25" fmla="*/ 11 h 1088"/>
                <a:gd name="T26" fmla="*/ 3534 w 12011"/>
                <a:gd name="T27" fmla="*/ 842 h 1088"/>
                <a:gd name="T28" fmla="*/ 3151 w 12011"/>
                <a:gd name="T29" fmla="*/ 842 h 1088"/>
                <a:gd name="T30" fmla="*/ 3953 w 12011"/>
                <a:gd name="T31" fmla="*/ 247 h 1088"/>
                <a:gd name="T32" fmla="*/ 4090 w 12011"/>
                <a:gd name="T33" fmla="*/ 781 h 1088"/>
                <a:gd name="T34" fmla="*/ 3952 w 12011"/>
                <a:gd name="T35" fmla="*/ 358 h 1088"/>
                <a:gd name="T36" fmla="*/ 4307 w 12011"/>
                <a:gd name="T37" fmla="*/ 835 h 1088"/>
                <a:gd name="T38" fmla="*/ 4811 w 12011"/>
                <a:gd name="T39" fmla="*/ 708 h 1088"/>
                <a:gd name="T40" fmla="*/ 4445 w 12011"/>
                <a:gd name="T41" fmla="*/ 382 h 1088"/>
                <a:gd name="T42" fmla="*/ 4925 w 12011"/>
                <a:gd name="T43" fmla="*/ 1040 h 1088"/>
                <a:gd name="T44" fmla="*/ 4905 w 12011"/>
                <a:gd name="T45" fmla="*/ 658 h 1088"/>
                <a:gd name="T46" fmla="*/ 5155 w 12011"/>
                <a:gd name="T47" fmla="*/ 1087 h 1088"/>
                <a:gd name="T48" fmla="*/ 5029 w 12011"/>
                <a:gd name="T49" fmla="*/ 389 h 1088"/>
                <a:gd name="T50" fmla="*/ 5502 w 12011"/>
                <a:gd name="T51" fmla="*/ 583 h 1088"/>
                <a:gd name="T52" fmla="*/ 5629 w 12011"/>
                <a:gd name="T53" fmla="*/ 606 h 1088"/>
                <a:gd name="T54" fmla="*/ 5764 w 12011"/>
                <a:gd name="T55" fmla="*/ 855 h 1088"/>
                <a:gd name="T56" fmla="*/ 5654 w 12011"/>
                <a:gd name="T57" fmla="*/ 387 h 1088"/>
                <a:gd name="T58" fmla="*/ 6863 w 12011"/>
                <a:gd name="T59" fmla="*/ 679 h 1088"/>
                <a:gd name="T60" fmla="*/ 6608 w 12011"/>
                <a:gd name="T61" fmla="*/ 11 h 1088"/>
                <a:gd name="T62" fmla="*/ 6920 w 12011"/>
                <a:gd name="T63" fmla="*/ 834 h 1088"/>
                <a:gd name="T64" fmla="*/ 7102 w 12011"/>
                <a:gd name="T65" fmla="*/ 661 h 1088"/>
                <a:gd name="T66" fmla="*/ 7231 w 12011"/>
                <a:gd name="T67" fmla="*/ 654 h 1088"/>
                <a:gd name="T68" fmla="*/ 7620 w 12011"/>
                <a:gd name="T69" fmla="*/ 274 h 1088"/>
                <a:gd name="T70" fmla="*/ 7727 w 12011"/>
                <a:gd name="T71" fmla="*/ 672 h 1088"/>
                <a:gd name="T72" fmla="*/ 7999 w 12011"/>
                <a:gd name="T73" fmla="*/ 274 h 1088"/>
                <a:gd name="T74" fmla="*/ 8025 w 12011"/>
                <a:gd name="T75" fmla="*/ 756 h 1088"/>
                <a:gd name="T76" fmla="*/ 8096 w 12011"/>
                <a:gd name="T77" fmla="*/ 658 h 1088"/>
                <a:gd name="T78" fmla="*/ 8613 w 12011"/>
                <a:gd name="T79" fmla="*/ 491 h 1088"/>
                <a:gd name="T80" fmla="*/ 8485 w 12011"/>
                <a:gd name="T81" fmla="*/ 388 h 1088"/>
                <a:gd name="T82" fmla="*/ 8717 w 12011"/>
                <a:gd name="T83" fmla="*/ 835 h 1088"/>
                <a:gd name="T84" fmla="*/ 9140 w 12011"/>
                <a:gd name="T85" fmla="*/ 285 h 1088"/>
                <a:gd name="T86" fmla="*/ 9432 w 12011"/>
                <a:gd name="T87" fmla="*/ 836 h 1088"/>
                <a:gd name="T88" fmla="*/ 9184 w 12011"/>
                <a:gd name="T89" fmla="*/ 835 h 1088"/>
                <a:gd name="T90" fmla="*/ 8968 w 12011"/>
                <a:gd name="T91" fmla="*/ 357 h 1088"/>
                <a:gd name="T92" fmla="*/ 9655 w 12011"/>
                <a:gd name="T93" fmla="*/ 654 h 1088"/>
                <a:gd name="T94" fmla="*/ 10172 w 12011"/>
                <a:gd name="T95" fmla="*/ 681 h 1088"/>
                <a:gd name="T96" fmla="*/ 9655 w 12011"/>
                <a:gd name="T97" fmla="*/ 654 h 1088"/>
                <a:gd name="T98" fmla="*/ 9781 w 12011"/>
                <a:gd name="T99" fmla="*/ 704 h 1088"/>
                <a:gd name="T100" fmla="*/ 10275 w 12011"/>
                <a:gd name="T101" fmla="*/ 133 h 1088"/>
                <a:gd name="T102" fmla="*/ 10534 w 12011"/>
                <a:gd name="T103" fmla="*/ 382 h 1088"/>
                <a:gd name="T104" fmla="*/ 10580 w 12011"/>
                <a:gd name="T105" fmla="*/ 809 h 1088"/>
                <a:gd name="T106" fmla="*/ 10781 w 12011"/>
                <a:gd name="T107" fmla="*/ 147 h 1088"/>
                <a:gd name="T108" fmla="*/ 10768 w 12011"/>
                <a:gd name="T109" fmla="*/ 275 h 1088"/>
                <a:gd name="T110" fmla="*/ 10660 w 12011"/>
                <a:gd name="T111" fmla="*/ 835 h 1088"/>
                <a:gd name="T112" fmla="*/ 10883 w 12011"/>
                <a:gd name="T113" fmla="*/ 658 h 1088"/>
                <a:gd name="T114" fmla="*/ 11401 w 12011"/>
                <a:gd name="T115" fmla="*/ 491 h 1088"/>
                <a:gd name="T116" fmla="*/ 11272 w 12011"/>
                <a:gd name="T117" fmla="*/ 388 h 1088"/>
                <a:gd name="T118" fmla="*/ 11503 w 12011"/>
                <a:gd name="T119" fmla="*/ 835 h 1088"/>
                <a:gd name="T120" fmla="*/ 12008 w 12011"/>
                <a:gd name="T121" fmla="*/ 445 h 1088"/>
                <a:gd name="T122" fmla="*/ 11753 w 12011"/>
                <a:gd name="T123" fmla="*/ 35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11" h="1088">
                  <a:moveTo>
                    <a:pt x="0" y="757"/>
                  </a:moveTo>
                  <a:lnTo>
                    <a:pt x="0" y="757"/>
                  </a:lnTo>
                  <a:cubicBezTo>
                    <a:pt x="5" y="717"/>
                    <a:pt x="25" y="676"/>
                    <a:pt x="53" y="657"/>
                  </a:cubicBezTo>
                  <a:cubicBezTo>
                    <a:pt x="145" y="707"/>
                    <a:pt x="246" y="730"/>
                    <a:pt x="330" y="730"/>
                  </a:cubicBezTo>
                  <a:cubicBezTo>
                    <a:pt x="424" y="730"/>
                    <a:pt x="549" y="695"/>
                    <a:pt x="549" y="586"/>
                  </a:cubicBezTo>
                  <a:cubicBezTo>
                    <a:pt x="549" y="467"/>
                    <a:pt x="443" y="457"/>
                    <a:pt x="347" y="451"/>
                  </a:cubicBezTo>
                  <a:cubicBezTo>
                    <a:pt x="201" y="442"/>
                    <a:pt x="17" y="423"/>
                    <a:pt x="17" y="234"/>
                  </a:cubicBezTo>
                  <a:cubicBezTo>
                    <a:pt x="17" y="62"/>
                    <a:pt x="195" y="4"/>
                    <a:pt x="352" y="4"/>
                  </a:cubicBezTo>
                  <a:cubicBezTo>
                    <a:pt x="473" y="4"/>
                    <a:pt x="562" y="31"/>
                    <a:pt x="656" y="84"/>
                  </a:cubicBezTo>
                  <a:cubicBezTo>
                    <a:pt x="652" y="124"/>
                    <a:pt x="635" y="158"/>
                    <a:pt x="601" y="180"/>
                  </a:cubicBezTo>
                  <a:cubicBezTo>
                    <a:pt x="515" y="135"/>
                    <a:pt x="437" y="119"/>
                    <a:pt x="352" y="119"/>
                  </a:cubicBezTo>
                  <a:cubicBezTo>
                    <a:pt x="277" y="119"/>
                    <a:pt x="152" y="134"/>
                    <a:pt x="152" y="234"/>
                  </a:cubicBezTo>
                  <a:cubicBezTo>
                    <a:pt x="152" y="344"/>
                    <a:pt x="306" y="331"/>
                    <a:pt x="448" y="352"/>
                  </a:cubicBezTo>
                  <a:cubicBezTo>
                    <a:pt x="571" y="371"/>
                    <a:pt x="685" y="416"/>
                    <a:pt x="685" y="586"/>
                  </a:cubicBezTo>
                  <a:cubicBezTo>
                    <a:pt x="685" y="775"/>
                    <a:pt x="500" y="844"/>
                    <a:pt x="330" y="844"/>
                  </a:cubicBezTo>
                  <a:cubicBezTo>
                    <a:pt x="220" y="843"/>
                    <a:pt x="107" y="815"/>
                    <a:pt x="0" y="757"/>
                  </a:cubicBezTo>
                  <a:close/>
                  <a:moveTo>
                    <a:pt x="1243" y="969"/>
                  </a:moveTo>
                  <a:lnTo>
                    <a:pt x="1243" y="969"/>
                  </a:lnTo>
                  <a:lnTo>
                    <a:pt x="1175" y="839"/>
                  </a:lnTo>
                  <a:cubicBezTo>
                    <a:pt x="1151" y="844"/>
                    <a:pt x="1127" y="848"/>
                    <a:pt x="1102" y="848"/>
                  </a:cubicBezTo>
                  <a:cubicBezTo>
                    <a:pt x="971" y="848"/>
                    <a:pt x="761" y="829"/>
                    <a:pt x="761" y="580"/>
                  </a:cubicBezTo>
                  <a:cubicBezTo>
                    <a:pt x="761" y="472"/>
                    <a:pt x="761" y="508"/>
                    <a:pt x="761" y="472"/>
                  </a:cubicBezTo>
                  <a:cubicBezTo>
                    <a:pt x="761" y="357"/>
                    <a:pt x="768" y="202"/>
                    <a:pt x="813" y="79"/>
                  </a:cubicBezTo>
                  <a:cubicBezTo>
                    <a:pt x="905" y="33"/>
                    <a:pt x="996" y="0"/>
                    <a:pt x="1102" y="0"/>
                  </a:cubicBezTo>
                  <a:cubicBezTo>
                    <a:pt x="1308" y="0"/>
                    <a:pt x="1443" y="60"/>
                    <a:pt x="1443" y="265"/>
                  </a:cubicBezTo>
                  <a:cubicBezTo>
                    <a:pt x="1443" y="374"/>
                    <a:pt x="1443" y="338"/>
                    <a:pt x="1443" y="374"/>
                  </a:cubicBezTo>
                  <a:cubicBezTo>
                    <a:pt x="1443" y="491"/>
                    <a:pt x="1431" y="675"/>
                    <a:pt x="1390" y="769"/>
                  </a:cubicBezTo>
                  <a:cubicBezTo>
                    <a:pt x="1361" y="782"/>
                    <a:pt x="1331" y="795"/>
                    <a:pt x="1301" y="808"/>
                  </a:cubicBezTo>
                  <a:lnTo>
                    <a:pt x="1331" y="863"/>
                  </a:lnTo>
                  <a:cubicBezTo>
                    <a:pt x="1349" y="900"/>
                    <a:pt x="1365" y="934"/>
                    <a:pt x="1369" y="968"/>
                  </a:cubicBezTo>
                  <a:cubicBezTo>
                    <a:pt x="1345" y="972"/>
                    <a:pt x="1326" y="974"/>
                    <a:pt x="1307" y="974"/>
                  </a:cubicBezTo>
                  <a:cubicBezTo>
                    <a:pt x="1287" y="976"/>
                    <a:pt x="1267" y="973"/>
                    <a:pt x="1243" y="969"/>
                  </a:cubicBezTo>
                  <a:close/>
                  <a:moveTo>
                    <a:pt x="1308" y="672"/>
                  </a:moveTo>
                  <a:lnTo>
                    <a:pt x="1308" y="672"/>
                  </a:lnTo>
                  <a:lnTo>
                    <a:pt x="1308" y="164"/>
                  </a:lnTo>
                  <a:cubicBezTo>
                    <a:pt x="1268" y="131"/>
                    <a:pt x="1185" y="114"/>
                    <a:pt x="1102" y="114"/>
                  </a:cubicBezTo>
                  <a:cubicBezTo>
                    <a:pt x="1020" y="114"/>
                    <a:pt x="939" y="131"/>
                    <a:pt x="898" y="164"/>
                  </a:cubicBezTo>
                  <a:lnTo>
                    <a:pt x="898" y="682"/>
                  </a:lnTo>
                  <a:cubicBezTo>
                    <a:pt x="940" y="716"/>
                    <a:pt x="1012" y="733"/>
                    <a:pt x="1088" y="733"/>
                  </a:cubicBezTo>
                  <a:cubicBezTo>
                    <a:pt x="1172" y="733"/>
                    <a:pt x="1259" y="712"/>
                    <a:pt x="1308" y="672"/>
                  </a:cubicBezTo>
                  <a:close/>
                  <a:moveTo>
                    <a:pt x="1578" y="826"/>
                  </a:moveTo>
                  <a:lnTo>
                    <a:pt x="1578" y="826"/>
                  </a:lnTo>
                  <a:cubicBezTo>
                    <a:pt x="1565" y="783"/>
                    <a:pt x="1565" y="740"/>
                    <a:pt x="1565" y="694"/>
                  </a:cubicBezTo>
                  <a:cubicBezTo>
                    <a:pt x="1565" y="143"/>
                    <a:pt x="1565" y="327"/>
                    <a:pt x="1565" y="143"/>
                  </a:cubicBezTo>
                  <a:cubicBezTo>
                    <a:pt x="1565" y="98"/>
                    <a:pt x="1565" y="54"/>
                    <a:pt x="1578" y="10"/>
                  </a:cubicBezTo>
                  <a:cubicBezTo>
                    <a:pt x="1602" y="7"/>
                    <a:pt x="1621" y="5"/>
                    <a:pt x="1640" y="5"/>
                  </a:cubicBezTo>
                  <a:cubicBezTo>
                    <a:pt x="1659" y="5"/>
                    <a:pt x="1678" y="7"/>
                    <a:pt x="1700" y="10"/>
                  </a:cubicBezTo>
                  <a:lnTo>
                    <a:pt x="1700" y="723"/>
                  </a:lnTo>
                  <a:cubicBezTo>
                    <a:pt x="1738" y="727"/>
                    <a:pt x="1776" y="727"/>
                    <a:pt x="1821" y="727"/>
                  </a:cubicBezTo>
                  <a:lnTo>
                    <a:pt x="2121" y="727"/>
                  </a:lnTo>
                  <a:cubicBezTo>
                    <a:pt x="2125" y="746"/>
                    <a:pt x="2127" y="762"/>
                    <a:pt x="2127" y="779"/>
                  </a:cubicBezTo>
                  <a:cubicBezTo>
                    <a:pt x="2127" y="793"/>
                    <a:pt x="2125" y="810"/>
                    <a:pt x="2121" y="830"/>
                  </a:cubicBezTo>
                  <a:cubicBezTo>
                    <a:pt x="2083" y="842"/>
                    <a:pt x="2044" y="842"/>
                    <a:pt x="2006" y="842"/>
                  </a:cubicBezTo>
                  <a:lnTo>
                    <a:pt x="1824" y="842"/>
                  </a:lnTo>
                  <a:cubicBezTo>
                    <a:pt x="1740" y="842"/>
                    <a:pt x="1656" y="841"/>
                    <a:pt x="1578" y="826"/>
                  </a:cubicBezTo>
                  <a:close/>
                  <a:moveTo>
                    <a:pt x="2413" y="580"/>
                  </a:moveTo>
                  <a:lnTo>
                    <a:pt x="2413" y="580"/>
                  </a:lnTo>
                  <a:cubicBezTo>
                    <a:pt x="2413" y="472"/>
                    <a:pt x="2413" y="508"/>
                    <a:pt x="2413" y="472"/>
                  </a:cubicBezTo>
                  <a:cubicBezTo>
                    <a:pt x="2413" y="357"/>
                    <a:pt x="2421" y="202"/>
                    <a:pt x="2464" y="79"/>
                  </a:cubicBezTo>
                  <a:cubicBezTo>
                    <a:pt x="2556" y="33"/>
                    <a:pt x="2648" y="0"/>
                    <a:pt x="2755" y="0"/>
                  </a:cubicBezTo>
                  <a:cubicBezTo>
                    <a:pt x="2862" y="0"/>
                    <a:pt x="2945" y="23"/>
                    <a:pt x="2994" y="48"/>
                  </a:cubicBezTo>
                  <a:cubicBezTo>
                    <a:pt x="2996" y="86"/>
                    <a:pt x="2982" y="117"/>
                    <a:pt x="2964" y="144"/>
                  </a:cubicBezTo>
                  <a:cubicBezTo>
                    <a:pt x="2896" y="122"/>
                    <a:pt x="2843" y="114"/>
                    <a:pt x="2755" y="114"/>
                  </a:cubicBezTo>
                  <a:cubicBezTo>
                    <a:pt x="2688" y="114"/>
                    <a:pt x="2634" y="131"/>
                    <a:pt x="2581" y="155"/>
                  </a:cubicBezTo>
                  <a:cubicBezTo>
                    <a:pt x="2569" y="206"/>
                    <a:pt x="2550" y="292"/>
                    <a:pt x="2550" y="472"/>
                  </a:cubicBezTo>
                  <a:cubicBezTo>
                    <a:pt x="2550" y="581"/>
                    <a:pt x="2550" y="545"/>
                    <a:pt x="2550" y="581"/>
                  </a:cubicBezTo>
                  <a:cubicBezTo>
                    <a:pt x="2550" y="705"/>
                    <a:pt x="2634" y="733"/>
                    <a:pt x="2755" y="733"/>
                  </a:cubicBezTo>
                  <a:cubicBezTo>
                    <a:pt x="2816" y="733"/>
                    <a:pt x="2905" y="713"/>
                    <a:pt x="2971" y="685"/>
                  </a:cubicBezTo>
                  <a:cubicBezTo>
                    <a:pt x="2993" y="710"/>
                    <a:pt x="3004" y="748"/>
                    <a:pt x="3006" y="785"/>
                  </a:cubicBezTo>
                  <a:cubicBezTo>
                    <a:pt x="2929" y="822"/>
                    <a:pt x="2854" y="848"/>
                    <a:pt x="2755" y="848"/>
                  </a:cubicBezTo>
                  <a:cubicBezTo>
                    <a:pt x="2622" y="848"/>
                    <a:pt x="2413" y="829"/>
                    <a:pt x="2413" y="580"/>
                  </a:cubicBezTo>
                  <a:close/>
                  <a:moveTo>
                    <a:pt x="3096" y="835"/>
                  </a:moveTo>
                  <a:lnTo>
                    <a:pt x="3096" y="835"/>
                  </a:lnTo>
                  <a:cubicBezTo>
                    <a:pt x="3084" y="795"/>
                    <a:pt x="3084" y="754"/>
                    <a:pt x="3084" y="714"/>
                  </a:cubicBezTo>
                  <a:lnTo>
                    <a:pt x="3084" y="114"/>
                  </a:lnTo>
                  <a:cubicBezTo>
                    <a:pt x="3084" y="72"/>
                    <a:pt x="3084" y="54"/>
                    <a:pt x="3096" y="11"/>
                  </a:cubicBezTo>
                  <a:cubicBezTo>
                    <a:pt x="3115" y="6"/>
                    <a:pt x="3135" y="4"/>
                    <a:pt x="3154" y="4"/>
                  </a:cubicBezTo>
                  <a:cubicBezTo>
                    <a:pt x="3173" y="4"/>
                    <a:pt x="3192" y="6"/>
                    <a:pt x="3211" y="11"/>
                  </a:cubicBezTo>
                  <a:lnTo>
                    <a:pt x="3211" y="274"/>
                  </a:lnTo>
                  <a:cubicBezTo>
                    <a:pt x="3255" y="256"/>
                    <a:pt x="3302" y="249"/>
                    <a:pt x="3341" y="249"/>
                  </a:cubicBezTo>
                  <a:cubicBezTo>
                    <a:pt x="3487" y="249"/>
                    <a:pt x="3600" y="286"/>
                    <a:pt x="3600" y="445"/>
                  </a:cubicBezTo>
                  <a:lnTo>
                    <a:pt x="3600" y="708"/>
                  </a:lnTo>
                  <a:cubicBezTo>
                    <a:pt x="3600" y="751"/>
                    <a:pt x="3602" y="793"/>
                    <a:pt x="3587" y="835"/>
                  </a:cubicBezTo>
                  <a:cubicBezTo>
                    <a:pt x="3569" y="840"/>
                    <a:pt x="3551" y="842"/>
                    <a:pt x="3534" y="842"/>
                  </a:cubicBezTo>
                  <a:cubicBezTo>
                    <a:pt x="3515" y="842"/>
                    <a:pt x="3496" y="840"/>
                    <a:pt x="3473" y="835"/>
                  </a:cubicBezTo>
                  <a:lnTo>
                    <a:pt x="3473" y="451"/>
                  </a:lnTo>
                  <a:cubicBezTo>
                    <a:pt x="3473" y="373"/>
                    <a:pt x="3410" y="358"/>
                    <a:pt x="3346" y="358"/>
                  </a:cubicBezTo>
                  <a:cubicBezTo>
                    <a:pt x="3309" y="358"/>
                    <a:pt x="3251" y="370"/>
                    <a:pt x="3211" y="388"/>
                  </a:cubicBezTo>
                  <a:lnTo>
                    <a:pt x="3211" y="835"/>
                  </a:lnTo>
                  <a:cubicBezTo>
                    <a:pt x="3188" y="840"/>
                    <a:pt x="3169" y="842"/>
                    <a:pt x="3151" y="842"/>
                  </a:cubicBezTo>
                  <a:cubicBezTo>
                    <a:pt x="3133" y="842"/>
                    <a:pt x="3117" y="840"/>
                    <a:pt x="3096" y="835"/>
                  </a:cubicBezTo>
                  <a:close/>
                  <a:moveTo>
                    <a:pt x="3693" y="654"/>
                  </a:moveTo>
                  <a:lnTo>
                    <a:pt x="3693" y="654"/>
                  </a:lnTo>
                  <a:lnTo>
                    <a:pt x="3693" y="609"/>
                  </a:lnTo>
                  <a:cubicBezTo>
                    <a:pt x="3693" y="525"/>
                    <a:pt x="3697" y="391"/>
                    <a:pt x="3732" y="306"/>
                  </a:cubicBezTo>
                  <a:cubicBezTo>
                    <a:pt x="3816" y="266"/>
                    <a:pt x="3886" y="247"/>
                    <a:pt x="3953" y="247"/>
                  </a:cubicBezTo>
                  <a:cubicBezTo>
                    <a:pt x="4096" y="247"/>
                    <a:pt x="4211" y="285"/>
                    <a:pt x="4211" y="445"/>
                  </a:cubicBezTo>
                  <a:lnTo>
                    <a:pt x="4211" y="681"/>
                  </a:lnTo>
                  <a:cubicBezTo>
                    <a:pt x="4211" y="742"/>
                    <a:pt x="4206" y="800"/>
                    <a:pt x="4202" y="835"/>
                  </a:cubicBezTo>
                  <a:cubicBezTo>
                    <a:pt x="4185" y="840"/>
                    <a:pt x="4171" y="842"/>
                    <a:pt x="4155" y="842"/>
                  </a:cubicBezTo>
                  <a:cubicBezTo>
                    <a:pt x="4139" y="842"/>
                    <a:pt x="4121" y="840"/>
                    <a:pt x="4100" y="835"/>
                  </a:cubicBezTo>
                  <a:lnTo>
                    <a:pt x="4090" y="781"/>
                  </a:lnTo>
                  <a:cubicBezTo>
                    <a:pt x="4049" y="822"/>
                    <a:pt x="3978" y="849"/>
                    <a:pt x="3904" y="849"/>
                  </a:cubicBezTo>
                  <a:cubicBezTo>
                    <a:pt x="3831" y="848"/>
                    <a:pt x="3693" y="815"/>
                    <a:pt x="3693" y="654"/>
                  </a:cubicBezTo>
                  <a:close/>
                  <a:moveTo>
                    <a:pt x="4082" y="682"/>
                  </a:moveTo>
                  <a:lnTo>
                    <a:pt x="4082" y="682"/>
                  </a:lnTo>
                  <a:lnTo>
                    <a:pt x="4082" y="389"/>
                  </a:lnTo>
                  <a:cubicBezTo>
                    <a:pt x="4056" y="368"/>
                    <a:pt x="4004" y="358"/>
                    <a:pt x="3952" y="358"/>
                  </a:cubicBezTo>
                  <a:cubicBezTo>
                    <a:pt x="3898" y="358"/>
                    <a:pt x="3846" y="368"/>
                    <a:pt x="3820" y="389"/>
                  </a:cubicBezTo>
                  <a:lnTo>
                    <a:pt x="3820" y="704"/>
                  </a:lnTo>
                  <a:cubicBezTo>
                    <a:pt x="3848" y="726"/>
                    <a:pt x="3885" y="736"/>
                    <a:pt x="3923" y="736"/>
                  </a:cubicBezTo>
                  <a:cubicBezTo>
                    <a:pt x="3978" y="736"/>
                    <a:pt x="4038" y="715"/>
                    <a:pt x="4082" y="682"/>
                  </a:cubicBezTo>
                  <a:close/>
                  <a:moveTo>
                    <a:pt x="4307" y="835"/>
                  </a:moveTo>
                  <a:lnTo>
                    <a:pt x="4307" y="835"/>
                  </a:lnTo>
                  <a:cubicBezTo>
                    <a:pt x="4294" y="795"/>
                    <a:pt x="4294" y="754"/>
                    <a:pt x="4294" y="714"/>
                  </a:cubicBezTo>
                  <a:lnTo>
                    <a:pt x="4294" y="610"/>
                  </a:lnTo>
                  <a:cubicBezTo>
                    <a:pt x="4294" y="526"/>
                    <a:pt x="4297" y="391"/>
                    <a:pt x="4333" y="306"/>
                  </a:cubicBezTo>
                  <a:cubicBezTo>
                    <a:pt x="4415" y="266"/>
                    <a:pt x="4486" y="249"/>
                    <a:pt x="4553" y="249"/>
                  </a:cubicBezTo>
                  <a:cubicBezTo>
                    <a:pt x="4697" y="249"/>
                    <a:pt x="4811" y="286"/>
                    <a:pt x="4811" y="445"/>
                  </a:cubicBezTo>
                  <a:lnTo>
                    <a:pt x="4811" y="708"/>
                  </a:lnTo>
                  <a:cubicBezTo>
                    <a:pt x="4811" y="751"/>
                    <a:pt x="4813" y="793"/>
                    <a:pt x="4799" y="835"/>
                  </a:cubicBezTo>
                  <a:cubicBezTo>
                    <a:pt x="4779" y="840"/>
                    <a:pt x="4762" y="842"/>
                    <a:pt x="4745" y="842"/>
                  </a:cubicBezTo>
                  <a:cubicBezTo>
                    <a:pt x="4725" y="842"/>
                    <a:pt x="4707" y="840"/>
                    <a:pt x="4683" y="835"/>
                  </a:cubicBezTo>
                  <a:lnTo>
                    <a:pt x="4683" y="451"/>
                  </a:lnTo>
                  <a:cubicBezTo>
                    <a:pt x="4683" y="373"/>
                    <a:pt x="4621" y="358"/>
                    <a:pt x="4556" y="358"/>
                  </a:cubicBezTo>
                  <a:cubicBezTo>
                    <a:pt x="4517" y="358"/>
                    <a:pt x="4483" y="364"/>
                    <a:pt x="4445" y="382"/>
                  </a:cubicBezTo>
                  <a:cubicBezTo>
                    <a:pt x="4425" y="443"/>
                    <a:pt x="4422" y="544"/>
                    <a:pt x="4422" y="598"/>
                  </a:cubicBezTo>
                  <a:lnTo>
                    <a:pt x="4422" y="835"/>
                  </a:lnTo>
                  <a:cubicBezTo>
                    <a:pt x="4399" y="840"/>
                    <a:pt x="4380" y="842"/>
                    <a:pt x="4361" y="842"/>
                  </a:cubicBezTo>
                  <a:cubicBezTo>
                    <a:pt x="4343" y="842"/>
                    <a:pt x="4326" y="840"/>
                    <a:pt x="4307" y="835"/>
                  </a:cubicBezTo>
                  <a:close/>
                  <a:moveTo>
                    <a:pt x="4925" y="1040"/>
                  </a:moveTo>
                  <a:lnTo>
                    <a:pt x="4925" y="1040"/>
                  </a:lnTo>
                  <a:cubicBezTo>
                    <a:pt x="4930" y="1005"/>
                    <a:pt x="4944" y="970"/>
                    <a:pt x="4965" y="944"/>
                  </a:cubicBezTo>
                  <a:cubicBezTo>
                    <a:pt x="5039" y="974"/>
                    <a:pt x="5100" y="979"/>
                    <a:pt x="5154" y="979"/>
                  </a:cubicBezTo>
                  <a:cubicBezTo>
                    <a:pt x="5196" y="979"/>
                    <a:pt x="5240" y="971"/>
                    <a:pt x="5276" y="954"/>
                  </a:cubicBezTo>
                  <a:cubicBezTo>
                    <a:pt x="5286" y="928"/>
                    <a:pt x="5292" y="868"/>
                    <a:pt x="5293" y="822"/>
                  </a:cubicBezTo>
                  <a:cubicBezTo>
                    <a:pt x="5251" y="842"/>
                    <a:pt x="5206" y="854"/>
                    <a:pt x="5157" y="854"/>
                  </a:cubicBezTo>
                  <a:cubicBezTo>
                    <a:pt x="5024" y="854"/>
                    <a:pt x="4905" y="821"/>
                    <a:pt x="4905" y="658"/>
                  </a:cubicBezTo>
                  <a:cubicBezTo>
                    <a:pt x="4905" y="469"/>
                    <a:pt x="4913" y="378"/>
                    <a:pt x="4944" y="306"/>
                  </a:cubicBezTo>
                  <a:cubicBezTo>
                    <a:pt x="5026" y="266"/>
                    <a:pt x="5096" y="247"/>
                    <a:pt x="5163" y="247"/>
                  </a:cubicBezTo>
                  <a:cubicBezTo>
                    <a:pt x="5308" y="247"/>
                    <a:pt x="5421" y="285"/>
                    <a:pt x="5421" y="445"/>
                  </a:cubicBezTo>
                  <a:lnTo>
                    <a:pt x="5421" y="750"/>
                  </a:lnTo>
                  <a:cubicBezTo>
                    <a:pt x="5419" y="849"/>
                    <a:pt x="5410" y="949"/>
                    <a:pt x="5385" y="1027"/>
                  </a:cubicBezTo>
                  <a:cubicBezTo>
                    <a:pt x="5330" y="1059"/>
                    <a:pt x="5263" y="1087"/>
                    <a:pt x="5155" y="1087"/>
                  </a:cubicBezTo>
                  <a:cubicBezTo>
                    <a:pt x="5069" y="1087"/>
                    <a:pt x="5009" y="1077"/>
                    <a:pt x="4925" y="1040"/>
                  </a:cubicBezTo>
                  <a:close/>
                  <a:moveTo>
                    <a:pt x="5293" y="714"/>
                  </a:moveTo>
                  <a:lnTo>
                    <a:pt x="5293" y="714"/>
                  </a:lnTo>
                  <a:lnTo>
                    <a:pt x="5293" y="389"/>
                  </a:lnTo>
                  <a:cubicBezTo>
                    <a:pt x="5265" y="367"/>
                    <a:pt x="5214" y="357"/>
                    <a:pt x="5162" y="357"/>
                  </a:cubicBezTo>
                  <a:cubicBezTo>
                    <a:pt x="5109" y="357"/>
                    <a:pt x="5057" y="367"/>
                    <a:pt x="5029" y="389"/>
                  </a:cubicBezTo>
                  <a:lnTo>
                    <a:pt x="5029" y="714"/>
                  </a:lnTo>
                  <a:cubicBezTo>
                    <a:pt x="5057" y="735"/>
                    <a:pt x="5108" y="745"/>
                    <a:pt x="5159" y="745"/>
                  </a:cubicBezTo>
                  <a:cubicBezTo>
                    <a:pt x="5214" y="745"/>
                    <a:pt x="5269" y="734"/>
                    <a:pt x="5293" y="714"/>
                  </a:cubicBezTo>
                  <a:close/>
                  <a:moveTo>
                    <a:pt x="5502" y="658"/>
                  </a:moveTo>
                  <a:lnTo>
                    <a:pt x="5502" y="658"/>
                  </a:lnTo>
                  <a:lnTo>
                    <a:pt x="5502" y="583"/>
                  </a:lnTo>
                  <a:cubicBezTo>
                    <a:pt x="5502" y="501"/>
                    <a:pt x="5518" y="384"/>
                    <a:pt x="5550" y="309"/>
                  </a:cubicBezTo>
                  <a:cubicBezTo>
                    <a:pt x="5626" y="269"/>
                    <a:pt x="5698" y="249"/>
                    <a:pt x="5765" y="249"/>
                  </a:cubicBezTo>
                  <a:cubicBezTo>
                    <a:pt x="5910" y="249"/>
                    <a:pt x="6013" y="293"/>
                    <a:pt x="6013" y="445"/>
                  </a:cubicBezTo>
                  <a:cubicBezTo>
                    <a:pt x="6013" y="484"/>
                    <a:pt x="6003" y="564"/>
                    <a:pt x="5987" y="605"/>
                  </a:cubicBezTo>
                  <a:cubicBezTo>
                    <a:pt x="5938" y="610"/>
                    <a:pt x="5871" y="618"/>
                    <a:pt x="5807" y="618"/>
                  </a:cubicBezTo>
                  <a:cubicBezTo>
                    <a:pt x="5761" y="618"/>
                    <a:pt x="5684" y="616"/>
                    <a:pt x="5629" y="606"/>
                  </a:cubicBezTo>
                  <a:lnTo>
                    <a:pt x="5629" y="655"/>
                  </a:lnTo>
                  <a:cubicBezTo>
                    <a:pt x="5629" y="742"/>
                    <a:pt x="5714" y="746"/>
                    <a:pt x="5786" y="746"/>
                  </a:cubicBezTo>
                  <a:cubicBezTo>
                    <a:pt x="5836" y="746"/>
                    <a:pt x="5909" y="737"/>
                    <a:pt x="5966" y="717"/>
                  </a:cubicBezTo>
                  <a:cubicBezTo>
                    <a:pt x="5981" y="737"/>
                    <a:pt x="5988" y="760"/>
                    <a:pt x="5988" y="782"/>
                  </a:cubicBezTo>
                  <a:cubicBezTo>
                    <a:pt x="5988" y="786"/>
                    <a:pt x="5988" y="793"/>
                    <a:pt x="5987" y="800"/>
                  </a:cubicBezTo>
                  <a:cubicBezTo>
                    <a:pt x="5923" y="835"/>
                    <a:pt x="5849" y="855"/>
                    <a:pt x="5764" y="855"/>
                  </a:cubicBezTo>
                  <a:cubicBezTo>
                    <a:pt x="5625" y="854"/>
                    <a:pt x="5502" y="821"/>
                    <a:pt x="5502" y="658"/>
                  </a:cubicBezTo>
                  <a:close/>
                  <a:moveTo>
                    <a:pt x="5882" y="511"/>
                  </a:moveTo>
                  <a:lnTo>
                    <a:pt x="5882" y="511"/>
                  </a:lnTo>
                  <a:cubicBezTo>
                    <a:pt x="5889" y="490"/>
                    <a:pt x="5891" y="469"/>
                    <a:pt x="5891" y="448"/>
                  </a:cubicBezTo>
                  <a:cubicBezTo>
                    <a:pt x="5891" y="372"/>
                    <a:pt x="5829" y="358"/>
                    <a:pt x="5764" y="358"/>
                  </a:cubicBezTo>
                  <a:cubicBezTo>
                    <a:pt x="5726" y="358"/>
                    <a:pt x="5691" y="368"/>
                    <a:pt x="5654" y="387"/>
                  </a:cubicBezTo>
                  <a:cubicBezTo>
                    <a:pt x="5642" y="420"/>
                    <a:pt x="5634" y="467"/>
                    <a:pt x="5633" y="508"/>
                  </a:cubicBezTo>
                  <a:cubicBezTo>
                    <a:pt x="5683" y="521"/>
                    <a:pt x="5724" y="521"/>
                    <a:pt x="5766" y="521"/>
                  </a:cubicBezTo>
                  <a:cubicBezTo>
                    <a:pt x="5815" y="521"/>
                    <a:pt x="5851" y="518"/>
                    <a:pt x="5882" y="511"/>
                  </a:cubicBezTo>
                  <a:close/>
                  <a:moveTo>
                    <a:pt x="6920" y="834"/>
                  </a:moveTo>
                  <a:lnTo>
                    <a:pt x="6920" y="834"/>
                  </a:lnTo>
                  <a:lnTo>
                    <a:pt x="6863" y="679"/>
                  </a:lnTo>
                  <a:lnTo>
                    <a:pt x="6497" y="679"/>
                  </a:lnTo>
                  <a:lnTo>
                    <a:pt x="6441" y="834"/>
                  </a:lnTo>
                  <a:cubicBezTo>
                    <a:pt x="6419" y="839"/>
                    <a:pt x="6396" y="840"/>
                    <a:pt x="6377" y="840"/>
                  </a:cubicBezTo>
                  <a:cubicBezTo>
                    <a:pt x="6356" y="840"/>
                    <a:pt x="6335" y="839"/>
                    <a:pt x="6311" y="834"/>
                  </a:cubicBezTo>
                  <a:cubicBezTo>
                    <a:pt x="6308" y="801"/>
                    <a:pt x="6318" y="765"/>
                    <a:pt x="6331" y="731"/>
                  </a:cubicBezTo>
                  <a:lnTo>
                    <a:pt x="6608" y="11"/>
                  </a:lnTo>
                  <a:cubicBezTo>
                    <a:pt x="6631" y="8"/>
                    <a:pt x="6656" y="6"/>
                    <a:pt x="6680" y="6"/>
                  </a:cubicBezTo>
                  <a:cubicBezTo>
                    <a:pt x="6704" y="6"/>
                    <a:pt x="6728" y="8"/>
                    <a:pt x="6752" y="11"/>
                  </a:cubicBezTo>
                  <a:lnTo>
                    <a:pt x="7028" y="731"/>
                  </a:lnTo>
                  <a:cubicBezTo>
                    <a:pt x="7042" y="765"/>
                    <a:pt x="7051" y="801"/>
                    <a:pt x="7049" y="834"/>
                  </a:cubicBezTo>
                  <a:cubicBezTo>
                    <a:pt x="7025" y="839"/>
                    <a:pt x="7004" y="841"/>
                    <a:pt x="6985" y="841"/>
                  </a:cubicBezTo>
                  <a:cubicBezTo>
                    <a:pt x="6964" y="841"/>
                    <a:pt x="6943" y="839"/>
                    <a:pt x="6920" y="834"/>
                  </a:cubicBezTo>
                  <a:close/>
                  <a:moveTo>
                    <a:pt x="6829" y="570"/>
                  </a:moveTo>
                  <a:lnTo>
                    <a:pt x="6829" y="570"/>
                  </a:lnTo>
                  <a:lnTo>
                    <a:pt x="6679" y="165"/>
                  </a:lnTo>
                  <a:lnTo>
                    <a:pt x="6529" y="570"/>
                  </a:lnTo>
                  <a:lnTo>
                    <a:pt x="6829" y="570"/>
                  </a:lnTo>
                  <a:close/>
                  <a:moveTo>
                    <a:pt x="7102" y="661"/>
                  </a:moveTo>
                  <a:lnTo>
                    <a:pt x="7102" y="661"/>
                  </a:lnTo>
                  <a:lnTo>
                    <a:pt x="7102" y="417"/>
                  </a:lnTo>
                  <a:cubicBezTo>
                    <a:pt x="7102" y="358"/>
                    <a:pt x="7108" y="316"/>
                    <a:pt x="7117" y="273"/>
                  </a:cubicBezTo>
                  <a:cubicBezTo>
                    <a:pt x="7135" y="269"/>
                    <a:pt x="7153" y="266"/>
                    <a:pt x="7171" y="266"/>
                  </a:cubicBezTo>
                  <a:cubicBezTo>
                    <a:pt x="7191" y="266"/>
                    <a:pt x="7210" y="269"/>
                    <a:pt x="7231" y="273"/>
                  </a:cubicBezTo>
                  <a:cubicBezTo>
                    <a:pt x="7231" y="654"/>
                    <a:pt x="7231" y="527"/>
                    <a:pt x="7231" y="654"/>
                  </a:cubicBezTo>
                  <a:cubicBezTo>
                    <a:pt x="7231" y="731"/>
                    <a:pt x="7299" y="746"/>
                    <a:pt x="7362" y="746"/>
                  </a:cubicBezTo>
                  <a:cubicBezTo>
                    <a:pt x="7397" y="746"/>
                    <a:pt x="7431" y="738"/>
                    <a:pt x="7471" y="721"/>
                  </a:cubicBezTo>
                  <a:cubicBezTo>
                    <a:pt x="7490" y="669"/>
                    <a:pt x="7491" y="557"/>
                    <a:pt x="7491" y="508"/>
                  </a:cubicBezTo>
                  <a:lnTo>
                    <a:pt x="7491" y="273"/>
                  </a:lnTo>
                  <a:cubicBezTo>
                    <a:pt x="7511" y="269"/>
                    <a:pt x="7531" y="266"/>
                    <a:pt x="7551" y="266"/>
                  </a:cubicBezTo>
                  <a:cubicBezTo>
                    <a:pt x="7573" y="266"/>
                    <a:pt x="7597" y="270"/>
                    <a:pt x="7620" y="274"/>
                  </a:cubicBezTo>
                  <a:lnTo>
                    <a:pt x="7620" y="517"/>
                  </a:lnTo>
                  <a:cubicBezTo>
                    <a:pt x="7620" y="560"/>
                    <a:pt x="7616" y="713"/>
                    <a:pt x="7583" y="795"/>
                  </a:cubicBezTo>
                  <a:cubicBezTo>
                    <a:pt x="7518" y="833"/>
                    <a:pt x="7449" y="854"/>
                    <a:pt x="7362" y="854"/>
                  </a:cubicBezTo>
                  <a:cubicBezTo>
                    <a:pt x="7224" y="854"/>
                    <a:pt x="7102" y="821"/>
                    <a:pt x="7102" y="661"/>
                  </a:cubicBezTo>
                  <a:close/>
                  <a:moveTo>
                    <a:pt x="7727" y="672"/>
                  </a:moveTo>
                  <a:lnTo>
                    <a:pt x="7727" y="672"/>
                  </a:lnTo>
                  <a:lnTo>
                    <a:pt x="7727" y="298"/>
                  </a:lnTo>
                  <a:cubicBezTo>
                    <a:pt x="7727" y="245"/>
                    <a:pt x="7727" y="186"/>
                    <a:pt x="7739" y="133"/>
                  </a:cubicBezTo>
                  <a:cubicBezTo>
                    <a:pt x="7757" y="127"/>
                    <a:pt x="7776" y="124"/>
                    <a:pt x="7796" y="124"/>
                  </a:cubicBezTo>
                  <a:cubicBezTo>
                    <a:pt x="7814" y="124"/>
                    <a:pt x="7833" y="127"/>
                    <a:pt x="7853" y="132"/>
                  </a:cubicBezTo>
                  <a:lnTo>
                    <a:pt x="7853" y="274"/>
                  </a:lnTo>
                  <a:lnTo>
                    <a:pt x="7999" y="274"/>
                  </a:lnTo>
                  <a:cubicBezTo>
                    <a:pt x="8004" y="292"/>
                    <a:pt x="8007" y="310"/>
                    <a:pt x="8007" y="328"/>
                  </a:cubicBezTo>
                  <a:cubicBezTo>
                    <a:pt x="8007" y="347"/>
                    <a:pt x="8004" y="364"/>
                    <a:pt x="7999" y="382"/>
                  </a:cubicBezTo>
                  <a:lnTo>
                    <a:pt x="7853" y="382"/>
                  </a:lnTo>
                  <a:lnTo>
                    <a:pt x="7853" y="665"/>
                  </a:lnTo>
                  <a:cubicBezTo>
                    <a:pt x="7853" y="735"/>
                    <a:pt x="7894" y="759"/>
                    <a:pt x="7974" y="759"/>
                  </a:cubicBezTo>
                  <a:cubicBezTo>
                    <a:pt x="7990" y="759"/>
                    <a:pt x="8006" y="757"/>
                    <a:pt x="8025" y="756"/>
                  </a:cubicBezTo>
                  <a:cubicBezTo>
                    <a:pt x="8030" y="767"/>
                    <a:pt x="8037" y="764"/>
                    <a:pt x="8042" y="790"/>
                  </a:cubicBezTo>
                  <a:cubicBezTo>
                    <a:pt x="8043" y="797"/>
                    <a:pt x="8044" y="803"/>
                    <a:pt x="8044" y="809"/>
                  </a:cubicBezTo>
                  <a:cubicBezTo>
                    <a:pt x="8044" y="823"/>
                    <a:pt x="8042" y="824"/>
                    <a:pt x="8041" y="831"/>
                  </a:cubicBezTo>
                  <a:cubicBezTo>
                    <a:pt x="8023" y="839"/>
                    <a:pt x="7982" y="854"/>
                    <a:pt x="7908" y="854"/>
                  </a:cubicBezTo>
                  <a:cubicBezTo>
                    <a:pt x="7846" y="854"/>
                    <a:pt x="7727" y="825"/>
                    <a:pt x="7727" y="672"/>
                  </a:cubicBezTo>
                  <a:close/>
                  <a:moveTo>
                    <a:pt x="8096" y="658"/>
                  </a:moveTo>
                  <a:lnTo>
                    <a:pt x="8096" y="658"/>
                  </a:lnTo>
                  <a:lnTo>
                    <a:pt x="8096" y="610"/>
                  </a:lnTo>
                  <a:cubicBezTo>
                    <a:pt x="8096" y="526"/>
                    <a:pt x="8100" y="391"/>
                    <a:pt x="8135" y="306"/>
                  </a:cubicBezTo>
                  <a:cubicBezTo>
                    <a:pt x="8218" y="266"/>
                    <a:pt x="8288" y="249"/>
                    <a:pt x="8356" y="249"/>
                  </a:cubicBezTo>
                  <a:cubicBezTo>
                    <a:pt x="8500" y="249"/>
                    <a:pt x="8613" y="286"/>
                    <a:pt x="8613" y="445"/>
                  </a:cubicBezTo>
                  <a:lnTo>
                    <a:pt x="8613" y="491"/>
                  </a:lnTo>
                  <a:cubicBezTo>
                    <a:pt x="8613" y="519"/>
                    <a:pt x="8613" y="699"/>
                    <a:pt x="8576" y="794"/>
                  </a:cubicBezTo>
                  <a:cubicBezTo>
                    <a:pt x="8513" y="833"/>
                    <a:pt x="8441" y="854"/>
                    <a:pt x="8356" y="854"/>
                  </a:cubicBezTo>
                  <a:cubicBezTo>
                    <a:pt x="8216" y="854"/>
                    <a:pt x="8096" y="821"/>
                    <a:pt x="8096" y="658"/>
                  </a:cubicBezTo>
                  <a:close/>
                  <a:moveTo>
                    <a:pt x="8485" y="714"/>
                  </a:moveTo>
                  <a:lnTo>
                    <a:pt x="8485" y="714"/>
                  </a:lnTo>
                  <a:lnTo>
                    <a:pt x="8485" y="388"/>
                  </a:lnTo>
                  <a:cubicBezTo>
                    <a:pt x="8458" y="367"/>
                    <a:pt x="8407" y="357"/>
                    <a:pt x="8354" y="357"/>
                  </a:cubicBezTo>
                  <a:cubicBezTo>
                    <a:pt x="8302" y="357"/>
                    <a:pt x="8251" y="367"/>
                    <a:pt x="8223" y="388"/>
                  </a:cubicBezTo>
                  <a:lnTo>
                    <a:pt x="8223" y="714"/>
                  </a:lnTo>
                  <a:cubicBezTo>
                    <a:pt x="8249" y="734"/>
                    <a:pt x="8301" y="745"/>
                    <a:pt x="8354" y="745"/>
                  </a:cubicBezTo>
                  <a:cubicBezTo>
                    <a:pt x="8407" y="745"/>
                    <a:pt x="8459" y="734"/>
                    <a:pt x="8485" y="714"/>
                  </a:cubicBezTo>
                  <a:close/>
                  <a:moveTo>
                    <a:pt x="8717" y="835"/>
                  </a:moveTo>
                  <a:lnTo>
                    <a:pt x="8717" y="835"/>
                  </a:lnTo>
                  <a:cubicBezTo>
                    <a:pt x="8702" y="796"/>
                    <a:pt x="8702" y="756"/>
                    <a:pt x="8702" y="717"/>
                  </a:cubicBezTo>
                  <a:lnTo>
                    <a:pt x="8702" y="585"/>
                  </a:lnTo>
                  <a:cubicBezTo>
                    <a:pt x="8702" y="519"/>
                    <a:pt x="8710" y="388"/>
                    <a:pt x="8740" y="306"/>
                  </a:cubicBezTo>
                  <a:cubicBezTo>
                    <a:pt x="8825" y="266"/>
                    <a:pt x="8901" y="249"/>
                    <a:pt x="8968" y="249"/>
                  </a:cubicBezTo>
                  <a:cubicBezTo>
                    <a:pt x="9035" y="249"/>
                    <a:pt x="9095" y="257"/>
                    <a:pt x="9140" y="285"/>
                  </a:cubicBezTo>
                  <a:cubicBezTo>
                    <a:pt x="9199" y="259"/>
                    <a:pt x="9249" y="249"/>
                    <a:pt x="9298" y="249"/>
                  </a:cubicBezTo>
                  <a:cubicBezTo>
                    <a:pt x="9444" y="249"/>
                    <a:pt x="9562" y="286"/>
                    <a:pt x="9562" y="446"/>
                  </a:cubicBezTo>
                  <a:lnTo>
                    <a:pt x="9562" y="717"/>
                  </a:lnTo>
                  <a:cubicBezTo>
                    <a:pt x="9562" y="754"/>
                    <a:pt x="9562" y="793"/>
                    <a:pt x="9547" y="836"/>
                  </a:cubicBezTo>
                  <a:cubicBezTo>
                    <a:pt x="9531" y="841"/>
                    <a:pt x="9512" y="842"/>
                    <a:pt x="9493" y="842"/>
                  </a:cubicBezTo>
                  <a:cubicBezTo>
                    <a:pt x="9472" y="842"/>
                    <a:pt x="9450" y="839"/>
                    <a:pt x="9432" y="836"/>
                  </a:cubicBezTo>
                  <a:lnTo>
                    <a:pt x="9432" y="445"/>
                  </a:lnTo>
                  <a:cubicBezTo>
                    <a:pt x="9432" y="367"/>
                    <a:pt x="9364" y="358"/>
                    <a:pt x="9299" y="358"/>
                  </a:cubicBezTo>
                  <a:cubicBezTo>
                    <a:pt x="9266" y="358"/>
                    <a:pt x="9227" y="364"/>
                    <a:pt x="9190" y="384"/>
                  </a:cubicBezTo>
                  <a:cubicBezTo>
                    <a:pt x="9191" y="440"/>
                    <a:pt x="9191" y="499"/>
                    <a:pt x="9191" y="557"/>
                  </a:cubicBezTo>
                  <a:cubicBezTo>
                    <a:pt x="9191" y="717"/>
                    <a:pt x="9191" y="664"/>
                    <a:pt x="9191" y="717"/>
                  </a:cubicBezTo>
                  <a:cubicBezTo>
                    <a:pt x="9191" y="754"/>
                    <a:pt x="9192" y="791"/>
                    <a:pt x="9184" y="835"/>
                  </a:cubicBezTo>
                  <a:cubicBezTo>
                    <a:pt x="9168" y="840"/>
                    <a:pt x="9150" y="842"/>
                    <a:pt x="9133" y="842"/>
                  </a:cubicBezTo>
                  <a:cubicBezTo>
                    <a:pt x="9115" y="842"/>
                    <a:pt x="9096" y="840"/>
                    <a:pt x="9078" y="835"/>
                  </a:cubicBezTo>
                  <a:cubicBezTo>
                    <a:pt x="9073" y="796"/>
                    <a:pt x="9072" y="757"/>
                    <a:pt x="9072" y="718"/>
                  </a:cubicBezTo>
                  <a:cubicBezTo>
                    <a:pt x="9072" y="558"/>
                    <a:pt x="9072" y="611"/>
                    <a:pt x="9072" y="558"/>
                  </a:cubicBezTo>
                  <a:cubicBezTo>
                    <a:pt x="9072" y="498"/>
                    <a:pt x="9075" y="442"/>
                    <a:pt x="9076" y="383"/>
                  </a:cubicBezTo>
                  <a:cubicBezTo>
                    <a:pt x="9051" y="364"/>
                    <a:pt x="9008" y="357"/>
                    <a:pt x="8968" y="357"/>
                  </a:cubicBezTo>
                  <a:cubicBezTo>
                    <a:pt x="8929" y="357"/>
                    <a:pt x="8890" y="362"/>
                    <a:pt x="8852" y="380"/>
                  </a:cubicBezTo>
                  <a:cubicBezTo>
                    <a:pt x="8830" y="465"/>
                    <a:pt x="8831" y="577"/>
                    <a:pt x="8831" y="639"/>
                  </a:cubicBezTo>
                  <a:lnTo>
                    <a:pt x="8831" y="836"/>
                  </a:lnTo>
                  <a:cubicBezTo>
                    <a:pt x="8816" y="841"/>
                    <a:pt x="8797" y="843"/>
                    <a:pt x="8777" y="843"/>
                  </a:cubicBezTo>
                  <a:cubicBezTo>
                    <a:pt x="8758" y="842"/>
                    <a:pt x="8738" y="840"/>
                    <a:pt x="8717" y="835"/>
                  </a:cubicBezTo>
                  <a:close/>
                  <a:moveTo>
                    <a:pt x="9655" y="654"/>
                  </a:moveTo>
                  <a:lnTo>
                    <a:pt x="9655" y="654"/>
                  </a:lnTo>
                  <a:lnTo>
                    <a:pt x="9655" y="609"/>
                  </a:lnTo>
                  <a:cubicBezTo>
                    <a:pt x="9655" y="525"/>
                    <a:pt x="9659" y="391"/>
                    <a:pt x="9694" y="306"/>
                  </a:cubicBezTo>
                  <a:cubicBezTo>
                    <a:pt x="9777" y="266"/>
                    <a:pt x="9847" y="247"/>
                    <a:pt x="9915" y="247"/>
                  </a:cubicBezTo>
                  <a:cubicBezTo>
                    <a:pt x="10058" y="247"/>
                    <a:pt x="10172" y="285"/>
                    <a:pt x="10172" y="445"/>
                  </a:cubicBezTo>
                  <a:lnTo>
                    <a:pt x="10172" y="681"/>
                  </a:lnTo>
                  <a:cubicBezTo>
                    <a:pt x="10172" y="742"/>
                    <a:pt x="10169" y="800"/>
                    <a:pt x="10163" y="835"/>
                  </a:cubicBezTo>
                  <a:cubicBezTo>
                    <a:pt x="10146" y="840"/>
                    <a:pt x="10132" y="842"/>
                    <a:pt x="10116" y="842"/>
                  </a:cubicBezTo>
                  <a:cubicBezTo>
                    <a:pt x="10100" y="842"/>
                    <a:pt x="10083" y="840"/>
                    <a:pt x="10062" y="835"/>
                  </a:cubicBezTo>
                  <a:lnTo>
                    <a:pt x="10052" y="781"/>
                  </a:lnTo>
                  <a:cubicBezTo>
                    <a:pt x="10012" y="822"/>
                    <a:pt x="9940" y="849"/>
                    <a:pt x="9866" y="849"/>
                  </a:cubicBezTo>
                  <a:cubicBezTo>
                    <a:pt x="9792" y="848"/>
                    <a:pt x="9655" y="815"/>
                    <a:pt x="9655" y="654"/>
                  </a:cubicBezTo>
                  <a:close/>
                  <a:moveTo>
                    <a:pt x="10044" y="682"/>
                  </a:moveTo>
                  <a:lnTo>
                    <a:pt x="10044" y="682"/>
                  </a:lnTo>
                  <a:lnTo>
                    <a:pt x="10044" y="389"/>
                  </a:lnTo>
                  <a:cubicBezTo>
                    <a:pt x="10018" y="368"/>
                    <a:pt x="9966" y="358"/>
                    <a:pt x="9914" y="358"/>
                  </a:cubicBezTo>
                  <a:cubicBezTo>
                    <a:pt x="9860" y="358"/>
                    <a:pt x="9807" y="368"/>
                    <a:pt x="9781" y="389"/>
                  </a:cubicBezTo>
                  <a:lnTo>
                    <a:pt x="9781" y="704"/>
                  </a:lnTo>
                  <a:cubicBezTo>
                    <a:pt x="9809" y="726"/>
                    <a:pt x="9846" y="736"/>
                    <a:pt x="9884" y="736"/>
                  </a:cubicBezTo>
                  <a:cubicBezTo>
                    <a:pt x="9940" y="736"/>
                    <a:pt x="10000" y="715"/>
                    <a:pt x="10044" y="682"/>
                  </a:cubicBezTo>
                  <a:close/>
                  <a:moveTo>
                    <a:pt x="10263" y="672"/>
                  </a:moveTo>
                  <a:lnTo>
                    <a:pt x="10263" y="672"/>
                  </a:lnTo>
                  <a:lnTo>
                    <a:pt x="10263" y="298"/>
                  </a:lnTo>
                  <a:cubicBezTo>
                    <a:pt x="10263" y="245"/>
                    <a:pt x="10263" y="186"/>
                    <a:pt x="10275" y="133"/>
                  </a:cubicBezTo>
                  <a:cubicBezTo>
                    <a:pt x="10293" y="127"/>
                    <a:pt x="10312" y="124"/>
                    <a:pt x="10332" y="124"/>
                  </a:cubicBezTo>
                  <a:cubicBezTo>
                    <a:pt x="10350" y="124"/>
                    <a:pt x="10369" y="127"/>
                    <a:pt x="10389" y="132"/>
                  </a:cubicBezTo>
                  <a:lnTo>
                    <a:pt x="10389" y="274"/>
                  </a:lnTo>
                  <a:lnTo>
                    <a:pt x="10534" y="274"/>
                  </a:lnTo>
                  <a:cubicBezTo>
                    <a:pt x="10539" y="292"/>
                    <a:pt x="10544" y="310"/>
                    <a:pt x="10544" y="328"/>
                  </a:cubicBezTo>
                  <a:cubicBezTo>
                    <a:pt x="10544" y="347"/>
                    <a:pt x="10539" y="364"/>
                    <a:pt x="10534" y="382"/>
                  </a:cubicBezTo>
                  <a:lnTo>
                    <a:pt x="10389" y="382"/>
                  </a:lnTo>
                  <a:lnTo>
                    <a:pt x="10389" y="665"/>
                  </a:lnTo>
                  <a:cubicBezTo>
                    <a:pt x="10389" y="735"/>
                    <a:pt x="10430" y="759"/>
                    <a:pt x="10509" y="759"/>
                  </a:cubicBezTo>
                  <a:cubicBezTo>
                    <a:pt x="10525" y="759"/>
                    <a:pt x="10542" y="757"/>
                    <a:pt x="10562" y="756"/>
                  </a:cubicBezTo>
                  <a:cubicBezTo>
                    <a:pt x="10568" y="767"/>
                    <a:pt x="10574" y="764"/>
                    <a:pt x="10578" y="790"/>
                  </a:cubicBezTo>
                  <a:cubicBezTo>
                    <a:pt x="10579" y="797"/>
                    <a:pt x="10580" y="803"/>
                    <a:pt x="10580" y="809"/>
                  </a:cubicBezTo>
                  <a:cubicBezTo>
                    <a:pt x="10580" y="823"/>
                    <a:pt x="10578" y="824"/>
                    <a:pt x="10577" y="831"/>
                  </a:cubicBezTo>
                  <a:cubicBezTo>
                    <a:pt x="10559" y="839"/>
                    <a:pt x="10517" y="854"/>
                    <a:pt x="10445" y="854"/>
                  </a:cubicBezTo>
                  <a:cubicBezTo>
                    <a:pt x="10382" y="854"/>
                    <a:pt x="10263" y="825"/>
                    <a:pt x="10263" y="672"/>
                  </a:cubicBezTo>
                  <a:close/>
                  <a:moveTo>
                    <a:pt x="10781" y="18"/>
                  </a:moveTo>
                  <a:lnTo>
                    <a:pt x="10781" y="18"/>
                  </a:lnTo>
                  <a:lnTo>
                    <a:pt x="10781" y="147"/>
                  </a:lnTo>
                  <a:cubicBezTo>
                    <a:pt x="10769" y="156"/>
                    <a:pt x="10743" y="161"/>
                    <a:pt x="10717" y="161"/>
                  </a:cubicBezTo>
                  <a:cubicBezTo>
                    <a:pt x="10693" y="161"/>
                    <a:pt x="10667" y="156"/>
                    <a:pt x="10653" y="147"/>
                  </a:cubicBezTo>
                  <a:lnTo>
                    <a:pt x="10653" y="18"/>
                  </a:lnTo>
                  <a:cubicBezTo>
                    <a:pt x="10667" y="9"/>
                    <a:pt x="10693" y="5"/>
                    <a:pt x="10717" y="5"/>
                  </a:cubicBezTo>
                  <a:cubicBezTo>
                    <a:pt x="10743" y="5"/>
                    <a:pt x="10769" y="9"/>
                    <a:pt x="10781" y="18"/>
                  </a:cubicBezTo>
                  <a:close/>
                  <a:moveTo>
                    <a:pt x="10768" y="275"/>
                  </a:moveTo>
                  <a:lnTo>
                    <a:pt x="10768" y="275"/>
                  </a:lnTo>
                  <a:cubicBezTo>
                    <a:pt x="10781" y="319"/>
                    <a:pt x="10781" y="358"/>
                    <a:pt x="10781" y="401"/>
                  </a:cubicBezTo>
                  <a:cubicBezTo>
                    <a:pt x="10781" y="704"/>
                    <a:pt x="10781" y="603"/>
                    <a:pt x="10781" y="704"/>
                  </a:cubicBezTo>
                  <a:cubicBezTo>
                    <a:pt x="10781" y="746"/>
                    <a:pt x="10781" y="787"/>
                    <a:pt x="10774" y="835"/>
                  </a:cubicBezTo>
                  <a:cubicBezTo>
                    <a:pt x="10758" y="840"/>
                    <a:pt x="10739" y="842"/>
                    <a:pt x="10720" y="842"/>
                  </a:cubicBezTo>
                  <a:cubicBezTo>
                    <a:pt x="10698" y="842"/>
                    <a:pt x="10678" y="840"/>
                    <a:pt x="10660" y="835"/>
                  </a:cubicBezTo>
                  <a:cubicBezTo>
                    <a:pt x="10655" y="792"/>
                    <a:pt x="10653" y="748"/>
                    <a:pt x="10653" y="705"/>
                  </a:cubicBezTo>
                  <a:lnTo>
                    <a:pt x="10653" y="401"/>
                  </a:lnTo>
                  <a:cubicBezTo>
                    <a:pt x="10653" y="358"/>
                    <a:pt x="10653" y="319"/>
                    <a:pt x="10666" y="275"/>
                  </a:cubicBezTo>
                  <a:cubicBezTo>
                    <a:pt x="10686" y="270"/>
                    <a:pt x="10702" y="268"/>
                    <a:pt x="10717" y="268"/>
                  </a:cubicBezTo>
                  <a:cubicBezTo>
                    <a:pt x="10734" y="268"/>
                    <a:pt x="10750" y="270"/>
                    <a:pt x="10768" y="275"/>
                  </a:cubicBezTo>
                  <a:close/>
                  <a:moveTo>
                    <a:pt x="10883" y="658"/>
                  </a:moveTo>
                  <a:lnTo>
                    <a:pt x="10883" y="658"/>
                  </a:lnTo>
                  <a:lnTo>
                    <a:pt x="10883" y="610"/>
                  </a:lnTo>
                  <a:cubicBezTo>
                    <a:pt x="10883" y="526"/>
                    <a:pt x="10887" y="391"/>
                    <a:pt x="10922" y="306"/>
                  </a:cubicBezTo>
                  <a:cubicBezTo>
                    <a:pt x="11006" y="266"/>
                    <a:pt x="11076" y="249"/>
                    <a:pt x="11143" y="249"/>
                  </a:cubicBezTo>
                  <a:cubicBezTo>
                    <a:pt x="11286" y="249"/>
                    <a:pt x="11401" y="286"/>
                    <a:pt x="11401" y="445"/>
                  </a:cubicBezTo>
                  <a:lnTo>
                    <a:pt x="11401" y="491"/>
                  </a:lnTo>
                  <a:cubicBezTo>
                    <a:pt x="11401" y="519"/>
                    <a:pt x="11401" y="699"/>
                    <a:pt x="11364" y="794"/>
                  </a:cubicBezTo>
                  <a:cubicBezTo>
                    <a:pt x="11301" y="833"/>
                    <a:pt x="11227" y="854"/>
                    <a:pt x="11143" y="854"/>
                  </a:cubicBezTo>
                  <a:cubicBezTo>
                    <a:pt x="11004" y="854"/>
                    <a:pt x="10883" y="821"/>
                    <a:pt x="10883" y="658"/>
                  </a:cubicBezTo>
                  <a:close/>
                  <a:moveTo>
                    <a:pt x="11272" y="714"/>
                  </a:moveTo>
                  <a:lnTo>
                    <a:pt x="11272" y="714"/>
                  </a:lnTo>
                  <a:lnTo>
                    <a:pt x="11272" y="388"/>
                  </a:lnTo>
                  <a:cubicBezTo>
                    <a:pt x="11245" y="367"/>
                    <a:pt x="11194" y="357"/>
                    <a:pt x="11142" y="357"/>
                  </a:cubicBezTo>
                  <a:cubicBezTo>
                    <a:pt x="11090" y="357"/>
                    <a:pt x="11039" y="367"/>
                    <a:pt x="11011" y="388"/>
                  </a:cubicBezTo>
                  <a:lnTo>
                    <a:pt x="11011" y="714"/>
                  </a:lnTo>
                  <a:cubicBezTo>
                    <a:pt x="11037" y="734"/>
                    <a:pt x="11089" y="745"/>
                    <a:pt x="11142" y="745"/>
                  </a:cubicBezTo>
                  <a:cubicBezTo>
                    <a:pt x="11194" y="745"/>
                    <a:pt x="11246" y="734"/>
                    <a:pt x="11272" y="714"/>
                  </a:cubicBezTo>
                  <a:close/>
                  <a:moveTo>
                    <a:pt x="11503" y="835"/>
                  </a:moveTo>
                  <a:lnTo>
                    <a:pt x="11503" y="835"/>
                  </a:lnTo>
                  <a:cubicBezTo>
                    <a:pt x="11491" y="795"/>
                    <a:pt x="11491" y="754"/>
                    <a:pt x="11491" y="714"/>
                  </a:cubicBezTo>
                  <a:lnTo>
                    <a:pt x="11491" y="610"/>
                  </a:lnTo>
                  <a:cubicBezTo>
                    <a:pt x="11491" y="526"/>
                    <a:pt x="11493" y="391"/>
                    <a:pt x="11530" y="306"/>
                  </a:cubicBezTo>
                  <a:cubicBezTo>
                    <a:pt x="11611" y="266"/>
                    <a:pt x="11683" y="249"/>
                    <a:pt x="11749" y="249"/>
                  </a:cubicBezTo>
                  <a:cubicBezTo>
                    <a:pt x="11894" y="249"/>
                    <a:pt x="12008" y="286"/>
                    <a:pt x="12008" y="445"/>
                  </a:cubicBezTo>
                  <a:lnTo>
                    <a:pt x="12008" y="708"/>
                  </a:lnTo>
                  <a:cubicBezTo>
                    <a:pt x="12008" y="751"/>
                    <a:pt x="12010" y="793"/>
                    <a:pt x="11996" y="835"/>
                  </a:cubicBezTo>
                  <a:cubicBezTo>
                    <a:pt x="11975" y="840"/>
                    <a:pt x="11959" y="842"/>
                    <a:pt x="11942" y="842"/>
                  </a:cubicBezTo>
                  <a:cubicBezTo>
                    <a:pt x="11922" y="842"/>
                    <a:pt x="11904" y="840"/>
                    <a:pt x="11880" y="835"/>
                  </a:cubicBezTo>
                  <a:lnTo>
                    <a:pt x="11880" y="451"/>
                  </a:lnTo>
                  <a:cubicBezTo>
                    <a:pt x="11880" y="373"/>
                    <a:pt x="11817" y="358"/>
                    <a:pt x="11753" y="358"/>
                  </a:cubicBezTo>
                  <a:cubicBezTo>
                    <a:pt x="11714" y="358"/>
                    <a:pt x="11679" y="364"/>
                    <a:pt x="11641" y="382"/>
                  </a:cubicBezTo>
                  <a:cubicBezTo>
                    <a:pt x="11621" y="443"/>
                    <a:pt x="11619" y="544"/>
                    <a:pt x="11619" y="598"/>
                  </a:cubicBezTo>
                  <a:lnTo>
                    <a:pt x="11619" y="835"/>
                  </a:lnTo>
                  <a:cubicBezTo>
                    <a:pt x="11596" y="840"/>
                    <a:pt x="11577" y="842"/>
                    <a:pt x="11558" y="842"/>
                  </a:cubicBezTo>
                  <a:cubicBezTo>
                    <a:pt x="11540" y="842"/>
                    <a:pt x="11522" y="840"/>
                    <a:pt x="11503" y="835"/>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 name="Group 21">
            <a:extLst>
              <a:ext uri="{FF2B5EF4-FFF2-40B4-BE49-F238E27FC236}">
                <a16:creationId xmlns:a16="http://schemas.microsoft.com/office/drawing/2014/main" id="{26AD1DBE-5AED-9643-868B-8FCFEB35D1A3}"/>
              </a:ext>
            </a:extLst>
          </p:cNvPr>
          <p:cNvGrpSpPr/>
          <p:nvPr/>
        </p:nvGrpSpPr>
        <p:grpSpPr>
          <a:xfrm>
            <a:off x="6211273" y="1329110"/>
            <a:ext cx="1259155" cy="433924"/>
            <a:chOff x="8829676" y="7163113"/>
            <a:chExt cx="1547813" cy="533400"/>
          </a:xfrm>
        </p:grpSpPr>
        <p:sp>
          <p:nvSpPr>
            <p:cNvPr id="136" name="Freeform 36">
              <a:extLst>
                <a:ext uri="{FF2B5EF4-FFF2-40B4-BE49-F238E27FC236}">
                  <a16:creationId xmlns:a16="http://schemas.microsoft.com/office/drawing/2014/main" id="{1A7D1601-F44C-A04A-9E3D-70DB6A11FD89}"/>
                </a:ext>
              </a:extLst>
            </p:cNvPr>
            <p:cNvSpPr>
              <a:spLocks noChangeArrowheads="1"/>
            </p:cNvSpPr>
            <p:nvPr/>
          </p:nvSpPr>
          <p:spPr bwMode="auto">
            <a:xfrm>
              <a:off x="8829676" y="7163113"/>
              <a:ext cx="400050" cy="533400"/>
            </a:xfrm>
            <a:custGeom>
              <a:avLst/>
              <a:gdLst>
                <a:gd name="T0" fmla="*/ 816 w 1112"/>
                <a:gd name="T1" fmla="*/ 973 h 1482"/>
                <a:gd name="T2" fmla="*/ 816 w 1112"/>
                <a:gd name="T3" fmla="*/ 973 h 1482"/>
                <a:gd name="T4" fmla="*/ 575 w 1112"/>
                <a:gd name="T5" fmla="*/ 1089 h 1482"/>
                <a:gd name="T6" fmla="*/ 556 w 1112"/>
                <a:gd name="T7" fmla="*/ 1090 h 1482"/>
                <a:gd name="T8" fmla="*/ 323 w 1112"/>
                <a:gd name="T9" fmla="*/ 1000 h 1482"/>
                <a:gd name="T10" fmla="*/ 272 w 1112"/>
                <a:gd name="T11" fmla="*/ 944 h 1482"/>
                <a:gd name="T12" fmla="*/ 0 w 1112"/>
                <a:gd name="T13" fmla="*/ 1067 h 1482"/>
                <a:gd name="T14" fmla="*/ 0 w 1112"/>
                <a:gd name="T15" fmla="*/ 1361 h 1482"/>
                <a:gd name="T16" fmla="*/ 556 w 1112"/>
                <a:gd name="T17" fmla="*/ 1481 h 1482"/>
                <a:gd name="T18" fmla="*/ 1111 w 1112"/>
                <a:gd name="T19" fmla="*/ 1361 h 1482"/>
                <a:gd name="T20" fmla="*/ 1111 w 1112"/>
                <a:gd name="T21" fmla="*/ 567 h 1482"/>
                <a:gd name="T22" fmla="*/ 896 w 1112"/>
                <a:gd name="T23" fmla="*/ 664 h 1482"/>
                <a:gd name="T24" fmla="*/ 816 w 1112"/>
                <a:gd name="T25" fmla="*/ 973 h 1482"/>
                <a:gd name="T26" fmla="*/ 556 w 1112"/>
                <a:gd name="T27" fmla="*/ 0 h 1482"/>
                <a:gd name="T28" fmla="*/ 556 w 1112"/>
                <a:gd name="T29" fmla="*/ 0 h 1482"/>
                <a:gd name="T30" fmla="*/ 0 w 1112"/>
                <a:gd name="T31" fmla="*/ 122 h 1482"/>
                <a:gd name="T32" fmla="*/ 0 w 1112"/>
                <a:gd name="T33" fmla="*/ 914 h 1482"/>
                <a:gd name="T34" fmla="*/ 215 w 1112"/>
                <a:gd name="T35" fmla="*/ 817 h 1482"/>
                <a:gd name="T36" fmla="*/ 207 w 1112"/>
                <a:gd name="T37" fmla="*/ 760 h 1482"/>
                <a:gd name="T38" fmla="*/ 538 w 1112"/>
                <a:gd name="T39" fmla="*/ 392 h 1482"/>
                <a:gd name="T40" fmla="*/ 789 w 1112"/>
                <a:gd name="T41" fmla="*/ 481 h 1482"/>
                <a:gd name="T42" fmla="*/ 789 w 1112"/>
                <a:gd name="T43" fmla="*/ 481 h 1482"/>
                <a:gd name="T44" fmla="*/ 840 w 1112"/>
                <a:gd name="T45" fmla="*/ 537 h 1482"/>
                <a:gd name="T46" fmla="*/ 1111 w 1112"/>
                <a:gd name="T47" fmla="*/ 416 h 1482"/>
                <a:gd name="T48" fmla="*/ 1111 w 1112"/>
                <a:gd name="T49" fmla="*/ 122 h 1482"/>
                <a:gd name="T50" fmla="*/ 556 w 1112"/>
                <a:gd name="T51" fmla="*/ 0 h 1482"/>
                <a:gd name="T52" fmla="*/ 415 w 1112"/>
                <a:gd name="T53" fmla="*/ 898 h 1482"/>
                <a:gd name="T54" fmla="*/ 415 w 1112"/>
                <a:gd name="T55" fmla="*/ 898 h 1482"/>
                <a:gd name="T56" fmla="*/ 713 w 1112"/>
                <a:gd name="T57" fmla="*/ 881 h 1482"/>
                <a:gd name="T58" fmla="*/ 696 w 1112"/>
                <a:gd name="T59" fmla="*/ 585 h 1482"/>
                <a:gd name="T60" fmla="*/ 400 w 1112"/>
                <a:gd name="T61" fmla="*/ 600 h 1482"/>
                <a:gd name="T62" fmla="*/ 346 w 1112"/>
                <a:gd name="T63" fmla="*/ 752 h 1482"/>
                <a:gd name="T64" fmla="*/ 415 w 1112"/>
                <a:gd name="T65" fmla="*/ 898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2" h="1482">
                  <a:moveTo>
                    <a:pt x="816" y="973"/>
                  </a:moveTo>
                  <a:lnTo>
                    <a:pt x="816" y="973"/>
                  </a:lnTo>
                  <a:cubicBezTo>
                    <a:pt x="754" y="1043"/>
                    <a:pt x="667" y="1085"/>
                    <a:pt x="575" y="1089"/>
                  </a:cubicBezTo>
                  <a:lnTo>
                    <a:pt x="556" y="1090"/>
                  </a:lnTo>
                  <a:cubicBezTo>
                    <a:pt x="470" y="1090"/>
                    <a:pt x="386" y="1058"/>
                    <a:pt x="323" y="1000"/>
                  </a:cubicBezTo>
                  <a:cubicBezTo>
                    <a:pt x="304" y="983"/>
                    <a:pt x="287" y="964"/>
                    <a:pt x="272" y="944"/>
                  </a:cubicBezTo>
                  <a:lnTo>
                    <a:pt x="0" y="1067"/>
                  </a:lnTo>
                  <a:lnTo>
                    <a:pt x="0" y="1361"/>
                  </a:lnTo>
                  <a:cubicBezTo>
                    <a:pt x="100" y="1432"/>
                    <a:pt x="311" y="1481"/>
                    <a:pt x="556" y="1481"/>
                  </a:cubicBezTo>
                  <a:cubicBezTo>
                    <a:pt x="801" y="1481"/>
                    <a:pt x="1011" y="1432"/>
                    <a:pt x="1111" y="1361"/>
                  </a:cubicBezTo>
                  <a:lnTo>
                    <a:pt x="1111" y="567"/>
                  </a:lnTo>
                  <a:lnTo>
                    <a:pt x="896" y="664"/>
                  </a:lnTo>
                  <a:cubicBezTo>
                    <a:pt x="921" y="774"/>
                    <a:pt x="891" y="890"/>
                    <a:pt x="816" y="973"/>
                  </a:cubicBezTo>
                  <a:close/>
                  <a:moveTo>
                    <a:pt x="556" y="0"/>
                  </a:moveTo>
                  <a:lnTo>
                    <a:pt x="556" y="0"/>
                  </a:lnTo>
                  <a:cubicBezTo>
                    <a:pt x="311" y="0"/>
                    <a:pt x="100" y="49"/>
                    <a:pt x="0" y="122"/>
                  </a:cubicBezTo>
                  <a:lnTo>
                    <a:pt x="0" y="914"/>
                  </a:lnTo>
                  <a:lnTo>
                    <a:pt x="215" y="817"/>
                  </a:lnTo>
                  <a:cubicBezTo>
                    <a:pt x="212" y="798"/>
                    <a:pt x="208" y="780"/>
                    <a:pt x="207" y="760"/>
                  </a:cubicBezTo>
                  <a:cubicBezTo>
                    <a:pt x="197" y="567"/>
                    <a:pt x="345" y="402"/>
                    <a:pt x="538" y="392"/>
                  </a:cubicBezTo>
                  <a:cubicBezTo>
                    <a:pt x="629" y="388"/>
                    <a:pt x="720" y="419"/>
                    <a:pt x="789" y="481"/>
                  </a:cubicBezTo>
                  <a:lnTo>
                    <a:pt x="789" y="481"/>
                  </a:lnTo>
                  <a:cubicBezTo>
                    <a:pt x="808" y="498"/>
                    <a:pt x="825" y="517"/>
                    <a:pt x="840" y="537"/>
                  </a:cubicBezTo>
                  <a:lnTo>
                    <a:pt x="1111" y="416"/>
                  </a:lnTo>
                  <a:lnTo>
                    <a:pt x="1111" y="122"/>
                  </a:lnTo>
                  <a:cubicBezTo>
                    <a:pt x="1011" y="49"/>
                    <a:pt x="801" y="0"/>
                    <a:pt x="556" y="0"/>
                  </a:cubicBezTo>
                  <a:close/>
                  <a:moveTo>
                    <a:pt x="415" y="898"/>
                  </a:moveTo>
                  <a:lnTo>
                    <a:pt x="415" y="898"/>
                  </a:lnTo>
                  <a:cubicBezTo>
                    <a:pt x="502" y="974"/>
                    <a:pt x="635" y="968"/>
                    <a:pt x="713" y="881"/>
                  </a:cubicBezTo>
                  <a:cubicBezTo>
                    <a:pt x="789" y="795"/>
                    <a:pt x="783" y="662"/>
                    <a:pt x="696" y="585"/>
                  </a:cubicBezTo>
                  <a:cubicBezTo>
                    <a:pt x="610" y="507"/>
                    <a:pt x="478" y="513"/>
                    <a:pt x="400" y="600"/>
                  </a:cubicBezTo>
                  <a:cubicBezTo>
                    <a:pt x="362" y="641"/>
                    <a:pt x="343" y="696"/>
                    <a:pt x="346" y="752"/>
                  </a:cubicBezTo>
                  <a:cubicBezTo>
                    <a:pt x="349" y="807"/>
                    <a:pt x="374" y="860"/>
                    <a:pt x="415" y="898"/>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7" name="Freeform 37">
              <a:extLst>
                <a:ext uri="{FF2B5EF4-FFF2-40B4-BE49-F238E27FC236}">
                  <a16:creationId xmlns:a16="http://schemas.microsoft.com/office/drawing/2014/main" id="{641415D1-4FB5-CA4C-A753-723DD523CE3F}"/>
                </a:ext>
              </a:extLst>
            </p:cNvPr>
            <p:cNvSpPr>
              <a:spLocks noChangeArrowheads="1"/>
            </p:cNvSpPr>
            <p:nvPr/>
          </p:nvSpPr>
          <p:spPr bwMode="auto">
            <a:xfrm>
              <a:off x="9309101" y="7198038"/>
              <a:ext cx="1068388" cy="447675"/>
            </a:xfrm>
            <a:custGeom>
              <a:avLst/>
              <a:gdLst>
                <a:gd name="T0" fmla="*/ 121 w 2968"/>
                <a:gd name="T1" fmla="*/ 159 h 1242"/>
                <a:gd name="T2" fmla="*/ 52 w 2968"/>
                <a:gd name="T3" fmla="*/ 82 h 1242"/>
                <a:gd name="T4" fmla="*/ 442 w 2968"/>
                <a:gd name="T5" fmla="*/ 342 h 1242"/>
                <a:gd name="T6" fmla="*/ 392 w 2968"/>
                <a:gd name="T7" fmla="*/ 0 h 1242"/>
                <a:gd name="T8" fmla="*/ 487 w 2968"/>
                <a:gd name="T9" fmla="*/ 342 h 1242"/>
                <a:gd name="T10" fmla="*/ 392 w 2968"/>
                <a:gd name="T11" fmla="*/ 41 h 1242"/>
                <a:gd name="T12" fmla="*/ 563 w 2968"/>
                <a:gd name="T13" fmla="*/ 292 h 1242"/>
                <a:gd name="T14" fmla="*/ 607 w 2968"/>
                <a:gd name="T15" fmla="*/ 256 h 1242"/>
                <a:gd name="T16" fmla="*/ 651 w 2968"/>
                <a:gd name="T17" fmla="*/ 298 h 1242"/>
                <a:gd name="T18" fmla="*/ 189 w 2968"/>
                <a:gd name="T19" fmla="*/ 339 h 1242"/>
                <a:gd name="T20" fmla="*/ 85 w 2968"/>
                <a:gd name="T21" fmla="*/ 635 h 1242"/>
                <a:gd name="T22" fmla="*/ 363 w 2968"/>
                <a:gd name="T23" fmla="*/ 764 h 1242"/>
                <a:gd name="T24" fmla="*/ 421 w 2968"/>
                <a:gd name="T25" fmla="*/ 344 h 1242"/>
                <a:gd name="T26" fmla="*/ 586 w 2968"/>
                <a:gd name="T27" fmla="*/ 767 h 1242"/>
                <a:gd name="T28" fmla="*/ 391 w 2968"/>
                <a:gd name="T29" fmla="*/ 767 h 1242"/>
                <a:gd name="T30" fmla="*/ 798 w 2968"/>
                <a:gd name="T31" fmla="*/ 464 h 1242"/>
                <a:gd name="T32" fmla="*/ 868 w 2968"/>
                <a:gd name="T33" fmla="*/ 736 h 1242"/>
                <a:gd name="T34" fmla="*/ 798 w 2968"/>
                <a:gd name="T35" fmla="*/ 521 h 1242"/>
                <a:gd name="T36" fmla="*/ 979 w 2968"/>
                <a:gd name="T37" fmla="*/ 764 h 1242"/>
                <a:gd name="T38" fmla="*/ 1235 w 2968"/>
                <a:gd name="T39" fmla="*/ 699 h 1242"/>
                <a:gd name="T40" fmla="*/ 1049 w 2968"/>
                <a:gd name="T41" fmla="*/ 533 h 1242"/>
                <a:gd name="T42" fmla="*/ 1293 w 2968"/>
                <a:gd name="T43" fmla="*/ 867 h 1242"/>
                <a:gd name="T44" fmla="*/ 1283 w 2968"/>
                <a:gd name="T45" fmla="*/ 674 h 1242"/>
                <a:gd name="T46" fmla="*/ 1411 w 2968"/>
                <a:gd name="T47" fmla="*/ 892 h 1242"/>
                <a:gd name="T48" fmla="*/ 1346 w 2968"/>
                <a:gd name="T49" fmla="*/ 537 h 1242"/>
                <a:gd name="T50" fmla="*/ 1587 w 2968"/>
                <a:gd name="T51" fmla="*/ 674 h 1242"/>
                <a:gd name="T52" fmla="*/ 1742 w 2968"/>
                <a:gd name="T53" fmla="*/ 654 h 1242"/>
                <a:gd name="T54" fmla="*/ 1834 w 2968"/>
                <a:gd name="T55" fmla="*/ 745 h 1242"/>
                <a:gd name="T56" fmla="*/ 1720 w 2968"/>
                <a:gd name="T57" fmla="*/ 521 h 1242"/>
                <a:gd name="T58" fmla="*/ 336 w 2968"/>
                <a:gd name="T59" fmla="*/ 1231 h 1242"/>
                <a:gd name="T60" fmla="*/ 38 w 2968"/>
                <a:gd name="T61" fmla="*/ 1179 h 1242"/>
                <a:gd name="T62" fmla="*/ 370 w 2968"/>
                <a:gd name="T63" fmla="*/ 1235 h 1242"/>
                <a:gd name="T64" fmla="*/ 291 w 2968"/>
                <a:gd name="T65" fmla="*/ 1097 h 1242"/>
                <a:gd name="T66" fmla="*/ 500 w 2968"/>
                <a:gd name="T67" fmla="*/ 946 h 1242"/>
                <a:gd name="T68" fmla="*/ 662 w 2968"/>
                <a:gd name="T69" fmla="*/ 943 h 1242"/>
                <a:gd name="T70" fmla="*/ 757 w 2968"/>
                <a:gd name="T71" fmla="*/ 1149 h 1242"/>
                <a:gd name="T72" fmla="*/ 821 w 2968"/>
                <a:gd name="T73" fmla="*/ 946 h 1242"/>
                <a:gd name="T74" fmla="*/ 882 w 2968"/>
                <a:gd name="T75" fmla="*/ 1192 h 1242"/>
                <a:gd name="T76" fmla="*/ 757 w 2968"/>
                <a:gd name="T77" fmla="*/ 1149 h 1242"/>
                <a:gd name="T78" fmla="*/ 1211 w 2968"/>
                <a:gd name="T79" fmla="*/ 1033 h 1242"/>
                <a:gd name="T80" fmla="*/ 1147 w 2968"/>
                <a:gd name="T81" fmla="*/ 1170 h 1242"/>
                <a:gd name="T82" fmla="*/ 1147 w 2968"/>
                <a:gd name="T83" fmla="*/ 1170 h 1242"/>
                <a:gd name="T84" fmla="*/ 1397 w 2968"/>
                <a:gd name="T85" fmla="*/ 934 h 1242"/>
                <a:gd name="T86" fmla="*/ 1663 w 2968"/>
                <a:gd name="T87" fmla="*/ 1235 h 1242"/>
                <a:gd name="T88" fmla="*/ 1511 w 2968"/>
                <a:gd name="T89" fmla="*/ 1171 h 1242"/>
                <a:gd name="T90" fmla="*/ 1452 w 2968"/>
                <a:gd name="T91" fmla="*/ 1002 h 1242"/>
                <a:gd name="T92" fmla="*/ 1270 w 2968"/>
                <a:gd name="T93" fmla="*/ 1231 h 1242"/>
                <a:gd name="T94" fmla="*/ 2013 w 2968"/>
                <a:gd name="T95" fmla="*/ 1033 h 1242"/>
                <a:gd name="T96" fmla="*/ 1857 w 2968"/>
                <a:gd name="T97" fmla="*/ 1238 h 1242"/>
                <a:gd name="T98" fmla="*/ 1816 w 2968"/>
                <a:gd name="T99" fmla="*/ 1005 h 1242"/>
                <a:gd name="T100" fmla="*/ 2065 w 2968"/>
                <a:gd name="T101" fmla="*/ 959 h 1242"/>
                <a:gd name="T102" fmla="*/ 2208 w 2968"/>
                <a:gd name="T103" fmla="*/ 974 h 1242"/>
                <a:gd name="T104" fmla="*/ 2224 w 2968"/>
                <a:gd name="T105" fmla="*/ 1208 h 1242"/>
                <a:gd name="T106" fmla="*/ 2334 w 2968"/>
                <a:gd name="T107" fmla="*/ 817 h 1242"/>
                <a:gd name="T108" fmla="*/ 2334 w 2968"/>
                <a:gd name="T109" fmla="*/ 817 h 1242"/>
                <a:gd name="T110" fmla="*/ 2302 w 2968"/>
                <a:gd name="T111" fmla="*/ 1235 h 1242"/>
                <a:gd name="T112" fmla="*/ 2327 w 2968"/>
                <a:gd name="T113" fmla="*/ 948 h 1242"/>
                <a:gd name="T114" fmla="*/ 2653 w 2968"/>
                <a:gd name="T115" fmla="*/ 1033 h 1242"/>
                <a:gd name="T116" fmla="*/ 2589 w 2968"/>
                <a:gd name="T117" fmla="*/ 1170 h 1242"/>
                <a:gd name="T118" fmla="*/ 2589 w 2968"/>
                <a:gd name="T119" fmla="*/ 1170 h 1242"/>
                <a:gd name="T120" fmla="*/ 2836 w 2968"/>
                <a:gd name="T121" fmla="*/ 934 h 1242"/>
                <a:gd name="T122" fmla="*/ 2901 w 2968"/>
                <a:gd name="T123" fmla="*/ 1038 h 1242"/>
                <a:gd name="T124" fmla="*/ 2711 w 2968"/>
                <a:gd name="T125" fmla="*/ 1231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68" h="1242">
                  <a:moveTo>
                    <a:pt x="0" y="268"/>
                  </a:moveTo>
                  <a:lnTo>
                    <a:pt x="0" y="268"/>
                  </a:lnTo>
                  <a:cubicBezTo>
                    <a:pt x="1" y="254"/>
                    <a:pt x="8" y="239"/>
                    <a:pt x="18" y="233"/>
                  </a:cubicBezTo>
                  <a:cubicBezTo>
                    <a:pt x="48" y="248"/>
                    <a:pt x="81" y="257"/>
                    <a:pt x="116" y="258"/>
                  </a:cubicBezTo>
                  <a:cubicBezTo>
                    <a:pt x="149" y="258"/>
                    <a:pt x="193" y="246"/>
                    <a:pt x="193" y="207"/>
                  </a:cubicBezTo>
                  <a:cubicBezTo>
                    <a:pt x="193" y="168"/>
                    <a:pt x="156" y="161"/>
                    <a:pt x="121" y="159"/>
                  </a:cubicBezTo>
                  <a:cubicBezTo>
                    <a:pt x="70" y="157"/>
                    <a:pt x="6" y="150"/>
                    <a:pt x="6" y="82"/>
                  </a:cubicBezTo>
                  <a:cubicBezTo>
                    <a:pt x="6" y="22"/>
                    <a:pt x="68" y="1"/>
                    <a:pt x="124" y="1"/>
                  </a:cubicBezTo>
                  <a:cubicBezTo>
                    <a:pt x="166" y="1"/>
                    <a:pt x="198" y="11"/>
                    <a:pt x="230" y="30"/>
                  </a:cubicBezTo>
                  <a:cubicBezTo>
                    <a:pt x="229" y="43"/>
                    <a:pt x="224" y="56"/>
                    <a:pt x="212" y="64"/>
                  </a:cubicBezTo>
                  <a:cubicBezTo>
                    <a:pt x="185" y="49"/>
                    <a:pt x="155" y="41"/>
                    <a:pt x="124" y="42"/>
                  </a:cubicBezTo>
                  <a:cubicBezTo>
                    <a:pt x="97" y="42"/>
                    <a:pt x="52" y="47"/>
                    <a:pt x="52" y="82"/>
                  </a:cubicBezTo>
                  <a:cubicBezTo>
                    <a:pt x="52" y="118"/>
                    <a:pt x="107" y="117"/>
                    <a:pt x="157" y="125"/>
                  </a:cubicBezTo>
                  <a:cubicBezTo>
                    <a:pt x="200" y="131"/>
                    <a:pt x="242" y="147"/>
                    <a:pt x="242" y="207"/>
                  </a:cubicBezTo>
                  <a:cubicBezTo>
                    <a:pt x="242" y="274"/>
                    <a:pt x="176" y="298"/>
                    <a:pt x="116" y="298"/>
                  </a:cubicBezTo>
                  <a:cubicBezTo>
                    <a:pt x="75" y="298"/>
                    <a:pt x="36" y="287"/>
                    <a:pt x="0" y="268"/>
                  </a:cubicBezTo>
                  <a:close/>
                  <a:moveTo>
                    <a:pt x="442" y="342"/>
                  </a:moveTo>
                  <a:lnTo>
                    <a:pt x="442" y="342"/>
                  </a:lnTo>
                  <a:lnTo>
                    <a:pt x="418" y="296"/>
                  </a:lnTo>
                  <a:cubicBezTo>
                    <a:pt x="410" y="298"/>
                    <a:pt x="401" y="300"/>
                    <a:pt x="392" y="300"/>
                  </a:cubicBezTo>
                  <a:cubicBezTo>
                    <a:pt x="346" y="300"/>
                    <a:pt x="272" y="293"/>
                    <a:pt x="272" y="205"/>
                  </a:cubicBezTo>
                  <a:lnTo>
                    <a:pt x="272" y="167"/>
                  </a:lnTo>
                  <a:cubicBezTo>
                    <a:pt x="272" y="126"/>
                    <a:pt x="275" y="71"/>
                    <a:pt x="289" y="28"/>
                  </a:cubicBezTo>
                  <a:cubicBezTo>
                    <a:pt x="323" y="12"/>
                    <a:pt x="355" y="0"/>
                    <a:pt x="392" y="0"/>
                  </a:cubicBezTo>
                  <a:cubicBezTo>
                    <a:pt x="465" y="0"/>
                    <a:pt x="512" y="22"/>
                    <a:pt x="512" y="94"/>
                  </a:cubicBezTo>
                  <a:cubicBezTo>
                    <a:pt x="512" y="133"/>
                    <a:pt x="512" y="120"/>
                    <a:pt x="512" y="133"/>
                  </a:cubicBezTo>
                  <a:cubicBezTo>
                    <a:pt x="512" y="174"/>
                    <a:pt x="509" y="238"/>
                    <a:pt x="494" y="272"/>
                  </a:cubicBezTo>
                  <a:cubicBezTo>
                    <a:pt x="483" y="276"/>
                    <a:pt x="473" y="282"/>
                    <a:pt x="462" y="285"/>
                  </a:cubicBezTo>
                  <a:lnTo>
                    <a:pt x="473" y="305"/>
                  </a:lnTo>
                  <a:cubicBezTo>
                    <a:pt x="480" y="319"/>
                    <a:pt x="485" y="331"/>
                    <a:pt x="487" y="342"/>
                  </a:cubicBezTo>
                  <a:cubicBezTo>
                    <a:pt x="479" y="344"/>
                    <a:pt x="472" y="344"/>
                    <a:pt x="464" y="344"/>
                  </a:cubicBezTo>
                  <a:cubicBezTo>
                    <a:pt x="457" y="344"/>
                    <a:pt x="450" y="344"/>
                    <a:pt x="442" y="342"/>
                  </a:cubicBezTo>
                  <a:close/>
                  <a:moveTo>
                    <a:pt x="465" y="237"/>
                  </a:moveTo>
                  <a:lnTo>
                    <a:pt x="465" y="237"/>
                  </a:lnTo>
                  <a:lnTo>
                    <a:pt x="465" y="59"/>
                  </a:lnTo>
                  <a:cubicBezTo>
                    <a:pt x="451" y="47"/>
                    <a:pt x="422" y="41"/>
                    <a:pt x="392" y="41"/>
                  </a:cubicBezTo>
                  <a:cubicBezTo>
                    <a:pt x="363" y="41"/>
                    <a:pt x="334" y="47"/>
                    <a:pt x="320" y="59"/>
                  </a:cubicBezTo>
                  <a:lnTo>
                    <a:pt x="320" y="241"/>
                  </a:lnTo>
                  <a:cubicBezTo>
                    <a:pt x="335" y="253"/>
                    <a:pt x="361" y="259"/>
                    <a:pt x="387" y="259"/>
                  </a:cubicBezTo>
                  <a:cubicBezTo>
                    <a:pt x="414" y="259"/>
                    <a:pt x="448" y="252"/>
                    <a:pt x="465" y="237"/>
                  </a:cubicBezTo>
                  <a:close/>
                  <a:moveTo>
                    <a:pt x="563" y="292"/>
                  </a:moveTo>
                  <a:lnTo>
                    <a:pt x="563" y="292"/>
                  </a:lnTo>
                  <a:cubicBezTo>
                    <a:pt x="559" y="277"/>
                    <a:pt x="559" y="262"/>
                    <a:pt x="559" y="245"/>
                  </a:cubicBezTo>
                  <a:lnTo>
                    <a:pt x="559" y="51"/>
                  </a:lnTo>
                  <a:cubicBezTo>
                    <a:pt x="559" y="35"/>
                    <a:pt x="559" y="19"/>
                    <a:pt x="563" y="5"/>
                  </a:cubicBezTo>
                  <a:cubicBezTo>
                    <a:pt x="571" y="3"/>
                    <a:pt x="579" y="2"/>
                    <a:pt x="586" y="2"/>
                  </a:cubicBezTo>
                  <a:cubicBezTo>
                    <a:pt x="593" y="2"/>
                    <a:pt x="600" y="3"/>
                    <a:pt x="607" y="5"/>
                  </a:cubicBezTo>
                  <a:lnTo>
                    <a:pt x="607" y="256"/>
                  </a:lnTo>
                  <a:cubicBezTo>
                    <a:pt x="621" y="257"/>
                    <a:pt x="636" y="257"/>
                    <a:pt x="650" y="257"/>
                  </a:cubicBezTo>
                  <a:lnTo>
                    <a:pt x="756" y="257"/>
                  </a:lnTo>
                  <a:cubicBezTo>
                    <a:pt x="757" y="263"/>
                    <a:pt x="758" y="270"/>
                    <a:pt x="758" y="275"/>
                  </a:cubicBezTo>
                  <a:cubicBezTo>
                    <a:pt x="757" y="282"/>
                    <a:pt x="757" y="287"/>
                    <a:pt x="756" y="294"/>
                  </a:cubicBezTo>
                  <a:cubicBezTo>
                    <a:pt x="743" y="298"/>
                    <a:pt x="729" y="298"/>
                    <a:pt x="716" y="298"/>
                  </a:cubicBezTo>
                  <a:cubicBezTo>
                    <a:pt x="651" y="298"/>
                    <a:pt x="673" y="298"/>
                    <a:pt x="651" y="298"/>
                  </a:cubicBezTo>
                  <a:cubicBezTo>
                    <a:pt x="621" y="297"/>
                    <a:pt x="591" y="297"/>
                    <a:pt x="563" y="292"/>
                  </a:cubicBezTo>
                  <a:close/>
                  <a:moveTo>
                    <a:pt x="16" y="634"/>
                  </a:moveTo>
                  <a:lnTo>
                    <a:pt x="16" y="634"/>
                  </a:lnTo>
                  <a:lnTo>
                    <a:pt x="16" y="579"/>
                  </a:lnTo>
                  <a:cubicBezTo>
                    <a:pt x="16" y="520"/>
                    <a:pt x="19" y="442"/>
                    <a:pt x="41" y="380"/>
                  </a:cubicBezTo>
                  <a:cubicBezTo>
                    <a:pt x="88" y="355"/>
                    <a:pt x="135" y="339"/>
                    <a:pt x="189" y="339"/>
                  </a:cubicBezTo>
                  <a:cubicBezTo>
                    <a:pt x="244" y="339"/>
                    <a:pt x="286" y="351"/>
                    <a:pt x="311" y="363"/>
                  </a:cubicBezTo>
                  <a:cubicBezTo>
                    <a:pt x="312" y="383"/>
                    <a:pt x="305" y="399"/>
                    <a:pt x="295" y="412"/>
                  </a:cubicBezTo>
                  <a:cubicBezTo>
                    <a:pt x="261" y="401"/>
                    <a:pt x="234" y="396"/>
                    <a:pt x="189" y="396"/>
                  </a:cubicBezTo>
                  <a:cubicBezTo>
                    <a:pt x="155" y="396"/>
                    <a:pt x="128" y="405"/>
                    <a:pt x="100" y="418"/>
                  </a:cubicBezTo>
                  <a:cubicBezTo>
                    <a:pt x="95" y="443"/>
                    <a:pt x="85" y="488"/>
                    <a:pt x="85" y="579"/>
                  </a:cubicBezTo>
                  <a:lnTo>
                    <a:pt x="85" y="635"/>
                  </a:lnTo>
                  <a:cubicBezTo>
                    <a:pt x="85" y="697"/>
                    <a:pt x="128" y="712"/>
                    <a:pt x="189" y="712"/>
                  </a:cubicBezTo>
                  <a:cubicBezTo>
                    <a:pt x="220" y="712"/>
                    <a:pt x="266" y="701"/>
                    <a:pt x="298" y="687"/>
                  </a:cubicBezTo>
                  <a:cubicBezTo>
                    <a:pt x="310" y="699"/>
                    <a:pt x="316" y="719"/>
                    <a:pt x="317" y="738"/>
                  </a:cubicBezTo>
                  <a:cubicBezTo>
                    <a:pt x="278" y="757"/>
                    <a:pt x="239" y="771"/>
                    <a:pt x="189" y="771"/>
                  </a:cubicBezTo>
                  <a:cubicBezTo>
                    <a:pt x="123" y="771"/>
                    <a:pt x="16" y="760"/>
                    <a:pt x="16" y="634"/>
                  </a:cubicBezTo>
                  <a:close/>
                  <a:moveTo>
                    <a:pt x="363" y="764"/>
                  </a:moveTo>
                  <a:lnTo>
                    <a:pt x="363" y="764"/>
                  </a:lnTo>
                  <a:cubicBezTo>
                    <a:pt x="356" y="743"/>
                    <a:pt x="356" y="723"/>
                    <a:pt x="356" y="701"/>
                  </a:cubicBezTo>
                  <a:lnTo>
                    <a:pt x="356" y="396"/>
                  </a:lnTo>
                  <a:cubicBezTo>
                    <a:pt x="356" y="375"/>
                    <a:pt x="356" y="366"/>
                    <a:pt x="363" y="344"/>
                  </a:cubicBezTo>
                  <a:cubicBezTo>
                    <a:pt x="372" y="342"/>
                    <a:pt x="383" y="341"/>
                    <a:pt x="392" y="341"/>
                  </a:cubicBezTo>
                  <a:cubicBezTo>
                    <a:pt x="402" y="341"/>
                    <a:pt x="412" y="342"/>
                    <a:pt x="421" y="344"/>
                  </a:cubicBezTo>
                  <a:lnTo>
                    <a:pt x="421" y="478"/>
                  </a:lnTo>
                  <a:cubicBezTo>
                    <a:pt x="442" y="470"/>
                    <a:pt x="465" y="464"/>
                    <a:pt x="488" y="464"/>
                  </a:cubicBezTo>
                  <a:cubicBezTo>
                    <a:pt x="561" y="464"/>
                    <a:pt x="619" y="484"/>
                    <a:pt x="619" y="565"/>
                  </a:cubicBezTo>
                  <a:lnTo>
                    <a:pt x="619" y="699"/>
                  </a:lnTo>
                  <a:cubicBezTo>
                    <a:pt x="619" y="720"/>
                    <a:pt x="620" y="742"/>
                    <a:pt x="612" y="764"/>
                  </a:cubicBezTo>
                  <a:cubicBezTo>
                    <a:pt x="603" y="766"/>
                    <a:pt x="595" y="767"/>
                    <a:pt x="586" y="767"/>
                  </a:cubicBezTo>
                  <a:cubicBezTo>
                    <a:pt x="576" y="767"/>
                    <a:pt x="564" y="766"/>
                    <a:pt x="554" y="764"/>
                  </a:cubicBezTo>
                  <a:lnTo>
                    <a:pt x="554" y="569"/>
                  </a:lnTo>
                  <a:cubicBezTo>
                    <a:pt x="554" y="529"/>
                    <a:pt x="522" y="521"/>
                    <a:pt x="490" y="521"/>
                  </a:cubicBezTo>
                  <a:cubicBezTo>
                    <a:pt x="467" y="521"/>
                    <a:pt x="443" y="527"/>
                    <a:pt x="421" y="536"/>
                  </a:cubicBezTo>
                  <a:lnTo>
                    <a:pt x="421" y="764"/>
                  </a:lnTo>
                  <a:cubicBezTo>
                    <a:pt x="411" y="766"/>
                    <a:pt x="401" y="767"/>
                    <a:pt x="391" y="767"/>
                  </a:cubicBezTo>
                  <a:cubicBezTo>
                    <a:pt x="382" y="767"/>
                    <a:pt x="372" y="766"/>
                    <a:pt x="363" y="764"/>
                  </a:cubicBezTo>
                  <a:close/>
                  <a:moveTo>
                    <a:pt x="667" y="671"/>
                  </a:moveTo>
                  <a:lnTo>
                    <a:pt x="667" y="671"/>
                  </a:lnTo>
                  <a:lnTo>
                    <a:pt x="667" y="649"/>
                  </a:lnTo>
                  <a:cubicBezTo>
                    <a:pt x="667" y="606"/>
                    <a:pt x="668" y="538"/>
                    <a:pt x="687" y="494"/>
                  </a:cubicBezTo>
                  <a:cubicBezTo>
                    <a:pt x="729" y="474"/>
                    <a:pt x="765" y="464"/>
                    <a:pt x="798" y="464"/>
                  </a:cubicBezTo>
                  <a:cubicBezTo>
                    <a:pt x="872" y="464"/>
                    <a:pt x="930" y="484"/>
                    <a:pt x="930" y="565"/>
                  </a:cubicBezTo>
                  <a:lnTo>
                    <a:pt x="930" y="685"/>
                  </a:lnTo>
                  <a:cubicBezTo>
                    <a:pt x="930" y="712"/>
                    <a:pt x="929" y="737"/>
                    <a:pt x="925" y="764"/>
                  </a:cubicBezTo>
                  <a:cubicBezTo>
                    <a:pt x="917" y="766"/>
                    <a:pt x="910" y="767"/>
                    <a:pt x="902" y="767"/>
                  </a:cubicBezTo>
                  <a:cubicBezTo>
                    <a:pt x="893" y="767"/>
                    <a:pt x="883" y="766"/>
                    <a:pt x="874" y="764"/>
                  </a:cubicBezTo>
                  <a:lnTo>
                    <a:pt x="868" y="736"/>
                  </a:lnTo>
                  <a:cubicBezTo>
                    <a:pt x="848" y="757"/>
                    <a:pt x="812" y="771"/>
                    <a:pt x="774" y="771"/>
                  </a:cubicBezTo>
                  <a:cubicBezTo>
                    <a:pt x="736" y="771"/>
                    <a:pt x="667" y="754"/>
                    <a:pt x="667" y="671"/>
                  </a:cubicBezTo>
                  <a:close/>
                  <a:moveTo>
                    <a:pt x="864" y="685"/>
                  </a:moveTo>
                  <a:lnTo>
                    <a:pt x="864" y="685"/>
                  </a:lnTo>
                  <a:lnTo>
                    <a:pt x="864" y="537"/>
                  </a:lnTo>
                  <a:cubicBezTo>
                    <a:pt x="852" y="526"/>
                    <a:pt x="825" y="521"/>
                    <a:pt x="798" y="521"/>
                  </a:cubicBezTo>
                  <a:cubicBezTo>
                    <a:pt x="770" y="521"/>
                    <a:pt x="744" y="526"/>
                    <a:pt x="730" y="537"/>
                  </a:cubicBezTo>
                  <a:cubicBezTo>
                    <a:pt x="730" y="697"/>
                    <a:pt x="730" y="644"/>
                    <a:pt x="730" y="697"/>
                  </a:cubicBezTo>
                  <a:cubicBezTo>
                    <a:pt x="745" y="708"/>
                    <a:pt x="764" y="714"/>
                    <a:pt x="783" y="714"/>
                  </a:cubicBezTo>
                  <a:cubicBezTo>
                    <a:pt x="813" y="713"/>
                    <a:pt x="841" y="703"/>
                    <a:pt x="864" y="685"/>
                  </a:cubicBezTo>
                  <a:close/>
                  <a:moveTo>
                    <a:pt x="979" y="764"/>
                  </a:moveTo>
                  <a:lnTo>
                    <a:pt x="979" y="764"/>
                  </a:lnTo>
                  <a:cubicBezTo>
                    <a:pt x="972" y="743"/>
                    <a:pt x="972" y="723"/>
                    <a:pt x="972" y="701"/>
                  </a:cubicBezTo>
                  <a:lnTo>
                    <a:pt x="972" y="649"/>
                  </a:lnTo>
                  <a:cubicBezTo>
                    <a:pt x="972" y="606"/>
                    <a:pt x="973" y="538"/>
                    <a:pt x="992" y="494"/>
                  </a:cubicBezTo>
                  <a:cubicBezTo>
                    <a:pt x="1033" y="474"/>
                    <a:pt x="1070" y="464"/>
                    <a:pt x="1103" y="464"/>
                  </a:cubicBezTo>
                  <a:cubicBezTo>
                    <a:pt x="1177" y="464"/>
                    <a:pt x="1235" y="484"/>
                    <a:pt x="1235" y="565"/>
                  </a:cubicBezTo>
                  <a:lnTo>
                    <a:pt x="1235" y="699"/>
                  </a:lnTo>
                  <a:cubicBezTo>
                    <a:pt x="1235" y="720"/>
                    <a:pt x="1236" y="742"/>
                    <a:pt x="1228" y="764"/>
                  </a:cubicBezTo>
                  <a:cubicBezTo>
                    <a:pt x="1219" y="766"/>
                    <a:pt x="1210" y="767"/>
                    <a:pt x="1201" y="767"/>
                  </a:cubicBezTo>
                  <a:cubicBezTo>
                    <a:pt x="1191" y="767"/>
                    <a:pt x="1180" y="766"/>
                    <a:pt x="1170" y="764"/>
                  </a:cubicBezTo>
                  <a:lnTo>
                    <a:pt x="1170" y="569"/>
                  </a:lnTo>
                  <a:cubicBezTo>
                    <a:pt x="1170" y="529"/>
                    <a:pt x="1138" y="521"/>
                    <a:pt x="1106" y="521"/>
                  </a:cubicBezTo>
                  <a:cubicBezTo>
                    <a:pt x="1086" y="520"/>
                    <a:pt x="1067" y="524"/>
                    <a:pt x="1049" y="533"/>
                  </a:cubicBezTo>
                  <a:cubicBezTo>
                    <a:pt x="1039" y="565"/>
                    <a:pt x="1038" y="615"/>
                    <a:pt x="1038" y="642"/>
                  </a:cubicBezTo>
                  <a:lnTo>
                    <a:pt x="1038" y="764"/>
                  </a:lnTo>
                  <a:cubicBezTo>
                    <a:pt x="1027" y="766"/>
                    <a:pt x="1016" y="767"/>
                    <a:pt x="1006" y="767"/>
                  </a:cubicBezTo>
                  <a:cubicBezTo>
                    <a:pt x="996" y="767"/>
                    <a:pt x="988" y="766"/>
                    <a:pt x="979" y="764"/>
                  </a:cubicBezTo>
                  <a:close/>
                  <a:moveTo>
                    <a:pt x="1293" y="867"/>
                  </a:moveTo>
                  <a:lnTo>
                    <a:pt x="1293" y="867"/>
                  </a:lnTo>
                  <a:cubicBezTo>
                    <a:pt x="1296" y="850"/>
                    <a:pt x="1303" y="832"/>
                    <a:pt x="1314" y="818"/>
                  </a:cubicBezTo>
                  <a:cubicBezTo>
                    <a:pt x="1352" y="834"/>
                    <a:pt x="1383" y="836"/>
                    <a:pt x="1410" y="836"/>
                  </a:cubicBezTo>
                  <a:cubicBezTo>
                    <a:pt x="1432" y="837"/>
                    <a:pt x="1452" y="833"/>
                    <a:pt x="1472" y="824"/>
                  </a:cubicBezTo>
                  <a:cubicBezTo>
                    <a:pt x="1477" y="811"/>
                    <a:pt x="1480" y="781"/>
                    <a:pt x="1480" y="757"/>
                  </a:cubicBezTo>
                  <a:cubicBezTo>
                    <a:pt x="1459" y="767"/>
                    <a:pt x="1435" y="774"/>
                    <a:pt x="1412" y="774"/>
                  </a:cubicBezTo>
                  <a:cubicBezTo>
                    <a:pt x="1343" y="774"/>
                    <a:pt x="1283" y="756"/>
                    <a:pt x="1283" y="674"/>
                  </a:cubicBezTo>
                  <a:cubicBezTo>
                    <a:pt x="1283" y="578"/>
                    <a:pt x="1287" y="531"/>
                    <a:pt x="1303" y="494"/>
                  </a:cubicBezTo>
                  <a:cubicBezTo>
                    <a:pt x="1344" y="474"/>
                    <a:pt x="1381" y="464"/>
                    <a:pt x="1414" y="464"/>
                  </a:cubicBezTo>
                  <a:cubicBezTo>
                    <a:pt x="1487" y="464"/>
                    <a:pt x="1545" y="484"/>
                    <a:pt x="1545" y="565"/>
                  </a:cubicBezTo>
                  <a:lnTo>
                    <a:pt x="1545" y="720"/>
                  </a:lnTo>
                  <a:cubicBezTo>
                    <a:pt x="1544" y="771"/>
                    <a:pt x="1540" y="822"/>
                    <a:pt x="1528" y="861"/>
                  </a:cubicBezTo>
                  <a:cubicBezTo>
                    <a:pt x="1499" y="877"/>
                    <a:pt x="1465" y="892"/>
                    <a:pt x="1411" y="892"/>
                  </a:cubicBezTo>
                  <a:cubicBezTo>
                    <a:pt x="1366" y="892"/>
                    <a:pt x="1336" y="886"/>
                    <a:pt x="1293" y="867"/>
                  </a:cubicBezTo>
                  <a:close/>
                  <a:moveTo>
                    <a:pt x="1480" y="703"/>
                  </a:moveTo>
                  <a:lnTo>
                    <a:pt x="1480" y="703"/>
                  </a:lnTo>
                  <a:cubicBezTo>
                    <a:pt x="1480" y="537"/>
                    <a:pt x="1480" y="592"/>
                    <a:pt x="1480" y="537"/>
                  </a:cubicBezTo>
                  <a:cubicBezTo>
                    <a:pt x="1466" y="526"/>
                    <a:pt x="1441" y="520"/>
                    <a:pt x="1414" y="520"/>
                  </a:cubicBezTo>
                  <a:cubicBezTo>
                    <a:pt x="1387" y="520"/>
                    <a:pt x="1361" y="526"/>
                    <a:pt x="1346" y="537"/>
                  </a:cubicBezTo>
                  <a:lnTo>
                    <a:pt x="1346" y="701"/>
                  </a:lnTo>
                  <a:cubicBezTo>
                    <a:pt x="1361" y="713"/>
                    <a:pt x="1386" y="718"/>
                    <a:pt x="1413" y="718"/>
                  </a:cubicBezTo>
                  <a:cubicBezTo>
                    <a:pt x="1438" y="718"/>
                    <a:pt x="1467" y="712"/>
                    <a:pt x="1480" y="701"/>
                  </a:cubicBezTo>
                  <a:lnTo>
                    <a:pt x="1480" y="703"/>
                  </a:lnTo>
                  <a:close/>
                  <a:moveTo>
                    <a:pt x="1587" y="674"/>
                  </a:moveTo>
                  <a:lnTo>
                    <a:pt x="1587" y="674"/>
                  </a:lnTo>
                  <a:cubicBezTo>
                    <a:pt x="1587" y="635"/>
                    <a:pt x="1587" y="648"/>
                    <a:pt x="1587" y="635"/>
                  </a:cubicBezTo>
                  <a:cubicBezTo>
                    <a:pt x="1587" y="593"/>
                    <a:pt x="1594" y="534"/>
                    <a:pt x="1611" y="495"/>
                  </a:cubicBezTo>
                  <a:cubicBezTo>
                    <a:pt x="1649" y="475"/>
                    <a:pt x="1686" y="464"/>
                    <a:pt x="1720" y="464"/>
                  </a:cubicBezTo>
                  <a:cubicBezTo>
                    <a:pt x="1794" y="464"/>
                    <a:pt x="1847" y="488"/>
                    <a:pt x="1847" y="565"/>
                  </a:cubicBezTo>
                  <a:cubicBezTo>
                    <a:pt x="1847" y="585"/>
                    <a:pt x="1842" y="625"/>
                    <a:pt x="1834" y="646"/>
                  </a:cubicBezTo>
                  <a:cubicBezTo>
                    <a:pt x="1808" y="649"/>
                    <a:pt x="1775" y="654"/>
                    <a:pt x="1742" y="654"/>
                  </a:cubicBezTo>
                  <a:cubicBezTo>
                    <a:pt x="1718" y="654"/>
                    <a:pt x="1679" y="653"/>
                    <a:pt x="1651" y="647"/>
                  </a:cubicBezTo>
                  <a:lnTo>
                    <a:pt x="1651" y="671"/>
                  </a:lnTo>
                  <a:cubicBezTo>
                    <a:pt x="1651" y="716"/>
                    <a:pt x="1695" y="718"/>
                    <a:pt x="1731" y="718"/>
                  </a:cubicBezTo>
                  <a:cubicBezTo>
                    <a:pt x="1757" y="718"/>
                    <a:pt x="1794" y="714"/>
                    <a:pt x="1823" y="704"/>
                  </a:cubicBezTo>
                  <a:cubicBezTo>
                    <a:pt x="1830" y="713"/>
                    <a:pt x="1834" y="724"/>
                    <a:pt x="1834" y="736"/>
                  </a:cubicBezTo>
                  <a:lnTo>
                    <a:pt x="1834" y="745"/>
                  </a:lnTo>
                  <a:cubicBezTo>
                    <a:pt x="1801" y="763"/>
                    <a:pt x="1762" y="773"/>
                    <a:pt x="1720" y="773"/>
                  </a:cubicBezTo>
                  <a:cubicBezTo>
                    <a:pt x="1649" y="774"/>
                    <a:pt x="1587" y="756"/>
                    <a:pt x="1587" y="674"/>
                  </a:cubicBezTo>
                  <a:close/>
                  <a:moveTo>
                    <a:pt x="1780" y="599"/>
                  </a:moveTo>
                  <a:lnTo>
                    <a:pt x="1780" y="599"/>
                  </a:lnTo>
                  <a:cubicBezTo>
                    <a:pt x="1784" y="589"/>
                    <a:pt x="1785" y="578"/>
                    <a:pt x="1785" y="567"/>
                  </a:cubicBezTo>
                  <a:cubicBezTo>
                    <a:pt x="1785" y="528"/>
                    <a:pt x="1752" y="521"/>
                    <a:pt x="1720" y="521"/>
                  </a:cubicBezTo>
                  <a:cubicBezTo>
                    <a:pt x="1700" y="521"/>
                    <a:pt x="1681" y="526"/>
                    <a:pt x="1663" y="536"/>
                  </a:cubicBezTo>
                  <a:cubicBezTo>
                    <a:pt x="1658" y="556"/>
                    <a:pt x="1654" y="577"/>
                    <a:pt x="1653" y="597"/>
                  </a:cubicBezTo>
                  <a:cubicBezTo>
                    <a:pt x="1679" y="605"/>
                    <a:pt x="1700" y="605"/>
                    <a:pt x="1721" y="605"/>
                  </a:cubicBezTo>
                  <a:cubicBezTo>
                    <a:pt x="1741" y="605"/>
                    <a:pt x="1760" y="602"/>
                    <a:pt x="1780" y="599"/>
                  </a:cubicBezTo>
                  <a:close/>
                  <a:moveTo>
                    <a:pt x="336" y="1231"/>
                  </a:moveTo>
                  <a:lnTo>
                    <a:pt x="336" y="1231"/>
                  </a:lnTo>
                  <a:lnTo>
                    <a:pt x="307" y="1152"/>
                  </a:lnTo>
                  <a:lnTo>
                    <a:pt x="121" y="1152"/>
                  </a:lnTo>
                  <a:lnTo>
                    <a:pt x="94" y="1231"/>
                  </a:lnTo>
                  <a:cubicBezTo>
                    <a:pt x="82" y="1234"/>
                    <a:pt x="71" y="1235"/>
                    <a:pt x="61" y="1235"/>
                  </a:cubicBezTo>
                  <a:cubicBezTo>
                    <a:pt x="50" y="1235"/>
                    <a:pt x="40" y="1234"/>
                    <a:pt x="28" y="1231"/>
                  </a:cubicBezTo>
                  <a:cubicBezTo>
                    <a:pt x="27" y="1215"/>
                    <a:pt x="31" y="1196"/>
                    <a:pt x="38" y="1179"/>
                  </a:cubicBezTo>
                  <a:lnTo>
                    <a:pt x="178" y="814"/>
                  </a:lnTo>
                  <a:cubicBezTo>
                    <a:pt x="190" y="813"/>
                    <a:pt x="203" y="812"/>
                    <a:pt x="215" y="812"/>
                  </a:cubicBezTo>
                  <a:cubicBezTo>
                    <a:pt x="227" y="812"/>
                    <a:pt x="239" y="813"/>
                    <a:pt x="252" y="814"/>
                  </a:cubicBezTo>
                  <a:lnTo>
                    <a:pt x="391" y="1179"/>
                  </a:lnTo>
                  <a:cubicBezTo>
                    <a:pt x="399" y="1196"/>
                    <a:pt x="403" y="1215"/>
                    <a:pt x="402" y="1231"/>
                  </a:cubicBezTo>
                  <a:cubicBezTo>
                    <a:pt x="390" y="1234"/>
                    <a:pt x="379" y="1235"/>
                    <a:pt x="370" y="1235"/>
                  </a:cubicBezTo>
                  <a:cubicBezTo>
                    <a:pt x="359" y="1235"/>
                    <a:pt x="348" y="1234"/>
                    <a:pt x="336" y="1231"/>
                  </a:cubicBezTo>
                  <a:close/>
                  <a:moveTo>
                    <a:pt x="291" y="1097"/>
                  </a:moveTo>
                  <a:lnTo>
                    <a:pt x="291" y="1097"/>
                  </a:lnTo>
                  <a:lnTo>
                    <a:pt x="215" y="892"/>
                  </a:lnTo>
                  <a:lnTo>
                    <a:pt x="138" y="1097"/>
                  </a:lnTo>
                  <a:lnTo>
                    <a:pt x="291" y="1097"/>
                  </a:lnTo>
                  <a:close/>
                  <a:moveTo>
                    <a:pt x="434" y="1143"/>
                  </a:moveTo>
                  <a:lnTo>
                    <a:pt x="434" y="1143"/>
                  </a:lnTo>
                  <a:lnTo>
                    <a:pt x="434" y="1020"/>
                  </a:lnTo>
                  <a:cubicBezTo>
                    <a:pt x="434" y="990"/>
                    <a:pt x="438" y="969"/>
                    <a:pt x="442" y="946"/>
                  </a:cubicBezTo>
                  <a:cubicBezTo>
                    <a:pt x="451" y="944"/>
                    <a:pt x="460" y="943"/>
                    <a:pt x="470" y="943"/>
                  </a:cubicBezTo>
                  <a:cubicBezTo>
                    <a:pt x="479" y="943"/>
                    <a:pt x="489" y="944"/>
                    <a:pt x="500" y="946"/>
                  </a:cubicBezTo>
                  <a:lnTo>
                    <a:pt x="500" y="1140"/>
                  </a:lnTo>
                  <a:cubicBezTo>
                    <a:pt x="500" y="1179"/>
                    <a:pt x="534" y="1187"/>
                    <a:pt x="566" y="1187"/>
                  </a:cubicBezTo>
                  <a:cubicBezTo>
                    <a:pt x="585" y="1187"/>
                    <a:pt x="601" y="1182"/>
                    <a:pt x="621" y="1174"/>
                  </a:cubicBezTo>
                  <a:cubicBezTo>
                    <a:pt x="631" y="1148"/>
                    <a:pt x="631" y="1091"/>
                    <a:pt x="631" y="1066"/>
                  </a:cubicBezTo>
                  <a:lnTo>
                    <a:pt x="631" y="946"/>
                  </a:lnTo>
                  <a:cubicBezTo>
                    <a:pt x="641" y="944"/>
                    <a:pt x="651" y="943"/>
                    <a:pt x="662" y="943"/>
                  </a:cubicBezTo>
                  <a:cubicBezTo>
                    <a:pt x="674" y="943"/>
                    <a:pt x="686" y="944"/>
                    <a:pt x="697" y="948"/>
                  </a:cubicBezTo>
                  <a:lnTo>
                    <a:pt x="697" y="1070"/>
                  </a:lnTo>
                  <a:cubicBezTo>
                    <a:pt x="697" y="1092"/>
                    <a:pt x="695" y="1169"/>
                    <a:pt x="678" y="1211"/>
                  </a:cubicBezTo>
                  <a:cubicBezTo>
                    <a:pt x="645" y="1230"/>
                    <a:pt x="610" y="1241"/>
                    <a:pt x="566" y="1241"/>
                  </a:cubicBezTo>
                  <a:cubicBezTo>
                    <a:pt x="495" y="1241"/>
                    <a:pt x="434" y="1225"/>
                    <a:pt x="434" y="1143"/>
                  </a:cubicBezTo>
                  <a:close/>
                  <a:moveTo>
                    <a:pt x="757" y="1149"/>
                  </a:moveTo>
                  <a:lnTo>
                    <a:pt x="757" y="1149"/>
                  </a:lnTo>
                  <a:lnTo>
                    <a:pt x="757" y="959"/>
                  </a:lnTo>
                  <a:cubicBezTo>
                    <a:pt x="757" y="932"/>
                    <a:pt x="757" y="902"/>
                    <a:pt x="763" y="875"/>
                  </a:cubicBezTo>
                  <a:cubicBezTo>
                    <a:pt x="772" y="872"/>
                    <a:pt x="782" y="871"/>
                    <a:pt x="792" y="871"/>
                  </a:cubicBezTo>
                  <a:cubicBezTo>
                    <a:pt x="801" y="871"/>
                    <a:pt x="811" y="872"/>
                    <a:pt x="821" y="874"/>
                  </a:cubicBezTo>
                  <a:lnTo>
                    <a:pt x="821" y="946"/>
                  </a:lnTo>
                  <a:lnTo>
                    <a:pt x="894" y="946"/>
                  </a:lnTo>
                  <a:cubicBezTo>
                    <a:pt x="897" y="955"/>
                    <a:pt x="900" y="965"/>
                    <a:pt x="900" y="974"/>
                  </a:cubicBezTo>
                  <a:cubicBezTo>
                    <a:pt x="900" y="983"/>
                    <a:pt x="897" y="993"/>
                    <a:pt x="894" y="1002"/>
                  </a:cubicBezTo>
                  <a:lnTo>
                    <a:pt x="821" y="1002"/>
                  </a:lnTo>
                  <a:lnTo>
                    <a:pt x="821" y="1145"/>
                  </a:lnTo>
                  <a:cubicBezTo>
                    <a:pt x="821" y="1180"/>
                    <a:pt x="842" y="1192"/>
                    <a:pt x="882" y="1192"/>
                  </a:cubicBezTo>
                  <a:cubicBezTo>
                    <a:pt x="890" y="1192"/>
                    <a:pt x="898" y="1191"/>
                    <a:pt x="909" y="1191"/>
                  </a:cubicBezTo>
                  <a:cubicBezTo>
                    <a:pt x="911" y="1197"/>
                    <a:pt x="914" y="1195"/>
                    <a:pt x="916" y="1208"/>
                  </a:cubicBezTo>
                  <a:cubicBezTo>
                    <a:pt x="917" y="1212"/>
                    <a:pt x="917" y="1215"/>
                    <a:pt x="917" y="1218"/>
                  </a:cubicBezTo>
                  <a:cubicBezTo>
                    <a:pt x="917" y="1225"/>
                    <a:pt x="916" y="1225"/>
                    <a:pt x="916" y="1229"/>
                  </a:cubicBezTo>
                  <a:cubicBezTo>
                    <a:pt x="907" y="1233"/>
                    <a:pt x="886" y="1241"/>
                    <a:pt x="850" y="1241"/>
                  </a:cubicBezTo>
                  <a:cubicBezTo>
                    <a:pt x="817" y="1241"/>
                    <a:pt x="757" y="1227"/>
                    <a:pt x="757" y="1149"/>
                  </a:cubicBezTo>
                  <a:close/>
                  <a:moveTo>
                    <a:pt x="950" y="1142"/>
                  </a:moveTo>
                  <a:lnTo>
                    <a:pt x="950" y="1142"/>
                  </a:lnTo>
                  <a:lnTo>
                    <a:pt x="950" y="1118"/>
                  </a:lnTo>
                  <a:cubicBezTo>
                    <a:pt x="950" y="1074"/>
                    <a:pt x="952" y="1007"/>
                    <a:pt x="970" y="964"/>
                  </a:cubicBezTo>
                  <a:cubicBezTo>
                    <a:pt x="1011" y="943"/>
                    <a:pt x="1047" y="934"/>
                    <a:pt x="1081" y="934"/>
                  </a:cubicBezTo>
                  <a:cubicBezTo>
                    <a:pt x="1153" y="934"/>
                    <a:pt x="1211" y="954"/>
                    <a:pt x="1211" y="1033"/>
                  </a:cubicBezTo>
                  <a:lnTo>
                    <a:pt x="1211" y="1058"/>
                  </a:lnTo>
                  <a:cubicBezTo>
                    <a:pt x="1211" y="1071"/>
                    <a:pt x="1211" y="1162"/>
                    <a:pt x="1192" y="1210"/>
                  </a:cubicBezTo>
                  <a:cubicBezTo>
                    <a:pt x="1160" y="1230"/>
                    <a:pt x="1123" y="1241"/>
                    <a:pt x="1081" y="1241"/>
                  </a:cubicBezTo>
                  <a:cubicBezTo>
                    <a:pt x="1010" y="1241"/>
                    <a:pt x="950" y="1225"/>
                    <a:pt x="950" y="1142"/>
                  </a:cubicBezTo>
                  <a:close/>
                  <a:moveTo>
                    <a:pt x="1147" y="1170"/>
                  </a:moveTo>
                  <a:lnTo>
                    <a:pt x="1147" y="1170"/>
                  </a:lnTo>
                  <a:lnTo>
                    <a:pt x="1147" y="1005"/>
                  </a:lnTo>
                  <a:cubicBezTo>
                    <a:pt x="1133" y="994"/>
                    <a:pt x="1107" y="989"/>
                    <a:pt x="1080" y="989"/>
                  </a:cubicBezTo>
                  <a:cubicBezTo>
                    <a:pt x="1054" y="989"/>
                    <a:pt x="1029" y="994"/>
                    <a:pt x="1014" y="1005"/>
                  </a:cubicBezTo>
                  <a:lnTo>
                    <a:pt x="1014" y="1170"/>
                  </a:lnTo>
                  <a:cubicBezTo>
                    <a:pt x="1028" y="1180"/>
                    <a:pt x="1054" y="1186"/>
                    <a:pt x="1080" y="1186"/>
                  </a:cubicBezTo>
                  <a:cubicBezTo>
                    <a:pt x="1107" y="1186"/>
                    <a:pt x="1133" y="1180"/>
                    <a:pt x="1147" y="1170"/>
                  </a:cubicBezTo>
                  <a:close/>
                  <a:moveTo>
                    <a:pt x="1270" y="1231"/>
                  </a:moveTo>
                  <a:lnTo>
                    <a:pt x="1270" y="1231"/>
                  </a:lnTo>
                  <a:cubicBezTo>
                    <a:pt x="1263" y="1212"/>
                    <a:pt x="1263" y="1191"/>
                    <a:pt x="1263" y="1172"/>
                  </a:cubicBezTo>
                  <a:lnTo>
                    <a:pt x="1263" y="1105"/>
                  </a:lnTo>
                  <a:cubicBezTo>
                    <a:pt x="1263" y="1071"/>
                    <a:pt x="1267" y="1005"/>
                    <a:pt x="1283" y="964"/>
                  </a:cubicBezTo>
                  <a:cubicBezTo>
                    <a:pt x="1325" y="943"/>
                    <a:pt x="1364" y="934"/>
                    <a:pt x="1397" y="934"/>
                  </a:cubicBezTo>
                  <a:cubicBezTo>
                    <a:pt x="1432" y="934"/>
                    <a:pt x="1462" y="939"/>
                    <a:pt x="1485" y="953"/>
                  </a:cubicBezTo>
                  <a:cubicBezTo>
                    <a:pt x="1515" y="940"/>
                    <a:pt x="1540" y="934"/>
                    <a:pt x="1565" y="934"/>
                  </a:cubicBezTo>
                  <a:cubicBezTo>
                    <a:pt x="1639" y="934"/>
                    <a:pt x="1699" y="954"/>
                    <a:pt x="1699" y="1033"/>
                  </a:cubicBezTo>
                  <a:lnTo>
                    <a:pt x="1699" y="1171"/>
                  </a:lnTo>
                  <a:cubicBezTo>
                    <a:pt x="1699" y="1190"/>
                    <a:pt x="1699" y="1209"/>
                    <a:pt x="1691" y="1231"/>
                  </a:cubicBezTo>
                  <a:cubicBezTo>
                    <a:pt x="1683" y="1234"/>
                    <a:pt x="1673" y="1235"/>
                    <a:pt x="1663" y="1235"/>
                  </a:cubicBezTo>
                  <a:cubicBezTo>
                    <a:pt x="1653" y="1235"/>
                    <a:pt x="1642" y="1234"/>
                    <a:pt x="1632" y="1231"/>
                  </a:cubicBezTo>
                  <a:lnTo>
                    <a:pt x="1632" y="1033"/>
                  </a:lnTo>
                  <a:cubicBezTo>
                    <a:pt x="1632" y="994"/>
                    <a:pt x="1599" y="989"/>
                    <a:pt x="1565" y="989"/>
                  </a:cubicBezTo>
                  <a:cubicBezTo>
                    <a:pt x="1549" y="989"/>
                    <a:pt x="1529" y="993"/>
                    <a:pt x="1510" y="1003"/>
                  </a:cubicBezTo>
                  <a:cubicBezTo>
                    <a:pt x="1511" y="1031"/>
                    <a:pt x="1511" y="1061"/>
                    <a:pt x="1511" y="1090"/>
                  </a:cubicBezTo>
                  <a:lnTo>
                    <a:pt x="1511" y="1171"/>
                  </a:lnTo>
                  <a:cubicBezTo>
                    <a:pt x="1511" y="1190"/>
                    <a:pt x="1511" y="1209"/>
                    <a:pt x="1508" y="1231"/>
                  </a:cubicBezTo>
                  <a:cubicBezTo>
                    <a:pt x="1499" y="1234"/>
                    <a:pt x="1490" y="1235"/>
                    <a:pt x="1481" y="1235"/>
                  </a:cubicBezTo>
                  <a:cubicBezTo>
                    <a:pt x="1472" y="1235"/>
                    <a:pt x="1463" y="1234"/>
                    <a:pt x="1453" y="1231"/>
                  </a:cubicBezTo>
                  <a:cubicBezTo>
                    <a:pt x="1450" y="1211"/>
                    <a:pt x="1450" y="1191"/>
                    <a:pt x="1450" y="1172"/>
                  </a:cubicBezTo>
                  <a:lnTo>
                    <a:pt x="1450" y="1090"/>
                  </a:lnTo>
                  <a:cubicBezTo>
                    <a:pt x="1450" y="1060"/>
                    <a:pt x="1451" y="1032"/>
                    <a:pt x="1452" y="1002"/>
                  </a:cubicBezTo>
                  <a:cubicBezTo>
                    <a:pt x="1440" y="993"/>
                    <a:pt x="1418" y="989"/>
                    <a:pt x="1397" y="989"/>
                  </a:cubicBezTo>
                  <a:cubicBezTo>
                    <a:pt x="1377" y="989"/>
                    <a:pt x="1358" y="992"/>
                    <a:pt x="1338" y="1001"/>
                  </a:cubicBezTo>
                  <a:cubicBezTo>
                    <a:pt x="1327" y="1043"/>
                    <a:pt x="1328" y="1100"/>
                    <a:pt x="1328" y="1132"/>
                  </a:cubicBezTo>
                  <a:lnTo>
                    <a:pt x="1328" y="1231"/>
                  </a:lnTo>
                  <a:cubicBezTo>
                    <a:pt x="1320" y="1234"/>
                    <a:pt x="1310" y="1235"/>
                    <a:pt x="1300" y="1235"/>
                  </a:cubicBezTo>
                  <a:cubicBezTo>
                    <a:pt x="1290" y="1235"/>
                    <a:pt x="1280" y="1235"/>
                    <a:pt x="1270" y="1231"/>
                  </a:cubicBezTo>
                  <a:close/>
                  <a:moveTo>
                    <a:pt x="1751" y="1140"/>
                  </a:moveTo>
                  <a:lnTo>
                    <a:pt x="1751" y="1140"/>
                  </a:lnTo>
                  <a:lnTo>
                    <a:pt x="1751" y="1118"/>
                  </a:lnTo>
                  <a:cubicBezTo>
                    <a:pt x="1751" y="1074"/>
                    <a:pt x="1754" y="1007"/>
                    <a:pt x="1771" y="964"/>
                  </a:cubicBezTo>
                  <a:cubicBezTo>
                    <a:pt x="1814" y="943"/>
                    <a:pt x="1849" y="934"/>
                    <a:pt x="1883" y="934"/>
                  </a:cubicBezTo>
                  <a:cubicBezTo>
                    <a:pt x="1956" y="934"/>
                    <a:pt x="2013" y="954"/>
                    <a:pt x="2013" y="1033"/>
                  </a:cubicBezTo>
                  <a:lnTo>
                    <a:pt x="2013" y="1153"/>
                  </a:lnTo>
                  <a:cubicBezTo>
                    <a:pt x="2013" y="1185"/>
                    <a:pt x="2011" y="1214"/>
                    <a:pt x="2008" y="1231"/>
                  </a:cubicBezTo>
                  <a:cubicBezTo>
                    <a:pt x="2001" y="1235"/>
                    <a:pt x="1993" y="1236"/>
                    <a:pt x="1985" y="1236"/>
                  </a:cubicBezTo>
                  <a:cubicBezTo>
                    <a:pt x="1976" y="1236"/>
                    <a:pt x="1968" y="1235"/>
                    <a:pt x="1957" y="1231"/>
                  </a:cubicBezTo>
                  <a:lnTo>
                    <a:pt x="1952" y="1205"/>
                  </a:lnTo>
                  <a:cubicBezTo>
                    <a:pt x="1932" y="1225"/>
                    <a:pt x="1895" y="1238"/>
                    <a:pt x="1857" y="1238"/>
                  </a:cubicBezTo>
                  <a:cubicBezTo>
                    <a:pt x="1821" y="1238"/>
                    <a:pt x="1751" y="1221"/>
                    <a:pt x="1751" y="1140"/>
                  </a:cubicBezTo>
                  <a:close/>
                  <a:moveTo>
                    <a:pt x="1948" y="1153"/>
                  </a:moveTo>
                  <a:lnTo>
                    <a:pt x="1948" y="1153"/>
                  </a:lnTo>
                  <a:lnTo>
                    <a:pt x="1948" y="1005"/>
                  </a:lnTo>
                  <a:cubicBezTo>
                    <a:pt x="1936" y="994"/>
                    <a:pt x="1909" y="990"/>
                    <a:pt x="1883" y="990"/>
                  </a:cubicBezTo>
                  <a:cubicBezTo>
                    <a:pt x="1855" y="990"/>
                    <a:pt x="1828" y="994"/>
                    <a:pt x="1816" y="1005"/>
                  </a:cubicBezTo>
                  <a:lnTo>
                    <a:pt x="1816" y="1165"/>
                  </a:lnTo>
                  <a:cubicBezTo>
                    <a:pt x="1830" y="1177"/>
                    <a:pt x="1848" y="1181"/>
                    <a:pt x="1868" y="1181"/>
                  </a:cubicBezTo>
                  <a:cubicBezTo>
                    <a:pt x="1896" y="1181"/>
                    <a:pt x="1926" y="1170"/>
                    <a:pt x="1948" y="1153"/>
                  </a:cubicBezTo>
                  <a:close/>
                  <a:moveTo>
                    <a:pt x="2065" y="1149"/>
                  </a:moveTo>
                  <a:lnTo>
                    <a:pt x="2065" y="1149"/>
                  </a:lnTo>
                  <a:lnTo>
                    <a:pt x="2065" y="959"/>
                  </a:lnTo>
                  <a:cubicBezTo>
                    <a:pt x="2065" y="932"/>
                    <a:pt x="2065" y="902"/>
                    <a:pt x="2072" y="875"/>
                  </a:cubicBezTo>
                  <a:cubicBezTo>
                    <a:pt x="2081" y="872"/>
                    <a:pt x="2091" y="871"/>
                    <a:pt x="2101" y="871"/>
                  </a:cubicBezTo>
                  <a:cubicBezTo>
                    <a:pt x="2110" y="871"/>
                    <a:pt x="2120" y="872"/>
                    <a:pt x="2130" y="874"/>
                  </a:cubicBezTo>
                  <a:lnTo>
                    <a:pt x="2130" y="946"/>
                  </a:lnTo>
                  <a:lnTo>
                    <a:pt x="2203" y="946"/>
                  </a:lnTo>
                  <a:cubicBezTo>
                    <a:pt x="2206" y="955"/>
                    <a:pt x="2208" y="965"/>
                    <a:pt x="2208" y="974"/>
                  </a:cubicBezTo>
                  <a:cubicBezTo>
                    <a:pt x="2208" y="983"/>
                    <a:pt x="2206" y="993"/>
                    <a:pt x="2203" y="1002"/>
                  </a:cubicBezTo>
                  <a:lnTo>
                    <a:pt x="2130" y="1002"/>
                  </a:lnTo>
                  <a:lnTo>
                    <a:pt x="2130" y="1145"/>
                  </a:lnTo>
                  <a:cubicBezTo>
                    <a:pt x="2130" y="1180"/>
                    <a:pt x="2150" y="1192"/>
                    <a:pt x="2190" y="1192"/>
                  </a:cubicBezTo>
                  <a:cubicBezTo>
                    <a:pt x="2198" y="1192"/>
                    <a:pt x="2207" y="1191"/>
                    <a:pt x="2217" y="1191"/>
                  </a:cubicBezTo>
                  <a:cubicBezTo>
                    <a:pt x="2219" y="1197"/>
                    <a:pt x="2223" y="1195"/>
                    <a:pt x="2224" y="1208"/>
                  </a:cubicBezTo>
                  <a:cubicBezTo>
                    <a:pt x="2226" y="1212"/>
                    <a:pt x="2226" y="1215"/>
                    <a:pt x="2226" y="1218"/>
                  </a:cubicBezTo>
                  <a:cubicBezTo>
                    <a:pt x="2226" y="1225"/>
                    <a:pt x="2225" y="1225"/>
                    <a:pt x="2224" y="1229"/>
                  </a:cubicBezTo>
                  <a:cubicBezTo>
                    <a:pt x="2216" y="1233"/>
                    <a:pt x="2194" y="1241"/>
                    <a:pt x="2158" y="1241"/>
                  </a:cubicBezTo>
                  <a:cubicBezTo>
                    <a:pt x="2125" y="1241"/>
                    <a:pt x="2065" y="1227"/>
                    <a:pt x="2065" y="1149"/>
                  </a:cubicBezTo>
                  <a:close/>
                  <a:moveTo>
                    <a:pt x="2334" y="817"/>
                  </a:moveTo>
                  <a:lnTo>
                    <a:pt x="2334" y="817"/>
                  </a:lnTo>
                  <a:lnTo>
                    <a:pt x="2334" y="883"/>
                  </a:lnTo>
                  <a:cubicBezTo>
                    <a:pt x="2327" y="887"/>
                    <a:pt x="2314" y="890"/>
                    <a:pt x="2301" y="890"/>
                  </a:cubicBezTo>
                  <a:cubicBezTo>
                    <a:pt x="2289" y="890"/>
                    <a:pt x="2276" y="887"/>
                    <a:pt x="2268" y="883"/>
                  </a:cubicBezTo>
                  <a:lnTo>
                    <a:pt x="2268" y="817"/>
                  </a:lnTo>
                  <a:cubicBezTo>
                    <a:pt x="2276" y="813"/>
                    <a:pt x="2289" y="811"/>
                    <a:pt x="2301" y="811"/>
                  </a:cubicBezTo>
                  <a:cubicBezTo>
                    <a:pt x="2315" y="811"/>
                    <a:pt x="2327" y="813"/>
                    <a:pt x="2334" y="817"/>
                  </a:cubicBezTo>
                  <a:close/>
                  <a:moveTo>
                    <a:pt x="2327" y="948"/>
                  </a:moveTo>
                  <a:lnTo>
                    <a:pt x="2327" y="948"/>
                  </a:lnTo>
                  <a:cubicBezTo>
                    <a:pt x="2334" y="970"/>
                    <a:pt x="2334" y="990"/>
                    <a:pt x="2334" y="1011"/>
                  </a:cubicBezTo>
                  <a:lnTo>
                    <a:pt x="2334" y="1165"/>
                  </a:lnTo>
                  <a:cubicBezTo>
                    <a:pt x="2334" y="1186"/>
                    <a:pt x="2334" y="1207"/>
                    <a:pt x="2330" y="1231"/>
                  </a:cubicBezTo>
                  <a:cubicBezTo>
                    <a:pt x="2321" y="1234"/>
                    <a:pt x="2311" y="1235"/>
                    <a:pt x="2302" y="1235"/>
                  </a:cubicBezTo>
                  <a:cubicBezTo>
                    <a:pt x="2291" y="1235"/>
                    <a:pt x="2281" y="1234"/>
                    <a:pt x="2271" y="1231"/>
                  </a:cubicBezTo>
                  <a:cubicBezTo>
                    <a:pt x="2269" y="1209"/>
                    <a:pt x="2268" y="1187"/>
                    <a:pt x="2268" y="1166"/>
                  </a:cubicBezTo>
                  <a:lnTo>
                    <a:pt x="2268" y="1011"/>
                  </a:lnTo>
                  <a:cubicBezTo>
                    <a:pt x="2268" y="990"/>
                    <a:pt x="2268" y="970"/>
                    <a:pt x="2275" y="948"/>
                  </a:cubicBezTo>
                  <a:cubicBezTo>
                    <a:pt x="2285" y="944"/>
                    <a:pt x="2292" y="943"/>
                    <a:pt x="2300" y="943"/>
                  </a:cubicBezTo>
                  <a:cubicBezTo>
                    <a:pt x="2309" y="944"/>
                    <a:pt x="2318" y="945"/>
                    <a:pt x="2327" y="948"/>
                  </a:cubicBezTo>
                  <a:close/>
                  <a:moveTo>
                    <a:pt x="2391" y="1142"/>
                  </a:moveTo>
                  <a:lnTo>
                    <a:pt x="2391" y="1142"/>
                  </a:lnTo>
                  <a:lnTo>
                    <a:pt x="2391" y="1118"/>
                  </a:lnTo>
                  <a:cubicBezTo>
                    <a:pt x="2391" y="1074"/>
                    <a:pt x="2393" y="1007"/>
                    <a:pt x="2410" y="964"/>
                  </a:cubicBezTo>
                  <a:cubicBezTo>
                    <a:pt x="2453" y="943"/>
                    <a:pt x="2488" y="934"/>
                    <a:pt x="2522" y="934"/>
                  </a:cubicBezTo>
                  <a:cubicBezTo>
                    <a:pt x="2595" y="934"/>
                    <a:pt x="2653" y="954"/>
                    <a:pt x="2653" y="1033"/>
                  </a:cubicBezTo>
                  <a:lnTo>
                    <a:pt x="2653" y="1058"/>
                  </a:lnTo>
                  <a:cubicBezTo>
                    <a:pt x="2653" y="1071"/>
                    <a:pt x="2653" y="1162"/>
                    <a:pt x="2634" y="1210"/>
                  </a:cubicBezTo>
                  <a:cubicBezTo>
                    <a:pt x="2602" y="1230"/>
                    <a:pt x="2565" y="1241"/>
                    <a:pt x="2522" y="1241"/>
                  </a:cubicBezTo>
                  <a:cubicBezTo>
                    <a:pt x="2452" y="1241"/>
                    <a:pt x="2391" y="1225"/>
                    <a:pt x="2391" y="1142"/>
                  </a:cubicBezTo>
                  <a:close/>
                  <a:moveTo>
                    <a:pt x="2589" y="1170"/>
                  </a:moveTo>
                  <a:lnTo>
                    <a:pt x="2589" y="1170"/>
                  </a:lnTo>
                  <a:lnTo>
                    <a:pt x="2589" y="1005"/>
                  </a:lnTo>
                  <a:cubicBezTo>
                    <a:pt x="2574" y="994"/>
                    <a:pt x="2548" y="989"/>
                    <a:pt x="2522" y="989"/>
                  </a:cubicBezTo>
                  <a:cubicBezTo>
                    <a:pt x="2496" y="989"/>
                    <a:pt x="2469" y="994"/>
                    <a:pt x="2456" y="1005"/>
                  </a:cubicBezTo>
                  <a:lnTo>
                    <a:pt x="2456" y="1170"/>
                  </a:lnTo>
                  <a:cubicBezTo>
                    <a:pt x="2468" y="1180"/>
                    <a:pt x="2495" y="1186"/>
                    <a:pt x="2522" y="1186"/>
                  </a:cubicBezTo>
                  <a:cubicBezTo>
                    <a:pt x="2548" y="1186"/>
                    <a:pt x="2575" y="1180"/>
                    <a:pt x="2589" y="1170"/>
                  </a:cubicBezTo>
                  <a:close/>
                  <a:moveTo>
                    <a:pt x="2711" y="1231"/>
                  </a:moveTo>
                  <a:lnTo>
                    <a:pt x="2711" y="1231"/>
                  </a:lnTo>
                  <a:cubicBezTo>
                    <a:pt x="2704" y="1211"/>
                    <a:pt x="2704" y="1190"/>
                    <a:pt x="2704" y="1170"/>
                  </a:cubicBezTo>
                  <a:lnTo>
                    <a:pt x="2704" y="1118"/>
                  </a:lnTo>
                  <a:cubicBezTo>
                    <a:pt x="2704" y="1074"/>
                    <a:pt x="2705" y="1007"/>
                    <a:pt x="2724" y="964"/>
                  </a:cubicBezTo>
                  <a:cubicBezTo>
                    <a:pt x="2766" y="943"/>
                    <a:pt x="2801" y="934"/>
                    <a:pt x="2836" y="934"/>
                  </a:cubicBezTo>
                  <a:cubicBezTo>
                    <a:pt x="2909" y="934"/>
                    <a:pt x="2966" y="954"/>
                    <a:pt x="2966" y="1033"/>
                  </a:cubicBezTo>
                  <a:lnTo>
                    <a:pt x="2966" y="1168"/>
                  </a:lnTo>
                  <a:cubicBezTo>
                    <a:pt x="2966" y="1189"/>
                    <a:pt x="2967" y="1210"/>
                    <a:pt x="2959" y="1231"/>
                  </a:cubicBezTo>
                  <a:cubicBezTo>
                    <a:pt x="2950" y="1235"/>
                    <a:pt x="2940" y="1236"/>
                    <a:pt x="2933" y="1236"/>
                  </a:cubicBezTo>
                  <a:cubicBezTo>
                    <a:pt x="2923" y="1236"/>
                    <a:pt x="2913" y="1235"/>
                    <a:pt x="2901" y="1231"/>
                  </a:cubicBezTo>
                  <a:lnTo>
                    <a:pt x="2901" y="1038"/>
                  </a:lnTo>
                  <a:cubicBezTo>
                    <a:pt x="2901" y="998"/>
                    <a:pt x="2869" y="990"/>
                    <a:pt x="2837" y="990"/>
                  </a:cubicBezTo>
                  <a:cubicBezTo>
                    <a:pt x="2817" y="990"/>
                    <a:pt x="2799" y="993"/>
                    <a:pt x="2780" y="1002"/>
                  </a:cubicBezTo>
                  <a:cubicBezTo>
                    <a:pt x="2770" y="1033"/>
                    <a:pt x="2769" y="1083"/>
                    <a:pt x="2769" y="1111"/>
                  </a:cubicBezTo>
                  <a:lnTo>
                    <a:pt x="2769" y="1233"/>
                  </a:lnTo>
                  <a:cubicBezTo>
                    <a:pt x="2757" y="1235"/>
                    <a:pt x="2748" y="1236"/>
                    <a:pt x="2738" y="1236"/>
                  </a:cubicBezTo>
                  <a:cubicBezTo>
                    <a:pt x="2730" y="1235"/>
                    <a:pt x="2721" y="1235"/>
                    <a:pt x="2711" y="1231"/>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47" name="Freeform 51">
            <a:extLst>
              <a:ext uri="{FF2B5EF4-FFF2-40B4-BE49-F238E27FC236}">
                <a16:creationId xmlns:a16="http://schemas.microsoft.com/office/drawing/2014/main" id="{3EAAF5FD-DEF0-964B-9C33-B687D119C97E}"/>
              </a:ext>
            </a:extLst>
          </p:cNvPr>
          <p:cNvSpPr>
            <a:spLocks noChangeArrowheads="1"/>
          </p:cNvSpPr>
          <p:nvPr/>
        </p:nvSpPr>
        <p:spPr bwMode="auto">
          <a:xfrm>
            <a:off x="8629008" y="1890888"/>
            <a:ext cx="338138" cy="450850"/>
          </a:xfrm>
          <a:custGeom>
            <a:avLst/>
            <a:gdLst>
              <a:gd name="T0" fmla="*/ 868 w 940"/>
              <a:gd name="T1" fmla="*/ 1111 h 1253"/>
              <a:gd name="T2" fmla="*/ 868 w 940"/>
              <a:gd name="T3" fmla="*/ 1111 h 1253"/>
              <a:gd name="T4" fmla="*/ 657 w 940"/>
              <a:gd name="T5" fmla="*/ 1054 h 1253"/>
              <a:gd name="T6" fmla="*/ 452 w 940"/>
              <a:gd name="T7" fmla="*/ 771 h 1253"/>
              <a:gd name="T8" fmla="*/ 498 w 940"/>
              <a:gd name="T9" fmla="*/ 703 h 1253"/>
              <a:gd name="T10" fmla="*/ 567 w 940"/>
              <a:gd name="T11" fmla="*/ 749 h 1253"/>
              <a:gd name="T12" fmla="*/ 716 w 940"/>
              <a:gd name="T13" fmla="*/ 952 h 1253"/>
              <a:gd name="T14" fmla="*/ 939 w 940"/>
              <a:gd name="T15" fmla="*/ 985 h 1253"/>
              <a:gd name="T16" fmla="*/ 939 w 940"/>
              <a:gd name="T17" fmla="*/ 102 h 1253"/>
              <a:gd name="T18" fmla="*/ 689 w 940"/>
              <a:gd name="T19" fmla="*/ 17 h 1253"/>
              <a:gd name="T20" fmla="*/ 752 w 940"/>
              <a:gd name="T21" fmla="*/ 240 h 1253"/>
              <a:gd name="T22" fmla="*/ 610 w 940"/>
              <a:gd name="T23" fmla="*/ 559 h 1253"/>
              <a:gd name="T24" fmla="*/ 571 w 940"/>
              <a:gd name="T25" fmla="*/ 574 h 1253"/>
              <a:gd name="T26" fmla="*/ 527 w 940"/>
              <a:gd name="T27" fmla="*/ 553 h 1253"/>
              <a:gd name="T28" fmla="*/ 533 w 940"/>
              <a:gd name="T29" fmla="*/ 471 h 1253"/>
              <a:gd name="T30" fmla="*/ 635 w 940"/>
              <a:gd name="T31" fmla="*/ 240 h 1253"/>
              <a:gd name="T32" fmla="*/ 531 w 940"/>
              <a:gd name="T33" fmla="*/ 10 h 1253"/>
              <a:gd name="T34" fmla="*/ 522 w 940"/>
              <a:gd name="T35" fmla="*/ 1 h 1253"/>
              <a:gd name="T36" fmla="*/ 470 w 940"/>
              <a:gd name="T37" fmla="*/ 0 h 1253"/>
              <a:gd name="T38" fmla="*/ 0 w 940"/>
              <a:gd name="T39" fmla="*/ 102 h 1253"/>
              <a:gd name="T40" fmla="*/ 0 w 940"/>
              <a:gd name="T41" fmla="*/ 564 h 1253"/>
              <a:gd name="T42" fmla="*/ 348 w 940"/>
              <a:gd name="T43" fmla="*/ 528 h 1253"/>
              <a:gd name="T44" fmla="*/ 384 w 940"/>
              <a:gd name="T45" fmla="*/ 603 h 1253"/>
              <a:gd name="T46" fmla="*/ 309 w 940"/>
              <a:gd name="T47" fmla="*/ 639 h 1253"/>
              <a:gd name="T48" fmla="*/ 58 w 940"/>
              <a:gd name="T49" fmla="*/ 666 h 1253"/>
              <a:gd name="T50" fmla="*/ 0 w 940"/>
              <a:gd name="T51" fmla="*/ 710 h 1253"/>
              <a:gd name="T52" fmla="*/ 0 w 940"/>
              <a:gd name="T53" fmla="*/ 1150 h 1253"/>
              <a:gd name="T54" fmla="*/ 470 w 940"/>
              <a:gd name="T55" fmla="*/ 1252 h 1253"/>
              <a:gd name="T56" fmla="*/ 939 w 940"/>
              <a:gd name="T57" fmla="*/ 1150 h 1253"/>
              <a:gd name="T58" fmla="*/ 939 w 940"/>
              <a:gd name="T59" fmla="*/ 1105 h 1253"/>
              <a:gd name="T60" fmla="*/ 868 w 940"/>
              <a:gd name="T61" fmla="*/ 1111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0" h="1253">
                <a:moveTo>
                  <a:pt x="868" y="1111"/>
                </a:moveTo>
                <a:lnTo>
                  <a:pt x="868" y="1111"/>
                </a:lnTo>
                <a:cubicBezTo>
                  <a:pt x="795" y="1111"/>
                  <a:pt x="723" y="1092"/>
                  <a:pt x="657" y="1054"/>
                </a:cubicBezTo>
                <a:cubicBezTo>
                  <a:pt x="549" y="992"/>
                  <a:pt x="474" y="889"/>
                  <a:pt x="452" y="771"/>
                </a:cubicBezTo>
                <a:cubicBezTo>
                  <a:pt x="446" y="740"/>
                  <a:pt x="466" y="709"/>
                  <a:pt x="498" y="703"/>
                </a:cubicBezTo>
                <a:cubicBezTo>
                  <a:pt x="530" y="697"/>
                  <a:pt x="561" y="717"/>
                  <a:pt x="567" y="749"/>
                </a:cubicBezTo>
                <a:cubicBezTo>
                  <a:pt x="583" y="833"/>
                  <a:pt x="638" y="907"/>
                  <a:pt x="716" y="952"/>
                </a:cubicBezTo>
                <a:cubicBezTo>
                  <a:pt x="784" y="992"/>
                  <a:pt x="865" y="1003"/>
                  <a:pt x="939" y="985"/>
                </a:cubicBezTo>
                <a:cubicBezTo>
                  <a:pt x="939" y="102"/>
                  <a:pt x="939" y="102"/>
                  <a:pt x="939" y="102"/>
                </a:cubicBezTo>
                <a:cubicBezTo>
                  <a:pt x="887" y="65"/>
                  <a:pt x="798" y="34"/>
                  <a:pt x="689" y="17"/>
                </a:cubicBezTo>
                <a:cubicBezTo>
                  <a:pt x="729" y="82"/>
                  <a:pt x="751" y="159"/>
                  <a:pt x="752" y="240"/>
                </a:cubicBezTo>
                <a:cubicBezTo>
                  <a:pt x="752" y="364"/>
                  <a:pt x="701" y="480"/>
                  <a:pt x="610" y="559"/>
                </a:cubicBezTo>
                <a:cubicBezTo>
                  <a:pt x="599" y="569"/>
                  <a:pt x="585" y="574"/>
                  <a:pt x="571" y="574"/>
                </a:cubicBezTo>
                <a:cubicBezTo>
                  <a:pt x="555" y="574"/>
                  <a:pt x="539" y="567"/>
                  <a:pt x="527" y="553"/>
                </a:cubicBezTo>
                <a:cubicBezTo>
                  <a:pt x="506" y="529"/>
                  <a:pt x="508" y="492"/>
                  <a:pt x="533" y="471"/>
                </a:cubicBezTo>
                <a:cubicBezTo>
                  <a:pt x="598" y="414"/>
                  <a:pt x="635" y="330"/>
                  <a:pt x="635" y="240"/>
                </a:cubicBezTo>
                <a:cubicBezTo>
                  <a:pt x="635" y="150"/>
                  <a:pt x="597" y="66"/>
                  <a:pt x="531" y="10"/>
                </a:cubicBezTo>
                <a:cubicBezTo>
                  <a:pt x="528" y="7"/>
                  <a:pt x="525" y="4"/>
                  <a:pt x="522" y="1"/>
                </a:cubicBezTo>
                <a:cubicBezTo>
                  <a:pt x="505" y="0"/>
                  <a:pt x="488" y="0"/>
                  <a:pt x="470" y="0"/>
                </a:cubicBezTo>
                <a:cubicBezTo>
                  <a:pt x="263" y="0"/>
                  <a:pt x="85" y="42"/>
                  <a:pt x="0" y="102"/>
                </a:cubicBezTo>
                <a:cubicBezTo>
                  <a:pt x="0" y="564"/>
                  <a:pt x="0" y="564"/>
                  <a:pt x="0" y="564"/>
                </a:cubicBezTo>
                <a:cubicBezTo>
                  <a:pt x="108" y="502"/>
                  <a:pt x="234" y="489"/>
                  <a:pt x="348" y="528"/>
                </a:cubicBezTo>
                <a:cubicBezTo>
                  <a:pt x="378" y="539"/>
                  <a:pt x="394" y="573"/>
                  <a:pt x="384" y="603"/>
                </a:cubicBezTo>
                <a:cubicBezTo>
                  <a:pt x="373" y="634"/>
                  <a:pt x="340" y="650"/>
                  <a:pt x="309" y="639"/>
                </a:cubicBezTo>
                <a:cubicBezTo>
                  <a:pt x="228" y="611"/>
                  <a:pt x="136" y="621"/>
                  <a:pt x="58" y="666"/>
                </a:cubicBezTo>
                <a:cubicBezTo>
                  <a:pt x="37" y="679"/>
                  <a:pt x="18" y="693"/>
                  <a:pt x="0" y="710"/>
                </a:cubicBezTo>
                <a:cubicBezTo>
                  <a:pt x="0" y="1150"/>
                  <a:pt x="0" y="1150"/>
                  <a:pt x="0" y="1150"/>
                </a:cubicBezTo>
                <a:cubicBezTo>
                  <a:pt x="85" y="1210"/>
                  <a:pt x="263" y="1252"/>
                  <a:pt x="470" y="1252"/>
                </a:cubicBezTo>
                <a:cubicBezTo>
                  <a:pt x="678" y="1252"/>
                  <a:pt x="855" y="1210"/>
                  <a:pt x="939" y="1150"/>
                </a:cubicBezTo>
                <a:cubicBezTo>
                  <a:pt x="939" y="1105"/>
                  <a:pt x="939" y="1105"/>
                  <a:pt x="939" y="1105"/>
                </a:cubicBezTo>
                <a:cubicBezTo>
                  <a:pt x="916" y="1109"/>
                  <a:pt x="892" y="1111"/>
                  <a:pt x="868" y="1111"/>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2" name="Freeform 3">
            <a:extLst>
              <a:ext uri="{FF2B5EF4-FFF2-40B4-BE49-F238E27FC236}">
                <a16:creationId xmlns:a16="http://schemas.microsoft.com/office/drawing/2014/main" id="{20F1C5E8-99B9-C246-BFDA-F8F7444FB74B}"/>
              </a:ext>
            </a:extLst>
          </p:cNvPr>
          <p:cNvSpPr>
            <a:spLocks noChangeArrowheads="1"/>
          </p:cNvSpPr>
          <p:nvPr/>
        </p:nvSpPr>
        <p:spPr bwMode="auto">
          <a:xfrm>
            <a:off x="8629008" y="2501916"/>
            <a:ext cx="338137" cy="450850"/>
          </a:xfrm>
          <a:custGeom>
            <a:avLst/>
            <a:gdLst>
              <a:gd name="T0" fmla="*/ 602 w 1111"/>
              <a:gd name="T1" fmla="*/ 946 h 1482"/>
              <a:gd name="T2" fmla="*/ 602 w 1111"/>
              <a:gd name="T3" fmla="*/ 946 h 1482"/>
              <a:gd name="T4" fmla="*/ 628 w 1111"/>
              <a:gd name="T5" fmla="*/ 893 h 1482"/>
              <a:gd name="T6" fmla="*/ 835 w 1111"/>
              <a:gd name="T7" fmla="*/ 725 h 1482"/>
              <a:gd name="T8" fmla="*/ 835 w 1111"/>
              <a:gd name="T9" fmla="*/ 23 h 1482"/>
              <a:gd name="T10" fmla="*/ 555 w 1111"/>
              <a:gd name="T11" fmla="*/ 0 h 1482"/>
              <a:gd name="T12" fmla="*/ 552 w 1111"/>
              <a:gd name="T13" fmla="*/ 0 h 1482"/>
              <a:gd name="T14" fmla="*/ 552 w 1111"/>
              <a:gd name="T15" fmla="*/ 522 h 1482"/>
              <a:gd name="T16" fmla="*/ 526 w 1111"/>
              <a:gd name="T17" fmla="*/ 577 h 1482"/>
              <a:gd name="T18" fmla="*/ 275 w 1111"/>
              <a:gd name="T19" fmla="*/ 777 h 1482"/>
              <a:gd name="T20" fmla="*/ 275 w 1111"/>
              <a:gd name="T21" fmla="*/ 1457 h 1482"/>
              <a:gd name="T22" fmla="*/ 555 w 1111"/>
              <a:gd name="T23" fmla="*/ 1481 h 1482"/>
              <a:gd name="T24" fmla="*/ 602 w 1111"/>
              <a:gd name="T25" fmla="*/ 1481 h 1482"/>
              <a:gd name="T26" fmla="*/ 602 w 1111"/>
              <a:gd name="T27" fmla="*/ 946 h 1482"/>
              <a:gd name="T28" fmla="*/ 136 w 1111"/>
              <a:gd name="T29" fmla="*/ 744 h 1482"/>
              <a:gd name="T30" fmla="*/ 136 w 1111"/>
              <a:gd name="T31" fmla="*/ 744 h 1482"/>
              <a:gd name="T32" fmla="*/ 163 w 1111"/>
              <a:gd name="T33" fmla="*/ 690 h 1482"/>
              <a:gd name="T34" fmla="*/ 413 w 1111"/>
              <a:gd name="T35" fmla="*/ 489 h 1482"/>
              <a:gd name="T36" fmla="*/ 413 w 1111"/>
              <a:gd name="T37" fmla="*/ 6 h 1482"/>
              <a:gd name="T38" fmla="*/ 0 w 1111"/>
              <a:gd name="T39" fmla="*/ 121 h 1482"/>
              <a:gd name="T40" fmla="*/ 0 w 1111"/>
              <a:gd name="T41" fmla="*/ 1361 h 1482"/>
              <a:gd name="T42" fmla="*/ 136 w 1111"/>
              <a:gd name="T43" fmla="*/ 1424 h 1482"/>
              <a:gd name="T44" fmla="*/ 136 w 1111"/>
              <a:gd name="T45" fmla="*/ 744 h 1482"/>
              <a:gd name="T46" fmla="*/ 974 w 1111"/>
              <a:gd name="T47" fmla="*/ 57 h 1482"/>
              <a:gd name="T48" fmla="*/ 974 w 1111"/>
              <a:gd name="T49" fmla="*/ 57 h 1482"/>
              <a:gd name="T50" fmla="*/ 974 w 1111"/>
              <a:gd name="T51" fmla="*/ 757 h 1482"/>
              <a:gd name="T52" fmla="*/ 949 w 1111"/>
              <a:gd name="T53" fmla="*/ 812 h 1482"/>
              <a:gd name="T54" fmla="*/ 742 w 1111"/>
              <a:gd name="T55" fmla="*/ 980 h 1482"/>
              <a:gd name="T56" fmla="*/ 742 w 1111"/>
              <a:gd name="T57" fmla="*/ 1471 h 1482"/>
              <a:gd name="T58" fmla="*/ 1110 w 1111"/>
              <a:gd name="T59" fmla="*/ 1361 h 1482"/>
              <a:gd name="T60" fmla="*/ 1110 w 1111"/>
              <a:gd name="T61" fmla="*/ 121 h 1482"/>
              <a:gd name="T62" fmla="*/ 974 w 1111"/>
              <a:gd name="T63" fmla="*/ 57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1" h="1482">
                <a:moveTo>
                  <a:pt x="602" y="946"/>
                </a:moveTo>
                <a:lnTo>
                  <a:pt x="602" y="946"/>
                </a:lnTo>
                <a:cubicBezTo>
                  <a:pt x="602" y="926"/>
                  <a:pt x="611" y="906"/>
                  <a:pt x="628" y="893"/>
                </a:cubicBezTo>
                <a:lnTo>
                  <a:pt x="835" y="725"/>
                </a:lnTo>
                <a:lnTo>
                  <a:pt x="835" y="23"/>
                </a:lnTo>
                <a:cubicBezTo>
                  <a:pt x="750" y="9"/>
                  <a:pt x="656" y="0"/>
                  <a:pt x="555" y="0"/>
                </a:cubicBezTo>
                <a:lnTo>
                  <a:pt x="552" y="0"/>
                </a:lnTo>
                <a:lnTo>
                  <a:pt x="552" y="522"/>
                </a:lnTo>
                <a:cubicBezTo>
                  <a:pt x="552" y="543"/>
                  <a:pt x="542" y="563"/>
                  <a:pt x="526" y="577"/>
                </a:cubicBezTo>
                <a:lnTo>
                  <a:pt x="275" y="777"/>
                </a:lnTo>
                <a:lnTo>
                  <a:pt x="275" y="1457"/>
                </a:lnTo>
                <a:cubicBezTo>
                  <a:pt x="360" y="1473"/>
                  <a:pt x="454" y="1481"/>
                  <a:pt x="555" y="1481"/>
                </a:cubicBezTo>
                <a:lnTo>
                  <a:pt x="602" y="1481"/>
                </a:lnTo>
                <a:lnTo>
                  <a:pt x="602" y="946"/>
                </a:lnTo>
                <a:close/>
                <a:moveTo>
                  <a:pt x="136" y="744"/>
                </a:moveTo>
                <a:lnTo>
                  <a:pt x="136" y="744"/>
                </a:lnTo>
                <a:cubicBezTo>
                  <a:pt x="136" y="723"/>
                  <a:pt x="146" y="703"/>
                  <a:pt x="163" y="690"/>
                </a:cubicBezTo>
                <a:lnTo>
                  <a:pt x="413" y="489"/>
                </a:lnTo>
                <a:lnTo>
                  <a:pt x="413" y="6"/>
                </a:lnTo>
                <a:cubicBezTo>
                  <a:pt x="231" y="21"/>
                  <a:pt x="79" y="63"/>
                  <a:pt x="0" y="121"/>
                </a:cubicBezTo>
                <a:lnTo>
                  <a:pt x="0" y="1361"/>
                </a:lnTo>
                <a:cubicBezTo>
                  <a:pt x="34" y="1384"/>
                  <a:pt x="80" y="1406"/>
                  <a:pt x="136" y="1424"/>
                </a:cubicBezTo>
                <a:lnTo>
                  <a:pt x="136" y="744"/>
                </a:lnTo>
                <a:close/>
                <a:moveTo>
                  <a:pt x="974" y="57"/>
                </a:moveTo>
                <a:lnTo>
                  <a:pt x="974" y="57"/>
                </a:lnTo>
                <a:lnTo>
                  <a:pt x="974" y="757"/>
                </a:lnTo>
                <a:cubicBezTo>
                  <a:pt x="974" y="778"/>
                  <a:pt x="964" y="798"/>
                  <a:pt x="949" y="812"/>
                </a:cubicBezTo>
                <a:lnTo>
                  <a:pt x="742" y="980"/>
                </a:lnTo>
                <a:lnTo>
                  <a:pt x="742" y="1471"/>
                </a:lnTo>
                <a:cubicBezTo>
                  <a:pt x="904" y="1453"/>
                  <a:pt x="1037" y="1413"/>
                  <a:pt x="1110" y="1361"/>
                </a:cubicBezTo>
                <a:lnTo>
                  <a:pt x="1110" y="121"/>
                </a:lnTo>
                <a:cubicBezTo>
                  <a:pt x="1077" y="97"/>
                  <a:pt x="1030" y="76"/>
                  <a:pt x="974" y="57"/>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9">
            <a:extLst>
              <a:ext uri="{FF2B5EF4-FFF2-40B4-BE49-F238E27FC236}">
                <a16:creationId xmlns:a16="http://schemas.microsoft.com/office/drawing/2014/main" id="{67A83E7E-54B2-7144-9C80-C2D60DBDF62A}"/>
              </a:ext>
            </a:extLst>
          </p:cNvPr>
          <p:cNvSpPr>
            <a:spLocks noChangeArrowheads="1"/>
          </p:cNvSpPr>
          <p:nvPr/>
        </p:nvSpPr>
        <p:spPr bwMode="auto">
          <a:xfrm>
            <a:off x="8629008" y="4887584"/>
            <a:ext cx="323789" cy="431718"/>
          </a:xfrm>
          <a:custGeom>
            <a:avLst/>
            <a:gdLst>
              <a:gd name="T0" fmla="*/ 518 w 1110"/>
              <a:gd name="T1" fmla="*/ 67 h 1481"/>
              <a:gd name="T2" fmla="*/ 518 w 1110"/>
              <a:gd name="T3" fmla="*/ 67 h 1481"/>
              <a:gd name="T4" fmla="*/ 580 w 1110"/>
              <a:gd name="T5" fmla="*/ 0 h 1481"/>
              <a:gd name="T6" fmla="*/ 555 w 1110"/>
              <a:gd name="T7" fmla="*/ 0 h 1481"/>
              <a:gd name="T8" fmla="*/ 342 w 1110"/>
              <a:gd name="T9" fmla="*/ 12 h 1481"/>
              <a:gd name="T10" fmla="*/ 269 w 1110"/>
              <a:gd name="T11" fmla="*/ 226 h 1481"/>
              <a:gd name="T12" fmla="*/ 307 w 1110"/>
              <a:gd name="T13" fmla="*/ 544 h 1481"/>
              <a:gd name="T14" fmla="*/ 499 w 1110"/>
              <a:gd name="T15" fmla="*/ 821 h 1481"/>
              <a:gd name="T16" fmla="*/ 646 w 1110"/>
              <a:gd name="T17" fmla="*/ 1028 h 1481"/>
              <a:gd name="T18" fmla="*/ 671 w 1110"/>
              <a:gd name="T19" fmla="*/ 1228 h 1481"/>
              <a:gd name="T20" fmla="*/ 591 w 1110"/>
              <a:gd name="T21" fmla="*/ 1413 h 1481"/>
              <a:gd name="T22" fmla="*/ 529 w 1110"/>
              <a:gd name="T23" fmla="*/ 1480 h 1481"/>
              <a:gd name="T24" fmla="*/ 555 w 1110"/>
              <a:gd name="T25" fmla="*/ 1480 h 1481"/>
              <a:gd name="T26" fmla="*/ 768 w 1110"/>
              <a:gd name="T27" fmla="*/ 1466 h 1481"/>
              <a:gd name="T28" fmla="*/ 840 w 1110"/>
              <a:gd name="T29" fmla="*/ 1252 h 1481"/>
              <a:gd name="T30" fmla="*/ 802 w 1110"/>
              <a:gd name="T31" fmla="*/ 935 h 1481"/>
              <a:gd name="T32" fmla="*/ 610 w 1110"/>
              <a:gd name="T33" fmla="*/ 657 h 1481"/>
              <a:gd name="T34" fmla="*/ 464 w 1110"/>
              <a:gd name="T35" fmla="*/ 450 h 1481"/>
              <a:gd name="T36" fmla="*/ 438 w 1110"/>
              <a:gd name="T37" fmla="*/ 251 h 1481"/>
              <a:gd name="T38" fmla="*/ 518 w 1110"/>
              <a:gd name="T39" fmla="*/ 67 h 1481"/>
              <a:gd name="T40" fmla="*/ 331 w 1110"/>
              <a:gd name="T41" fmla="*/ 1446 h 1481"/>
              <a:gd name="T42" fmla="*/ 331 w 1110"/>
              <a:gd name="T43" fmla="*/ 1446 h 1481"/>
              <a:gd name="T44" fmla="*/ 480 w 1110"/>
              <a:gd name="T45" fmla="*/ 1328 h 1481"/>
              <a:gd name="T46" fmla="*/ 533 w 1110"/>
              <a:gd name="T47" fmla="*/ 1208 h 1481"/>
              <a:gd name="T48" fmla="*/ 516 w 1110"/>
              <a:gd name="T49" fmla="*/ 1078 h 1481"/>
              <a:gd name="T50" fmla="*/ 406 w 1110"/>
              <a:gd name="T51" fmla="*/ 922 h 1481"/>
              <a:gd name="T52" fmla="*/ 178 w 1110"/>
              <a:gd name="T53" fmla="*/ 594 h 1481"/>
              <a:gd name="T54" fmla="*/ 132 w 1110"/>
              <a:gd name="T55" fmla="*/ 207 h 1481"/>
              <a:gd name="T56" fmla="*/ 174 w 1110"/>
              <a:gd name="T57" fmla="*/ 46 h 1481"/>
              <a:gd name="T58" fmla="*/ 0 w 1110"/>
              <a:gd name="T59" fmla="*/ 119 h 1481"/>
              <a:gd name="T60" fmla="*/ 0 w 1110"/>
              <a:gd name="T61" fmla="*/ 1358 h 1481"/>
              <a:gd name="T62" fmla="*/ 302 w 1110"/>
              <a:gd name="T63" fmla="*/ 1461 h 1481"/>
              <a:gd name="T64" fmla="*/ 331 w 1110"/>
              <a:gd name="T65" fmla="*/ 1446 h 1481"/>
              <a:gd name="T66" fmla="*/ 779 w 1110"/>
              <a:gd name="T67" fmla="*/ 32 h 1481"/>
              <a:gd name="T68" fmla="*/ 779 w 1110"/>
              <a:gd name="T69" fmla="*/ 32 h 1481"/>
              <a:gd name="T70" fmla="*/ 629 w 1110"/>
              <a:gd name="T71" fmla="*/ 149 h 1481"/>
              <a:gd name="T72" fmla="*/ 576 w 1110"/>
              <a:gd name="T73" fmla="*/ 270 h 1481"/>
              <a:gd name="T74" fmla="*/ 593 w 1110"/>
              <a:gd name="T75" fmla="*/ 400 h 1481"/>
              <a:gd name="T76" fmla="*/ 704 w 1110"/>
              <a:gd name="T77" fmla="*/ 556 h 1481"/>
              <a:gd name="T78" fmla="*/ 931 w 1110"/>
              <a:gd name="T79" fmla="*/ 884 h 1481"/>
              <a:gd name="T80" fmla="*/ 977 w 1110"/>
              <a:gd name="T81" fmla="*/ 1272 h 1481"/>
              <a:gd name="T82" fmla="*/ 935 w 1110"/>
              <a:gd name="T83" fmla="*/ 1434 h 1481"/>
              <a:gd name="T84" fmla="*/ 1109 w 1110"/>
              <a:gd name="T85" fmla="*/ 1358 h 1481"/>
              <a:gd name="T86" fmla="*/ 1109 w 1110"/>
              <a:gd name="T87" fmla="*/ 119 h 1481"/>
              <a:gd name="T88" fmla="*/ 807 w 1110"/>
              <a:gd name="T89" fmla="*/ 18 h 1481"/>
              <a:gd name="T90" fmla="*/ 779 w 1110"/>
              <a:gd name="T91" fmla="*/ 32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0" h="1481">
                <a:moveTo>
                  <a:pt x="518" y="67"/>
                </a:moveTo>
                <a:lnTo>
                  <a:pt x="518" y="67"/>
                </a:lnTo>
                <a:cubicBezTo>
                  <a:pt x="536" y="42"/>
                  <a:pt x="557" y="20"/>
                  <a:pt x="580" y="0"/>
                </a:cubicBezTo>
                <a:lnTo>
                  <a:pt x="555" y="0"/>
                </a:lnTo>
                <a:cubicBezTo>
                  <a:pt x="479" y="0"/>
                  <a:pt x="408" y="5"/>
                  <a:pt x="342" y="12"/>
                </a:cubicBezTo>
                <a:cubicBezTo>
                  <a:pt x="305" y="80"/>
                  <a:pt x="280" y="152"/>
                  <a:pt x="269" y="226"/>
                </a:cubicBezTo>
                <a:cubicBezTo>
                  <a:pt x="254" y="332"/>
                  <a:pt x="268" y="441"/>
                  <a:pt x="307" y="544"/>
                </a:cubicBezTo>
                <a:cubicBezTo>
                  <a:pt x="347" y="646"/>
                  <a:pt x="411" y="738"/>
                  <a:pt x="499" y="821"/>
                </a:cubicBezTo>
                <a:cubicBezTo>
                  <a:pt x="567" y="884"/>
                  <a:pt x="617" y="953"/>
                  <a:pt x="646" y="1028"/>
                </a:cubicBezTo>
                <a:cubicBezTo>
                  <a:pt x="672" y="1095"/>
                  <a:pt x="680" y="1161"/>
                  <a:pt x="671" y="1228"/>
                </a:cubicBezTo>
                <a:cubicBezTo>
                  <a:pt x="661" y="1294"/>
                  <a:pt x="634" y="1356"/>
                  <a:pt x="591" y="1413"/>
                </a:cubicBezTo>
                <a:cubicBezTo>
                  <a:pt x="573" y="1436"/>
                  <a:pt x="553" y="1459"/>
                  <a:pt x="529" y="1480"/>
                </a:cubicBezTo>
                <a:lnTo>
                  <a:pt x="555" y="1480"/>
                </a:lnTo>
                <a:cubicBezTo>
                  <a:pt x="630" y="1480"/>
                  <a:pt x="701" y="1475"/>
                  <a:pt x="768" y="1466"/>
                </a:cubicBezTo>
                <a:cubicBezTo>
                  <a:pt x="804" y="1400"/>
                  <a:pt x="829" y="1326"/>
                  <a:pt x="840" y="1252"/>
                </a:cubicBezTo>
                <a:cubicBezTo>
                  <a:pt x="855" y="1146"/>
                  <a:pt x="842" y="1037"/>
                  <a:pt x="802" y="935"/>
                </a:cubicBezTo>
                <a:cubicBezTo>
                  <a:pt x="762" y="833"/>
                  <a:pt x="698" y="739"/>
                  <a:pt x="610" y="657"/>
                </a:cubicBezTo>
                <a:cubicBezTo>
                  <a:pt x="542" y="595"/>
                  <a:pt x="493" y="525"/>
                  <a:pt x="464" y="450"/>
                </a:cubicBezTo>
                <a:cubicBezTo>
                  <a:pt x="437" y="383"/>
                  <a:pt x="429" y="316"/>
                  <a:pt x="438" y="251"/>
                </a:cubicBezTo>
                <a:cubicBezTo>
                  <a:pt x="448" y="185"/>
                  <a:pt x="475" y="123"/>
                  <a:pt x="518" y="67"/>
                </a:cubicBezTo>
                <a:close/>
                <a:moveTo>
                  <a:pt x="331" y="1446"/>
                </a:moveTo>
                <a:lnTo>
                  <a:pt x="331" y="1446"/>
                </a:lnTo>
                <a:cubicBezTo>
                  <a:pt x="395" y="1415"/>
                  <a:pt x="445" y="1375"/>
                  <a:pt x="480" y="1328"/>
                </a:cubicBezTo>
                <a:cubicBezTo>
                  <a:pt x="509" y="1291"/>
                  <a:pt x="527" y="1250"/>
                  <a:pt x="533" y="1208"/>
                </a:cubicBezTo>
                <a:cubicBezTo>
                  <a:pt x="539" y="1166"/>
                  <a:pt x="534" y="1122"/>
                  <a:pt x="516" y="1078"/>
                </a:cubicBezTo>
                <a:cubicBezTo>
                  <a:pt x="495" y="1023"/>
                  <a:pt x="458" y="971"/>
                  <a:pt x="406" y="922"/>
                </a:cubicBezTo>
                <a:cubicBezTo>
                  <a:pt x="301" y="826"/>
                  <a:pt x="226" y="716"/>
                  <a:pt x="178" y="594"/>
                </a:cubicBezTo>
                <a:cubicBezTo>
                  <a:pt x="130" y="469"/>
                  <a:pt x="113" y="335"/>
                  <a:pt x="132" y="207"/>
                </a:cubicBezTo>
                <a:cubicBezTo>
                  <a:pt x="140" y="152"/>
                  <a:pt x="154" y="98"/>
                  <a:pt x="174" y="46"/>
                </a:cubicBezTo>
                <a:cubicBezTo>
                  <a:pt x="101" y="66"/>
                  <a:pt x="41" y="91"/>
                  <a:pt x="0" y="119"/>
                </a:cubicBezTo>
                <a:lnTo>
                  <a:pt x="0" y="1358"/>
                </a:lnTo>
                <a:cubicBezTo>
                  <a:pt x="63" y="1404"/>
                  <a:pt x="170" y="1440"/>
                  <a:pt x="302" y="1461"/>
                </a:cubicBezTo>
                <a:lnTo>
                  <a:pt x="331" y="1446"/>
                </a:lnTo>
                <a:close/>
                <a:moveTo>
                  <a:pt x="779" y="32"/>
                </a:moveTo>
                <a:lnTo>
                  <a:pt x="779" y="32"/>
                </a:lnTo>
                <a:cubicBezTo>
                  <a:pt x="714" y="65"/>
                  <a:pt x="664" y="105"/>
                  <a:pt x="629" y="149"/>
                </a:cubicBezTo>
                <a:cubicBezTo>
                  <a:pt x="600" y="187"/>
                  <a:pt x="582" y="228"/>
                  <a:pt x="576" y="270"/>
                </a:cubicBezTo>
                <a:cubicBezTo>
                  <a:pt x="570" y="312"/>
                  <a:pt x="576" y="355"/>
                  <a:pt x="593" y="400"/>
                </a:cubicBezTo>
                <a:cubicBezTo>
                  <a:pt x="614" y="454"/>
                  <a:pt x="652" y="507"/>
                  <a:pt x="704" y="556"/>
                </a:cubicBezTo>
                <a:cubicBezTo>
                  <a:pt x="808" y="651"/>
                  <a:pt x="885" y="763"/>
                  <a:pt x="931" y="884"/>
                </a:cubicBezTo>
                <a:cubicBezTo>
                  <a:pt x="980" y="1009"/>
                  <a:pt x="996" y="1143"/>
                  <a:pt x="977" y="1272"/>
                </a:cubicBezTo>
                <a:cubicBezTo>
                  <a:pt x="969" y="1327"/>
                  <a:pt x="955" y="1382"/>
                  <a:pt x="935" y="1434"/>
                </a:cubicBezTo>
                <a:cubicBezTo>
                  <a:pt x="1009" y="1414"/>
                  <a:pt x="1068" y="1389"/>
                  <a:pt x="1109" y="1358"/>
                </a:cubicBezTo>
                <a:lnTo>
                  <a:pt x="1109" y="119"/>
                </a:lnTo>
                <a:cubicBezTo>
                  <a:pt x="1047" y="76"/>
                  <a:pt x="939" y="39"/>
                  <a:pt x="807" y="18"/>
                </a:cubicBezTo>
                <a:lnTo>
                  <a:pt x="779" y="32"/>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7" name="Freeform 10">
            <a:extLst>
              <a:ext uri="{FF2B5EF4-FFF2-40B4-BE49-F238E27FC236}">
                <a16:creationId xmlns:a16="http://schemas.microsoft.com/office/drawing/2014/main" id="{E75D4174-8721-9641-BA6D-A7774984E24B}"/>
              </a:ext>
            </a:extLst>
          </p:cNvPr>
          <p:cNvSpPr>
            <a:spLocks noChangeArrowheads="1"/>
          </p:cNvSpPr>
          <p:nvPr/>
        </p:nvSpPr>
        <p:spPr bwMode="auto">
          <a:xfrm>
            <a:off x="8629008" y="3669236"/>
            <a:ext cx="327655" cy="436874"/>
          </a:xfrm>
          <a:custGeom>
            <a:avLst/>
            <a:gdLst>
              <a:gd name="T0" fmla="*/ 555 w 1110"/>
              <a:gd name="T1" fmla="*/ 0 h 1481"/>
              <a:gd name="T2" fmla="*/ 555 w 1110"/>
              <a:gd name="T3" fmla="*/ 0 h 1481"/>
              <a:gd name="T4" fmla="*/ 0 w 1110"/>
              <a:gd name="T5" fmla="*/ 120 h 1481"/>
              <a:gd name="T6" fmla="*/ 0 w 1110"/>
              <a:gd name="T7" fmla="*/ 1359 h 1481"/>
              <a:gd name="T8" fmla="*/ 555 w 1110"/>
              <a:gd name="T9" fmla="*/ 1480 h 1481"/>
              <a:gd name="T10" fmla="*/ 1109 w 1110"/>
              <a:gd name="T11" fmla="*/ 1359 h 1481"/>
              <a:gd name="T12" fmla="*/ 1109 w 1110"/>
              <a:gd name="T13" fmla="*/ 120 h 1481"/>
              <a:gd name="T14" fmla="*/ 555 w 1110"/>
              <a:gd name="T15" fmla="*/ 0 h 1481"/>
              <a:gd name="T16" fmla="*/ 355 w 1110"/>
              <a:gd name="T17" fmla="*/ 997 h 1481"/>
              <a:gd name="T18" fmla="*/ 355 w 1110"/>
              <a:gd name="T19" fmla="*/ 997 h 1481"/>
              <a:gd name="T20" fmla="*/ 203 w 1110"/>
              <a:gd name="T21" fmla="*/ 913 h 1481"/>
              <a:gd name="T22" fmla="*/ 142 w 1110"/>
              <a:gd name="T23" fmla="*/ 749 h 1481"/>
              <a:gd name="T24" fmla="*/ 365 w 1110"/>
              <a:gd name="T25" fmla="*/ 498 h 1481"/>
              <a:gd name="T26" fmla="*/ 441 w 1110"/>
              <a:gd name="T27" fmla="*/ 560 h 1481"/>
              <a:gd name="T28" fmla="*/ 380 w 1110"/>
              <a:gd name="T29" fmla="*/ 637 h 1481"/>
              <a:gd name="T30" fmla="*/ 281 w 1110"/>
              <a:gd name="T31" fmla="*/ 749 h 1481"/>
              <a:gd name="T32" fmla="*/ 377 w 1110"/>
              <a:gd name="T33" fmla="*/ 860 h 1481"/>
              <a:gd name="T34" fmla="*/ 434 w 1110"/>
              <a:gd name="T35" fmla="*/ 939 h 1481"/>
              <a:gd name="T36" fmla="*/ 366 w 1110"/>
              <a:gd name="T37" fmla="*/ 998 h 1481"/>
              <a:gd name="T38" fmla="*/ 355 w 1110"/>
              <a:gd name="T39" fmla="*/ 997 h 1481"/>
              <a:gd name="T40" fmla="*/ 457 w 1110"/>
              <a:gd name="T41" fmla="*/ 1321 h 1481"/>
              <a:gd name="T42" fmla="*/ 457 w 1110"/>
              <a:gd name="T43" fmla="*/ 1321 h 1481"/>
              <a:gd name="T44" fmla="*/ 449 w 1110"/>
              <a:gd name="T45" fmla="*/ 1322 h 1481"/>
              <a:gd name="T46" fmla="*/ 380 w 1110"/>
              <a:gd name="T47" fmla="*/ 1261 h 1481"/>
              <a:gd name="T48" fmla="*/ 440 w 1110"/>
              <a:gd name="T49" fmla="*/ 1184 h 1481"/>
              <a:gd name="T50" fmla="*/ 828 w 1110"/>
              <a:gd name="T51" fmla="*/ 747 h 1481"/>
              <a:gd name="T52" fmla="*/ 721 w 1110"/>
              <a:gd name="T53" fmla="*/ 459 h 1481"/>
              <a:gd name="T54" fmla="*/ 457 w 1110"/>
              <a:gd name="T55" fmla="*/ 311 h 1481"/>
              <a:gd name="T56" fmla="*/ 400 w 1110"/>
              <a:gd name="T57" fmla="*/ 232 h 1481"/>
              <a:gd name="T58" fmla="*/ 479 w 1110"/>
              <a:gd name="T59" fmla="*/ 174 h 1481"/>
              <a:gd name="T60" fmla="*/ 827 w 1110"/>
              <a:gd name="T61" fmla="*/ 369 h 1481"/>
              <a:gd name="T62" fmla="*/ 967 w 1110"/>
              <a:gd name="T63" fmla="*/ 747 h 1481"/>
              <a:gd name="T64" fmla="*/ 457 w 1110"/>
              <a:gd name="T65" fmla="*/ 1321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0" h="1481">
                <a:moveTo>
                  <a:pt x="555" y="0"/>
                </a:moveTo>
                <a:lnTo>
                  <a:pt x="555" y="0"/>
                </a:lnTo>
                <a:cubicBezTo>
                  <a:pt x="310" y="0"/>
                  <a:pt x="99" y="49"/>
                  <a:pt x="0" y="120"/>
                </a:cubicBezTo>
                <a:cubicBezTo>
                  <a:pt x="0" y="1359"/>
                  <a:pt x="0" y="1359"/>
                  <a:pt x="0" y="1359"/>
                </a:cubicBezTo>
                <a:cubicBezTo>
                  <a:pt x="99" y="1431"/>
                  <a:pt x="310" y="1480"/>
                  <a:pt x="555" y="1480"/>
                </a:cubicBezTo>
                <a:cubicBezTo>
                  <a:pt x="799" y="1480"/>
                  <a:pt x="1010" y="1431"/>
                  <a:pt x="1109" y="1359"/>
                </a:cubicBezTo>
                <a:cubicBezTo>
                  <a:pt x="1109" y="120"/>
                  <a:pt x="1109" y="120"/>
                  <a:pt x="1109" y="120"/>
                </a:cubicBezTo>
                <a:cubicBezTo>
                  <a:pt x="1010" y="49"/>
                  <a:pt x="799" y="0"/>
                  <a:pt x="555" y="0"/>
                </a:cubicBezTo>
                <a:close/>
                <a:moveTo>
                  <a:pt x="355" y="997"/>
                </a:moveTo>
                <a:lnTo>
                  <a:pt x="355" y="997"/>
                </a:lnTo>
                <a:cubicBezTo>
                  <a:pt x="296" y="988"/>
                  <a:pt x="242" y="958"/>
                  <a:pt x="203" y="913"/>
                </a:cubicBezTo>
                <a:cubicBezTo>
                  <a:pt x="164" y="867"/>
                  <a:pt x="142" y="809"/>
                  <a:pt x="142" y="749"/>
                </a:cubicBezTo>
                <a:cubicBezTo>
                  <a:pt x="142" y="621"/>
                  <a:pt x="238" y="514"/>
                  <a:pt x="365" y="498"/>
                </a:cubicBezTo>
                <a:cubicBezTo>
                  <a:pt x="403" y="494"/>
                  <a:pt x="437" y="521"/>
                  <a:pt x="441" y="560"/>
                </a:cubicBezTo>
                <a:cubicBezTo>
                  <a:pt x="446" y="598"/>
                  <a:pt x="419" y="632"/>
                  <a:pt x="380" y="637"/>
                </a:cubicBezTo>
                <a:cubicBezTo>
                  <a:pt x="325" y="643"/>
                  <a:pt x="281" y="691"/>
                  <a:pt x="281" y="749"/>
                </a:cubicBezTo>
                <a:cubicBezTo>
                  <a:pt x="281" y="805"/>
                  <a:pt x="321" y="851"/>
                  <a:pt x="377" y="860"/>
                </a:cubicBezTo>
                <a:cubicBezTo>
                  <a:pt x="415" y="866"/>
                  <a:pt x="440" y="901"/>
                  <a:pt x="434" y="939"/>
                </a:cubicBezTo>
                <a:cubicBezTo>
                  <a:pt x="428" y="974"/>
                  <a:pt x="399" y="998"/>
                  <a:pt x="366" y="998"/>
                </a:cubicBezTo>
                <a:cubicBezTo>
                  <a:pt x="362" y="998"/>
                  <a:pt x="358" y="998"/>
                  <a:pt x="355" y="997"/>
                </a:cubicBezTo>
                <a:close/>
                <a:moveTo>
                  <a:pt x="457" y="1321"/>
                </a:moveTo>
                <a:lnTo>
                  <a:pt x="457" y="1321"/>
                </a:lnTo>
                <a:cubicBezTo>
                  <a:pt x="455" y="1322"/>
                  <a:pt x="452" y="1322"/>
                  <a:pt x="449" y="1322"/>
                </a:cubicBezTo>
                <a:cubicBezTo>
                  <a:pt x="415" y="1322"/>
                  <a:pt x="385" y="1297"/>
                  <a:pt x="380" y="1261"/>
                </a:cubicBezTo>
                <a:cubicBezTo>
                  <a:pt x="376" y="1223"/>
                  <a:pt x="403" y="1189"/>
                  <a:pt x="440" y="1184"/>
                </a:cubicBezTo>
                <a:cubicBezTo>
                  <a:pt x="662" y="1158"/>
                  <a:pt x="828" y="969"/>
                  <a:pt x="828" y="747"/>
                </a:cubicBezTo>
                <a:cubicBezTo>
                  <a:pt x="828" y="641"/>
                  <a:pt x="790" y="540"/>
                  <a:pt x="721" y="459"/>
                </a:cubicBezTo>
                <a:cubicBezTo>
                  <a:pt x="653" y="380"/>
                  <a:pt x="560" y="328"/>
                  <a:pt x="457" y="311"/>
                </a:cubicBezTo>
                <a:cubicBezTo>
                  <a:pt x="419" y="306"/>
                  <a:pt x="394" y="270"/>
                  <a:pt x="400" y="232"/>
                </a:cubicBezTo>
                <a:cubicBezTo>
                  <a:pt x="406" y="195"/>
                  <a:pt x="441" y="169"/>
                  <a:pt x="479" y="174"/>
                </a:cubicBezTo>
                <a:cubicBezTo>
                  <a:pt x="614" y="197"/>
                  <a:pt x="738" y="266"/>
                  <a:pt x="827" y="369"/>
                </a:cubicBezTo>
                <a:cubicBezTo>
                  <a:pt x="917" y="474"/>
                  <a:pt x="967" y="608"/>
                  <a:pt x="967" y="747"/>
                </a:cubicBezTo>
                <a:cubicBezTo>
                  <a:pt x="967" y="1040"/>
                  <a:pt x="748" y="1287"/>
                  <a:pt x="457" y="1321"/>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3" name="Freeform 8">
            <a:extLst>
              <a:ext uri="{FF2B5EF4-FFF2-40B4-BE49-F238E27FC236}">
                <a16:creationId xmlns:a16="http://schemas.microsoft.com/office/drawing/2014/main" id="{D965C374-1970-7249-9263-A2C65FD6B856}"/>
              </a:ext>
            </a:extLst>
          </p:cNvPr>
          <p:cNvSpPr>
            <a:spLocks noChangeArrowheads="1"/>
          </p:cNvSpPr>
          <p:nvPr/>
        </p:nvSpPr>
        <p:spPr bwMode="auto">
          <a:xfrm>
            <a:off x="8629008" y="4264951"/>
            <a:ext cx="327655" cy="436874"/>
          </a:xfrm>
          <a:custGeom>
            <a:avLst/>
            <a:gdLst>
              <a:gd name="T0" fmla="*/ 555 w 1110"/>
              <a:gd name="T1" fmla="*/ 0 h 1482"/>
              <a:gd name="T2" fmla="*/ 555 w 1110"/>
              <a:gd name="T3" fmla="*/ 0 h 1482"/>
              <a:gd name="T4" fmla="*/ 0 w 1110"/>
              <a:gd name="T5" fmla="*/ 122 h 1482"/>
              <a:gd name="T6" fmla="*/ 0 w 1110"/>
              <a:gd name="T7" fmla="*/ 380 h 1482"/>
              <a:gd name="T8" fmla="*/ 207 w 1110"/>
              <a:gd name="T9" fmla="*/ 380 h 1482"/>
              <a:gd name="T10" fmla="*/ 276 w 1110"/>
              <a:gd name="T11" fmla="*/ 449 h 1482"/>
              <a:gd name="T12" fmla="*/ 207 w 1110"/>
              <a:gd name="T13" fmla="*/ 519 h 1482"/>
              <a:gd name="T14" fmla="*/ 0 w 1110"/>
              <a:gd name="T15" fmla="*/ 519 h 1482"/>
              <a:gd name="T16" fmla="*/ 0 w 1110"/>
              <a:gd name="T17" fmla="*/ 672 h 1482"/>
              <a:gd name="T18" fmla="*/ 467 w 1110"/>
              <a:gd name="T19" fmla="*/ 672 h 1482"/>
              <a:gd name="T20" fmla="*/ 536 w 1110"/>
              <a:gd name="T21" fmla="*/ 741 h 1482"/>
              <a:gd name="T22" fmla="*/ 467 w 1110"/>
              <a:gd name="T23" fmla="*/ 810 h 1482"/>
              <a:gd name="T24" fmla="*/ 0 w 1110"/>
              <a:gd name="T25" fmla="*/ 810 h 1482"/>
              <a:gd name="T26" fmla="*/ 0 w 1110"/>
              <a:gd name="T27" fmla="*/ 962 h 1482"/>
              <a:gd name="T28" fmla="*/ 207 w 1110"/>
              <a:gd name="T29" fmla="*/ 962 h 1482"/>
              <a:gd name="T30" fmla="*/ 276 w 1110"/>
              <a:gd name="T31" fmla="*/ 1032 h 1482"/>
              <a:gd name="T32" fmla="*/ 207 w 1110"/>
              <a:gd name="T33" fmla="*/ 1102 h 1482"/>
              <a:gd name="T34" fmla="*/ 0 w 1110"/>
              <a:gd name="T35" fmla="*/ 1102 h 1482"/>
              <a:gd name="T36" fmla="*/ 0 w 1110"/>
              <a:gd name="T37" fmla="*/ 1360 h 1482"/>
              <a:gd name="T38" fmla="*/ 555 w 1110"/>
              <a:gd name="T39" fmla="*/ 1481 h 1482"/>
              <a:gd name="T40" fmla="*/ 1109 w 1110"/>
              <a:gd name="T41" fmla="*/ 1360 h 1482"/>
              <a:gd name="T42" fmla="*/ 1109 w 1110"/>
              <a:gd name="T43" fmla="*/ 122 h 1482"/>
              <a:gd name="T44" fmla="*/ 555 w 1110"/>
              <a:gd name="T45" fmla="*/ 0 h 1482"/>
              <a:gd name="T46" fmla="*/ 906 w 1110"/>
              <a:gd name="T47" fmla="*/ 872 h 1482"/>
              <a:gd name="T48" fmla="*/ 906 w 1110"/>
              <a:gd name="T49" fmla="*/ 872 h 1482"/>
              <a:gd name="T50" fmla="*/ 456 w 1110"/>
              <a:gd name="T51" fmla="*/ 1321 h 1482"/>
              <a:gd name="T52" fmla="*/ 407 w 1110"/>
              <a:gd name="T53" fmla="*/ 1342 h 1482"/>
              <a:gd name="T54" fmla="*/ 358 w 1110"/>
              <a:gd name="T55" fmla="*/ 1321 h 1482"/>
              <a:gd name="T56" fmla="*/ 358 w 1110"/>
              <a:gd name="T57" fmla="*/ 1223 h 1482"/>
              <a:gd name="T58" fmla="*/ 807 w 1110"/>
              <a:gd name="T59" fmla="*/ 773 h 1482"/>
              <a:gd name="T60" fmla="*/ 807 w 1110"/>
              <a:gd name="T61" fmla="*/ 709 h 1482"/>
              <a:gd name="T62" fmla="*/ 358 w 1110"/>
              <a:gd name="T63" fmla="*/ 259 h 1482"/>
              <a:gd name="T64" fmla="*/ 358 w 1110"/>
              <a:gd name="T65" fmla="*/ 161 h 1482"/>
              <a:gd name="T66" fmla="*/ 456 w 1110"/>
              <a:gd name="T67" fmla="*/ 161 h 1482"/>
              <a:gd name="T68" fmla="*/ 906 w 1110"/>
              <a:gd name="T69" fmla="*/ 609 h 1482"/>
              <a:gd name="T70" fmla="*/ 906 w 1110"/>
              <a:gd name="T71" fmla="*/ 87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0" h="1482">
                <a:moveTo>
                  <a:pt x="555" y="0"/>
                </a:moveTo>
                <a:lnTo>
                  <a:pt x="555" y="0"/>
                </a:lnTo>
                <a:cubicBezTo>
                  <a:pt x="310" y="0"/>
                  <a:pt x="99" y="49"/>
                  <a:pt x="0" y="122"/>
                </a:cubicBezTo>
                <a:cubicBezTo>
                  <a:pt x="0" y="380"/>
                  <a:pt x="0" y="380"/>
                  <a:pt x="0" y="380"/>
                </a:cubicBezTo>
                <a:cubicBezTo>
                  <a:pt x="207" y="380"/>
                  <a:pt x="207" y="380"/>
                  <a:pt x="207" y="380"/>
                </a:cubicBezTo>
                <a:cubicBezTo>
                  <a:pt x="244" y="380"/>
                  <a:pt x="276" y="411"/>
                  <a:pt x="276" y="449"/>
                </a:cubicBezTo>
                <a:cubicBezTo>
                  <a:pt x="276" y="488"/>
                  <a:pt x="244" y="519"/>
                  <a:pt x="207" y="519"/>
                </a:cubicBezTo>
                <a:cubicBezTo>
                  <a:pt x="0" y="519"/>
                  <a:pt x="0" y="519"/>
                  <a:pt x="0" y="519"/>
                </a:cubicBezTo>
                <a:cubicBezTo>
                  <a:pt x="0" y="672"/>
                  <a:pt x="0" y="672"/>
                  <a:pt x="0" y="672"/>
                </a:cubicBezTo>
                <a:cubicBezTo>
                  <a:pt x="467" y="672"/>
                  <a:pt x="467" y="672"/>
                  <a:pt x="467" y="672"/>
                </a:cubicBezTo>
                <a:cubicBezTo>
                  <a:pt x="505" y="672"/>
                  <a:pt x="536" y="703"/>
                  <a:pt x="536" y="741"/>
                </a:cubicBezTo>
                <a:cubicBezTo>
                  <a:pt x="536" y="779"/>
                  <a:pt x="505" y="810"/>
                  <a:pt x="467" y="810"/>
                </a:cubicBezTo>
                <a:cubicBezTo>
                  <a:pt x="0" y="810"/>
                  <a:pt x="0" y="810"/>
                  <a:pt x="0" y="810"/>
                </a:cubicBezTo>
                <a:cubicBezTo>
                  <a:pt x="0" y="962"/>
                  <a:pt x="0" y="962"/>
                  <a:pt x="0" y="962"/>
                </a:cubicBezTo>
                <a:cubicBezTo>
                  <a:pt x="207" y="962"/>
                  <a:pt x="207" y="962"/>
                  <a:pt x="207" y="962"/>
                </a:cubicBezTo>
                <a:cubicBezTo>
                  <a:pt x="244" y="962"/>
                  <a:pt x="276" y="994"/>
                  <a:pt x="276" y="1032"/>
                </a:cubicBezTo>
                <a:cubicBezTo>
                  <a:pt x="276" y="1070"/>
                  <a:pt x="244" y="1102"/>
                  <a:pt x="207" y="1102"/>
                </a:cubicBezTo>
                <a:cubicBezTo>
                  <a:pt x="0" y="1102"/>
                  <a:pt x="0" y="1102"/>
                  <a:pt x="0" y="1102"/>
                </a:cubicBezTo>
                <a:cubicBezTo>
                  <a:pt x="0" y="1360"/>
                  <a:pt x="0" y="1360"/>
                  <a:pt x="0" y="1360"/>
                </a:cubicBezTo>
                <a:cubicBezTo>
                  <a:pt x="99" y="1432"/>
                  <a:pt x="310" y="1481"/>
                  <a:pt x="555" y="1481"/>
                </a:cubicBezTo>
                <a:cubicBezTo>
                  <a:pt x="799" y="1481"/>
                  <a:pt x="1010" y="1432"/>
                  <a:pt x="1109" y="1360"/>
                </a:cubicBezTo>
                <a:cubicBezTo>
                  <a:pt x="1109" y="122"/>
                  <a:pt x="1109" y="122"/>
                  <a:pt x="1109" y="122"/>
                </a:cubicBezTo>
                <a:cubicBezTo>
                  <a:pt x="1010" y="49"/>
                  <a:pt x="799" y="0"/>
                  <a:pt x="555" y="0"/>
                </a:cubicBezTo>
                <a:close/>
                <a:moveTo>
                  <a:pt x="906" y="872"/>
                </a:moveTo>
                <a:lnTo>
                  <a:pt x="906" y="872"/>
                </a:lnTo>
                <a:cubicBezTo>
                  <a:pt x="456" y="1321"/>
                  <a:pt x="456" y="1321"/>
                  <a:pt x="456" y="1321"/>
                </a:cubicBezTo>
                <a:cubicBezTo>
                  <a:pt x="443" y="1334"/>
                  <a:pt x="425" y="1342"/>
                  <a:pt x="407" y="1342"/>
                </a:cubicBezTo>
                <a:cubicBezTo>
                  <a:pt x="389" y="1342"/>
                  <a:pt x="371" y="1334"/>
                  <a:pt x="358" y="1321"/>
                </a:cubicBezTo>
                <a:cubicBezTo>
                  <a:pt x="330" y="1294"/>
                  <a:pt x="330" y="1250"/>
                  <a:pt x="358" y="1223"/>
                </a:cubicBezTo>
                <a:cubicBezTo>
                  <a:pt x="807" y="773"/>
                  <a:pt x="807" y="773"/>
                  <a:pt x="807" y="773"/>
                </a:cubicBezTo>
                <a:cubicBezTo>
                  <a:pt x="826" y="755"/>
                  <a:pt x="826" y="726"/>
                  <a:pt x="807" y="709"/>
                </a:cubicBezTo>
                <a:cubicBezTo>
                  <a:pt x="358" y="259"/>
                  <a:pt x="358" y="259"/>
                  <a:pt x="358" y="259"/>
                </a:cubicBezTo>
                <a:cubicBezTo>
                  <a:pt x="330" y="232"/>
                  <a:pt x="330" y="187"/>
                  <a:pt x="358" y="161"/>
                </a:cubicBezTo>
                <a:cubicBezTo>
                  <a:pt x="385" y="133"/>
                  <a:pt x="429" y="133"/>
                  <a:pt x="456" y="161"/>
                </a:cubicBezTo>
                <a:cubicBezTo>
                  <a:pt x="906" y="609"/>
                  <a:pt x="906" y="609"/>
                  <a:pt x="906" y="609"/>
                </a:cubicBezTo>
                <a:cubicBezTo>
                  <a:pt x="977" y="682"/>
                  <a:pt x="977" y="800"/>
                  <a:pt x="906" y="872"/>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6" name="Freeform 24">
            <a:extLst>
              <a:ext uri="{FF2B5EF4-FFF2-40B4-BE49-F238E27FC236}">
                <a16:creationId xmlns:a16="http://schemas.microsoft.com/office/drawing/2014/main" id="{344B2635-EF94-D347-82E4-348A02D5A4BF}"/>
              </a:ext>
            </a:extLst>
          </p:cNvPr>
          <p:cNvSpPr>
            <a:spLocks noChangeArrowheads="1"/>
          </p:cNvSpPr>
          <p:nvPr/>
        </p:nvSpPr>
        <p:spPr bwMode="auto">
          <a:xfrm>
            <a:off x="8629008" y="3107010"/>
            <a:ext cx="325443" cy="433924"/>
          </a:xfrm>
          <a:custGeom>
            <a:avLst/>
            <a:gdLst>
              <a:gd name="T0" fmla="*/ 889 w 1113"/>
              <a:gd name="T1" fmla="*/ 1254 h 1482"/>
              <a:gd name="T2" fmla="*/ 889 w 1113"/>
              <a:gd name="T3" fmla="*/ 1254 h 1482"/>
              <a:gd name="T4" fmla="*/ 874 w 1113"/>
              <a:gd name="T5" fmla="*/ 1256 h 1482"/>
              <a:gd name="T6" fmla="*/ 806 w 1113"/>
              <a:gd name="T7" fmla="*/ 1202 h 1482"/>
              <a:gd name="T8" fmla="*/ 859 w 1113"/>
              <a:gd name="T9" fmla="*/ 1119 h 1482"/>
              <a:gd name="T10" fmla="*/ 1112 w 1113"/>
              <a:gd name="T11" fmla="*/ 1010 h 1482"/>
              <a:gd name="T12" fmla="*/ 1112 w 1113"/>
              <a:gd name="T13" fmla="*/ 807 h 1482"/>
              <a:gd name="T14" fmla="*/ 1048 w 1113"/>
              <a:gd name="T15" fmla="*/ 838 h 1482"/>
              <a:gd name="T16" fmla="*/ 556 w 1113"/>
              <a:gd name="T17" fmla="*/ 921 h 1482"/>
              <a:gd name="T18" fmla="*/ 543 w 1113"/>
              <a:gd name="T19" fmla="*/ 921 h 1482"/>
              <a:gd name="T20" fmla="*/ 475 w 1113"/>
              <a:gd name="T21" fmla="*/ 851 h 1482"/>
              <a:gd name="T22" fmla="*/ 544 w 1113"/>
              <a:gd name="T23" fmla="*/ 782 h 1482"/>
              <a:gd name="T24" fmla="*/ 544 w 1113"/>
              <a:gd name="T25" fmla="*/ 782 h 1482"/>
              <a:gd name="T26" fmla="*/ 556 w 1113"/>
              <a:gd name="T27" fmla="*/ 782 h 1482"/>
              <a:gd name="T28" fmla="*/ 996 w 1113"/>
              <a:gd name="T29" fmla="*/ 708 h 1482"/>
              <a:gd name="T30" fmla="*/ 1112 w 1113"/>
              <a:gd name="T31" fmla="*/ 642 h 1482"/>
              <a:gd name="T32" fmla="*/ 1112 w 1113"/>
              <a:gd name="T33" fmla="*/ 440 h 1482"/>
              <a:gd name="T34" fmla="*/ 889 w 1113"/>
              <a:gd name="T35" fmla="*/ 518 h 1482"/>
              <a:gd name="T36" fmla="*/ 874 w 1113"/>
              <a:gd name="T37" fmla="*/ 520 h 1482"/>
              <a:gd name="T38" fmla="*/ 806 w 1113"/>
              <a:gd name="T39" fmla="*/ 466 h 1482"/>
              <a:gd name="T40" fmla="*/ 859 w 1113"/>
              <a:gd name="T41" fmla="*/ 382 h 1482"/>
              <a:gd name="T42" fmla="*/ 1112 w 1113"/>
              <a:gd name="T43" fmla="*/ 274 h 1482"/>
              <a:gd name="T44" fmla="*/ 1112 w 1113"/>
              <a:gd name="T45" fmla="*/ 121 h 1482"/>
              <a:gd name="T46" fmla="*/ 556 w 1113"/>
              <a:gd name="T47" fmla="*/ 0 h 1482"/>
              <a:gd name="T48" fmla="*/ 0 w 1113"/>
              <a:gd name="T49" fmla="*/ 121 h 1482"/>
              <a:gd name="T50" fmla="*/ 0 w 1113"/>
              <a:gd name="T51" fmla="*/ 273 h 1482"/>
              <a:gd name="T52" fmla="*/ 116 w 1113"/>
              <a:gd name="T53" fmla="*/ 341 h 1482"/>
              <a:gd name="T54" fmla="*/ 556 w 1113"/>
              <a:gd name="T55" fmla="*/ 414 h 1482"/>
              <a:gd name="T56" fmla="*/ 568 w 1113"/>
              <a:gd name="T57" fmla="*/ 414 h 1482"/>
              <a:gd name="T58" fmla="*/ 568 w 1113"/>
              <a:gd name="T59" fmla="*/ 414 h 1482"/>
              <a:gd name="T60" fmla="*/ 638 w 1113"/>
              <a:gd name="T61" fmla="*/ 483 h 1482"/>
              <a:gd name="T62" fmla="*/ 569 w 1113"/>
              <a:gd name="T63" fmla="*/ 552 h 1482"/>
              <a:gd name="T64" fmla="*/ 556 w 1113"/>
              <a:gd name="T65" fmla="*/ 552 h 1482"/>
              <a:gd name="T66" fmla="*/ 64 w 1113"/>
              <a:gd name="T67" fmla="*/ 469 h 1482"/>
              <a:gd name="T68" fmla="*/ 0 w 1113"/>
              <a:gd name="T69" fmla="*/ 440 h 1482"/>
              <a:gd name="T70" fmla="*/ 0 w 1113"/>
              <a:gd name="T71" fmla="*/ 642 h 1482"/>
              <a:gd name="T72" fmla="*/ 253 w 1113"/>
              <a:gd name="T73" fmla="*/ 751 h 1482"/>
              <a:gd name="T74" fmla="*/ 305 w 1113"/>
              <a:gd name="T75" fmla="*/ 833 h 1482"/>
              <a:gd name="T76" fmla="*/ 239 w 1113"/>
              <a:gd name="T77" fmla="*/ 888 h 1482"/>
              <a:gd name="T78" fmla="*/ 223 w 1113"/>
              <a:gd name="T79" fmla="*/ 886 h 1482"/>
              <a:gd name="T80" fmla="*/ 0 w 1113"/>
              <a:gd name="T81" fmla="*/ 807 h 1482"/>
              <a:gd name="T82" fmla="*/ 0 w 1113"/>
              <a:gd name="T83" fmla="*/ 1009 h 1482"/>
              <a:gd name="T84" fmla="*/ 116 w 1113"/>
              <a:gd name="T85" fmla="*/ 1077 h 1482"/>
              <a:gd name="T86" fmla="*/ 556 w 1113"/>
              <a:gd name="T87" fmla="*/ 1150 h 1482"/>
              <a:gd name="T88" fmla="*/ 568 w 1113"/>
              <a:gd name="T89" fmla="*/ 1150 h 1482"/>
              <a:gd name="T90" fmla="*/ 568 w 1113"/>
              <a:gd name="T91" fmla="*/ 1150 h 1482"/>
              <a:gd name="T92" fmla="*/ 638 w 1113"/>
              <a:gd name="T93" fmla="*/ 1219 h 1482"/>
              <a:gd name="T94" fmla="*/ 569 w 1113"/>
              <a:gd name="T95" fmla="*/ 1290 h 1482"/>
              <a:gd name="T96" fmla="*/ 556 w 1113"/>
              <a:gd name="T97" fmla="*/ 1290 h 1482"/>
              <a:gd name="T98" fmla="*/ 64 w 1113"/>
              <a:gd name="T99" fmla="*/ 1205 h 1482"/>
              <a:gd name="T100" fmla="*/ 0 w 1113"/>
              <a:gd name="T101" fmla="*/ 1176 h 1482"/>
              <a:gd name="T102" fmla="*/ 0 w 1113"/>
              <a:gd name="T103" fmla="*/ 1360 h 1482"/>
              <a:gd name="T104" fmla="*/ 556 w 1113"/>
              <a:gd name="T105" fmla="*/ 1481 h 1482"/>
              <a:gd name="T106" fmla="*/ 1112 w 1113"/>
              <a:gd name="T107" fmla="*/ 1360 h 1482"/>
              <a:gd name="T108" fmla="*/ 1112 w 1113"/>
              <a:gd name="T109" fmla="*/ 1176 h 1482"/>
              <a:gd name="T110" fmla="*/ 889 w 1113"/>
              <a:gd name="T111" fmla="*/ 1254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3" h="1482">
                <a:moveTo>
                  <a:pt x="889" y="1254"/>
                </a:moveTo>
                <a:lnTo>
                  <a:pt x="889" y="1254"/>
                </a:lnTo>
                <a:cubicBezTo>
                  <a:pt x="884" y="1255"/>
                  <a:pt x="879" y="1256"/>
                  <a:pt x="874" y="1256"/>
                </a:cubicBezTo>
                <a:cubicBezTo>
                  <a:pt x="842" y="1256"/>
                  <a:pt x="813" y="1234"/>
                  <a:pt x="806" y="1202"/>
                </a:cubicBezTo>
                <a:cubicBezTo>
                  <a:pt x="798" y="1164"/>
                  <a:pt x="821" y="1127"/>
                  <a:pt x="859" y="1119"/>
                </a:cubicBezTo>
                <a:cubicBezTo>
                  <a:pt x="982" y="1091"/>
                  <a:pt x="1068" y="1049"/>
                  <a:pt x="1112" y="1010"/>
                </a:cubicBezTo>
                <a:cubicBezTo>
                  <a:pt x="1112" y="807"/>
                  <a:pt x="1112" y="807"/>
                  <a:pt x="1112" y="807"/>
                </a:cubicBezTo>
                <a:cubicBezTo>
                  <a:pt x="1091" y="819"/>
                  <a:pt x="1070" y="829"/>
                  <a:pt x="1048" y="838"/>
                </a:cubicBezTo>
                <a:cubicBezTo>
                  <a:pt x="916" y="891"/>
                  <a:pt x="741" y="921"/>
                  <a:pt x="556" y="921"/>
                </a:cubicBezTo>
                <a:cubicBezTo>
                  <a:pt x="551" y="921"/>
                  <a:pt x="547" y="921"/>
                  <a:pt x="543" y="921"/>
                </a:cubicBezTo>
                <a:cubicBezTo>
                  <a:pt x="505" y="921"/>
                  <a:pt x="474" y="890"/>
                  <a:pt x="475" y="851"/>
                </a:cubicBezTo>
                <a:cubicBezTo>
                  <a:pt x="475" y="813"/>
                  <a:pt x="506" y="782"/>
                  <a:pt x="544" y="782"/>
                </a:cubicBezTo>
                <a:lnTo>
                  <a:pt x="544" y="782"/>
                </a:lnTo>
                <a:cubicBezTo>
                  <a:pt x="548" y="782"/>
                  <a:pt x="553" y="782"/>
                  <a:pt x="556" y="782"/>
                </a:cubicBezTo>
                <a:cubicBezTo>
                  <a:pt x="723" y="782"/>
                  <a:pt x="880" y="756"/>
                  <a:pt x="996" y="708"/>
                </a:cubicBezTo>
                <a:cubicBezTo>
                  <a:pt x="1046" y="688"/>
                  <a:pt x="1085" y="665"/>
                  <a:pt x="1112" y="642"/>
                </a:cubicBezTo>
                <a:cubicBezTo>
                  <a:pt x="1112" y="440"/>
                  <a:pt x="1112" y="440"/>
                  <a:pt x="1112" y="440"/>
                </a:cubicBezTo>
                <a:cubicBezTo>
                  <a:pt x="1050" y="472"/>
                  <a:pt x="975" y="499"/>
                  <a:pt x="889" y="518"/>
                </a:cubicBezTo>
                <a:cubicBezTo>
                  <a:pt x="884" y="519"/>
                  <a:pt x="879" y="520"/>
                  <a:pt x="874" y="520"/>
                </a:cubicBezTo>
                <a:cubicBezTo>
                  <a:pt x="842" y="520"/>
                  <a:pt x="813" y="498"/>
                  <a:pt x="806" y="466"/>
                </a:cubicBezTo>
                <a:cubicBezTo>
                  <a:pt x="798" y="428"/>
                  <a:pt x="821" y="391"/>
                  <a:pt x="859" y="382"/>
                </a:cubicBezTo>
                <a:cubicBezTo>
                  <a:pt x="982" y="354"/>
                  <a:pt x="1068" y="313"/>
                  <a:pt x="1112" y="274"/>
                </a:cubicBezTo>
                <a:cubicBezTo>
                  <a:pt x="1112" y="121"/>
                  <a:pt x="1112" y="121"/>
                  <a:pt x="1112" y="121"/>
                </a:cubicBezTo>
                <a:cubicBezTo>
                  <a:pt x="1011" y="49"/>
                  <a:pt x="801" y="0"/>
                  <a:pt x="556" y="0"/>
                </a:cubicBezTo>
                <a:cubicBezTo>
                  <a:pt x="311" y="0"/>
                  <a:pt x="101" y="49"/>
                  <a:pt x="0" y="121"/>
                </a:cubicBezTo>
                <a:cubicBezTo>
                  <a:pt x="0" y="273"/>
                  <a:pt x="0" y="273"/>
                  <a:pt x="0" y="273"/>
                </a:cubicBezTo>
                <a:cubicBezTo>
                  <a:pt x="27" y="296"/>
                  <a:pt x="67" y="321"/>
                  <a:pt x="116" y="341"/>
                </a:cubicBezTo>
                <a:cubicBezTo>
                  <a:pt x="233" y="388"/>
                  <a:pt x="389" y="414"/>
                  <a:pt x="556" y="414"/>
                </a:cubicBezTo>
                <a:cubicBezTo>
                  <a:pt x="560" y="414"/>
                  <a:pt x="564" y="414"/>
                  <a:pt x="568" y="414"/>
                </a:cubicBezTo>
                <a:lnTo>
                  <a:pt x="568" y="414"/>
                </a:lnTo>
                <a:cubicBezTo>
                  <a:pt x="607" y="414"/>
                  <a:pt x="637" y="445"/>
                  <a:pt x="638" y="483"/>
                </a:cubicBezTo>
                <a:cubicBezTo>
                  <a:pt x="638" y="521"/>
                  <a:pt x="607" y="552"/>
                  <a:pt x="569" y="552"/>
                </a:cubicBezTo>
                <a:cubicBezTo>
                  <a:pt x="565" y="552"/>
                  <a:pt x="560" y="552"/>
                  <a:pt x="556" y="552"/>
                </a:cubicBezTo>
                <a:cubicBezTo>
                  <a:pt x="371" y="552"/>
                  <a:pt x="196" y="524"/>
                  <a:pt x="64" y="469"/>
                </a:cubicBezTo>
                <a:cubicBezTo>
                  <a:pt x="42" y="460"/>
                  <a:pt x="20" y="450"/>
                  <a:pt x="0" y="440"/>
                </a:cubicBezTo>
                <a:cubicBezTo>
                  <a:pt x="0" y="642"/>
                  <a:pt x="0" y="642"/>
                  <a:pt x="0" y="642"/>
                </a:cubicBezTo>
                <a:cubicBezTo>
                  <a:pt x="45" y="682"/>
                  <a:pt x="130" y="723"/>
                  <a:pt x="253" y="751"/>
                </a:cubicBezTo>
                <a:cubicBezTo>
                  <a:pt x="291" y="760"/>
                  <a:pt x="314" y="796"/>
                  <a:pt x="305" y="833"/>
                </a:cubicBezTo>
                <a:cubicBezTo>
                  <a:pt x="299" y="865"/>
                  <a:pt x="270" y="888"/>
                  <a:pt x="239" y="888"/>
                </a:cubicBezTo>
                <a:cubicBezTo>
                  <a:pt x="233" y="888"/>
                  <a:pt x="229" y="888"/>
                  <a:pt x="223" y="886"/>
                </a:cubicBezTo>
                <a:cubicBezTo>
                  <a:pt x="137" y="866"/>
                  <a:pt x="62" y="840"/>
                  <a:pt x="0" y="807"/>
                </a:cubicBezTo>
                <a:cubicBezTo>
                  <a:pt x="0" y="1009"/>
                  <a:pt x="0" y="1009"/>
                  <a:pt x="0" y="1009"/>
                </a:cubicBezTo>
                <a:cubicBezTo>
                  <a:pt x="27" y="1033"/>
                  <a:pt x="67" y="1057"/>
                  <a:pt x="116" y="1077"/>
                </a:cubicBezTo>
                <a:cubicBezTo>
                  <a:pt x="233" y="1124"/>
                  <a:pt x="389" y="1150"/>
                  <a:pt x="556" y="1150"/>
                </a:cubicBezTo>
                <a:cubicBezTo>
                  <a:pt x="560" y="1150"/>
                  <a:pt x="564" y="1150"/>
                  <a:pt x="568" y="1150"/>
                </a:cubicBezTo>
                <a:lnTo>
                  <a:pt x="568" y="1150"/>
                </a:lnTo>
                <a:cubicBezTo>
                  <a:pt x="607" y="1150"/>
                  <a:pt x="637" y="1180"/>
                  <a:pt x="638" y="1219"/>
                </a:cubicBezTo>
                <a:cubicBezTo>
                  <a:pt x="638" y="1257"/>
                  <a:pt x="607" y="1288"/>
                  <a:pt x="569" y="1290"/>
                </a:cubicBezTo>
                <a:cubicBezTo>
                  <a:pt x="565" y="1290"/>
                  <a:pt x="560" y="1290"/>
                  <a:pt x="556" y="1290"/>
                </a:cubicBezTo>
                <a:cubicBezTo>
                  <a:pt x="371" y="1290"/>
                  <a:pt x="196" y="1259"/>
                  <a:pt x="64" y="1205"/>
                </a:cubicBezTo>
                <a:cubicBezTo>
                  <a:pt x="42" y="1196"/>
                  <a:pt x="20" y="1186"/>
                  <a:pt x="0" y="1176"/>
                </a:cubicBezTo>
                <a:cubicBezTo>
                  <a:pt x="0" y="1360"/>
                  <a:pt x="0" y="1360"/>
                  <a:pt x="0" y="1360"/>
                </a:cubicBezTo>
                <a:cubicBezTo>
                  <a:pt x="101" y="1431"/>
                  <a:pt x="311" y="1481"/>
                  <a:pt x="556" y="1481"/>
                </a:cubicBezTo>
                <a:cubicBezTo>
                  <a:pt x="801" y="1481"/>
                  <a:pt x="1011" y="1431"/>
                  <a:pt x="1112" y="1360"/>
                </a:cubicBezTo>
                <a:cubicBezTo>
                  <a:pt x="1112" y="1176"/>
                  <a:pt x="1112" y="1176"/>
                  <a:pt x="1112" y="1176"/>
                </a:cubicBezTo>
                <a:cubicBezTo>
                  <a:pt x="1050" y="1208"/>
                  <a:pt x="975" y="1235"/>
                  <a:pt x="889" y="1254"/>
                </a:cubicBezTo>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0" name="Freeform 29">
            <a:extLst>
              <a:ext uri="{FF2B5EF4-FFF2-40B4-BE49-F238E27FC236}">
                <a16:creationId xmlns:a16="http://schemas.microsoft.com/office/drawing/2014/main" id="{A5066C1F-54C9-4B40-B039-64EBBFBD618A}"/>
              </a:ext>
            </a:extLst>
          </p:cNvPr>
          <p:cNvSpPr>
            <a:spLocks noChangeArrowheads="1"/>
          </p:cNvSpPr>
          <p:nvPr/>
        </p:nvSpPr>
        <p:spPr bwMode="auto">
          <a:xfrm>
            <a:off x="8629008" y="221538"/>
            <a:ext cx="323789" cy="431718"/>
          </a:xfrm>
          <a:custGeom>
            <a:avLst/>
            <a:gdLst>
              <a:gd name="T0" fmla="*/ 555 w 1112"/>
              <a:gd name="T1" fmla="*/ 0 h 1482"/>
              <a:gd name="T2" fmla="*/ 555 w 1112"/>
              <a:gd name="T3" fmla="*/ 0 h 1482"/>
              <a:gd name="T4" fmla="*/ 0 w 1112"/>
              <a:gd name="T5" fmla="*/ 122 h 1482"/>
              <a:gd name="T6" fmla="*/ 0 w 1112"/>
              <a:gd name="T7" fmla="*/ 238 h 1482"/>
              <a:gd name="T8" fmla="*/ 879 w 1112"/>
              <a:gd name="T9" fmla="*/ 238 h 1482"/>
              <a:gd name="T10" fmla="*/ 948 w 1112"/>
              <a:gd name="T11" fmla="*/ 308 h 1482"/>
              <a:gd name="T12" fmla="*/ 879 w 1112"/>
              <a:gd name="T13" fmla="*/ 378 h 1482"/>
              <a:gd name="T14" fmla="*/ 0 w 1112"/>
              <a:gd name="T15" fmla="*/ 378 h 1482"/>
              <a:gd name="T16" fmla="*/ 0 w 1112"/>
              <a:gd name="T17" fmla="*/ 527 h 1482"/>
              <a:gd name="T18" fmla="*/ 208 w 1112"/>
              <a:gd name="T19" fmla="*/ 527 h 1482"/>
              <a:gd name="T20" fmla="*/ 277 w 1112"/>
              <a:gd name="T21" fmla="*/ 597 h 1482"/>
              <a:gd name="T22" fmla="*/ 208 w 1112"/>
              <a:gd name="T23" fmla="*/ 666 h 1482"/>
              <a:gd name="T24" fmla="*/ 0 w 1112"/>
              <a:gd name="T25" fmla="*/ 666 h 1482"/>
              <a:gd name="T26" fmla="*/ 0 w 1112"/>
              <a:gd name="T27" fmla="*/ 816 h 1482"/>
              <a:gd name="T28" fmla="*/ 208 w 1112"/>
              <a:gd name="T29" fmla="*/ 816 h 1482"/>
              <a:gd name="T30" fmla="*/ 277 w 1112"/>
              <a:gd name="T31" fmla="*/ 885 h 1482"/>
              <a:gd name="T32" fmla="*/ 208 w 1112"/>
              <a:gd name="T33" fmla="*/ 954 h 1482"/>
              <a:gd name="T34" fmla="*/ 0 w 1112"/>
              <a:gd name="T35" fmla="*/ 954 h 1482"/>
              <a:gd name="T36" fmla="*/ 0 w 1112"/>
              <a:gd name="T37" fmla="*/ 1105 h 1482"/>
              <a:gd name="T38" fmla="*/ 208 w 1112"/>
              <a:gd name="T39" fmla="*/ 1105 h 1482"/>
              <a:gd name="T40" fmla="*/ 277 w 1112"/>
              <a:gd name="T41" fmla="*/ 1174 h 1482"/>
              <a:gd name="T42" fmla="*/ 208 w 1112"/>
              <a:gd name="T43" fmla="*/ 1244 h 1482"/>
              <a:gd name="T44" fmla="*/ 0 w 1112"/>
              <a:gd name="T45" fmla="*/ 1244 h 1482"/>
              <a:gd name="T46" fmla="*/ 0 w 1112"/>
              <a:gd name="T47" fmla="*/ 1361 h 1482"/>
              <a:gd name="T48" fmla="*/ 555 w 1112"/>
              <a:gd name="T49" fmla="*/ 1481 h 1482"/>
              <a:gd name="T50" fmla="*/ 1111 w 1112"/>
              <a:gd name="T51" fmla="*/ 1361 h 1482"/>
              <a:gd name="T52" fmla="*/ 1111 w 1112"/>
              <a:gd name="T53" fmla="*/ 122 h 1482"/>
              <a:gd name="T54" fmla="*/ 555 w 1112"/>
              <a:gd name="T55" fmla="*/ 0 h 1482"/>
              <a:gd name="T56" fmla="*/ 879 w 1112"/>
              <a:gd name="T57" fmla="*/ 1244 h 1482"/>
              <a:gd name="T58" fmla="*/ 879 w 1112"/>
              <a:gd name="T59" fmla="*/ 1244 h 1482"/>
              <a:gd name="T60" fmla="*/ 495 w 1112"/>
              <a:gd name="T61" fmla="*/ 1244 h 1482"/>
              <a:gd name="T62" fmla="*/ 426 w 1112"/>
              <a:gd name="T63" fmla="*/ 1174 h 1482"/>
              <a:gd name="T64" fmla="*/ 495 w 1112"/>
              <a:gd name="T65" fmla="*/ 1105 h 1482"/>
              <a:gd name="T66" fmla="*/ 879 w 1112"/>
              <a:gd name="T67" fmla="*/ 1105 h 1482"/>
              <a:gd name="T68" fmla="*/ 948 w 1112"/>
              <a:gd name="T69" fmla="*/ 1174 h 1482"/>
              <a:gd name="T70" fmla="*/ 879 w 1112"/>
              <a:gd name="T71" fmla="*/ 1244 h 1482"/>
              <a:gd name="T72" fmla="*/ 879 w 1112"/>
              <a:gd name="T73" fmla="*/ 954 h 1482"/>
              <a:gd name="T74" fmla="*/ 879 w 1112"/>
              <a:gd name="T75" fmla="*/ 954 h 1482"/>
              <a:gd name="T76" fmla="*/ 495 w 1112"/>
              <a:gd name="T77" fmla="*/ 954 h 1482"/>
              <a:gd name="T78" fmla="*/ 426 w 1112"/>
              <a:gd name="T79" fmla="*/ 885 h 1482"/>
              <a:gd name="T80" fmla="*/ 495 w 1112"/>
              <a:gd name="T81" fmla="*/ 816 h 1482"/>
              <a:gd name="T82" fmla="*/ 879 w 1112"/>
              <a:gd name="T83" fmla="*/ 816 h 1482"/>
              <a:gd name="T84" fmla="*/ 948 w 1112"/>
              <a:gd name="T85" fmla="*/ 885 h 1482"/>
              <a:gd name="T86" fmla="*/ 879 w 1112"/>
              <a:gd name="T87" fmla="*/ 954 h 1482"/>
              <a:gd name="T88" fmla="*/ 879 w 1112"/>
              <a:gd name="T89" fmla="*/ 666 h 1482"/>
              <a:gd name="T90" fmla="*/ 879 w 1112"/>
              <a:gd name="T91" fmla="*/ 666 h 1482"/>
              <a:gd name="T92" fmla="*/ 495 w 1112"/>
              <a:gd name="T93" fmla="*/ 666 h 1482"/>
              <a:gd name="T94" fmla="*/ 426 w 1112"/>
              <a:gd name="T95" fmla="*/ 597 h 1482"/>
              <a:gd name="T96" fmla="*/ 495 w 1112"/>
              <a:gd name="T97" fmla="*/ 527 h 1482"/>
              <a:gd name="T98" fmla="*/ 879 w 1112"/>
              <a:gd name="T99" fmla="*/ 527 h 1482"/>
              <a:gd name="T100" fmla="*/ 948 w 1112"/>
              <a:gd name="T101" fmla="*/ 597 h 1482"/>
              <a:gd name="T102" fmla="*/ 879 w 1112"/>
              <a:gd name="T103" fmla="*/ 666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2" h="1482">
                <a:moveTo>
                  <a:pt x="555" y="0"/>
                </a:moveTo>
                <a:lnTo>
                  <a:pt x="555" y="0"/>
                </a:lnTo>
                <a:cubicBezTo>
                  <a:pt x="310" y="0"/>
                  <a:pt x="100" y="50"/>
                  <a:pt x="0" y="122"/>
                </a:cubicBezTo>
                <a:cubicBezTo>
                  <a:pt x="0" y="238"/>
                  <a:pt x="0" y="238"/>
                  <a:pt x="0" y="238"/>
                </a:cubicBezTo>
                <a:cubicBezTo>
                  <a:pt x="879" y="238"/>
                  <a:pt x="879" y="238"/>
                  <a:pt x="879" y="238"/>
                </a:cubicBezTo>
                <a:cubicBezTo>
                  <a:pt x="917" y="238"/>
                  <a:pt x="948" y="270"/>
                  <a:pt x="948" y="308"/>
                </a:cubicBezTo>
                <a:cubicBezTo>
                  <a:pt x="948" y="346"/>
                  <a:pt x="917" y="378"/>
                  <a:pt x="879" y="378"/>
                </a:cubicBezTo>
                <a:cubicBezTo>
                  <a:pt x="0" y="378"/>
                  <a:pt x="0" y="378"/>
                  <a:pt x="0" y="378"/>
                </a:cubicBezTo>
                <a:cubicBezTo>
                  <a:pt x="0" y="527"/>
                  <a:pt x="0" y="527"/>
                  <a:pt x="0" y="527"/>
                </a:cubicBezTo>
                <a:cubicBezTo>
                  <a:pt x="208" y="527"/>
                  <a:pt x="208" y="527"/>
                  <a:pt x="208" y="527"/>
                </a:cubicBezTo>
                <a:cubicBezTo>
                  <a:pt x="246" y="527"/>
                  <a:pt x="277" y="558"/>
                  <a:pt x="277" y="597"/>
                </a:cubicBezTo>
                <a:cubicBezTo>
                  <a:pt x="277" y="635"/>
                  <a:pt x="246" y="666"/>
                  <a:pt x="208" y="666"/>
                </a:cubicBezTo>
                <a:cubicBezTo>
                  <a:pt x="0" y="666"/>
                  <a:pt x="0" y="666"/>
                  <a:pt x="0" y="666"/>
                </a:cubicBezTo>
                <a:cubicBezTo>
                  <a:pt x="0" y="816"/>
                  <a:pt x="0" y="816"/>
                  <a:pt x="0" y="816"/>
                </a:cubicBezTo>
                <a:cubicBezTo>
                  <a:pt x="208" y="816"/>
                  <a:pt x="208" y="816"/>
                  <a:pt x="208" y="816"/>
                </a:cubicBezTo>
                <a:cubicBezTo>
                  <a:pt x="246" y="816"/>
                  <a:pt x="277" y="847"/>
                  <a:pt x="277" y="885"/>
                </a:cubicBezTo>
                <a:cubicBezTo>
                  <a:pt x="277" y="923"/>
                  <a:pt x="246" y="954"/>
                  <a:pt x="208" y="954"/>
                </a:cubicBezTo>
                <a:cubicBezTo>
                  <a:pt x="0" y="954"/>
                  <a:pt x="0" y="954"/>
                  <a:pt x="0" y="954"/>
                </a:cubicBezTo>
                <a:cubicBezTo>
                  <a:pt x="0" y="1105"/>
                  <a:pt x="0" y="1105"/>
                  <a:pt x="0" y="1105"/>
                </a:cubicBezTo>
                <a:cubicBezTo>
                  <a:pt x="208" y="1105"/>
                  <a:pt x="208" y="1105"/>
                  <a:pt x="208" y="1105"/>
                </a:cubicBezTo>
                <a:cubicBezTo>
                  <a:pt x="246" y="1105"/>
                  <a:pt x="277" y="1136"/>
                  <a:pt x="277" y="1174"/>
                </a:cubicBezTo>
                <a:cubicBezTo>
                  <a:pt x="277" y="1213"/>
                  <a:pt x="246" y="1244"/>
                  <a:pt x="208" y="1244"/>
                </a:cubicBezTo>
                <a:cubicBezTo>
                  <a:pt x="0" y="1244"/>
                  <a:pt x="0" y="1244"/>
                  <a:pt x="0" y="1244"/>
                </a:cubicBezTo>
                <a:cubicBezTo>
                  <a:pt x="0" y="1361"/>
                  <a:pt x="0" y="1361"/>
                  <a:pt x="0" y="1361"/>
                </a:cubicBezTo>
                <a:cubicBezTo>
                  <a:pt x="100" y="1432"/>
                  <a:pt x="310" y="1481"/>
                  <a:pt x="555" y="1481"/>
                </a:cubicBezTo>
                <a:cubicBezTo>
                  <a:pt x="800" y="1481"/>
                  <a:pt x="1011" y="1432"/>
                  <a:pt x="1111" y="1361"/>
                </a:cubicBezTo>
                <a:cubicBezTo>
                  <a:pt x="1111" y="122"/>
                  <a:pt x="1111" y="122"/>
                  <a:pt x="1111" y="122"/>
                </a:cubicBezTo>
                <a:cubicBezTo>
                  <a:pt x="1011" y="50"/>
                  <a:pt x="800" y="0"/>
                  <a:pt x="555" y="0"/>
                </a:cubicBezTo>
                <a:close/>
                <a:moveTo>
                  <a:pt x="879" y="1244"/>
                </a:moveTo>
                <a:lnTo>
                  <a:pt x="879" y="1244"/>
                </a:lnTo>
                <a:cubicBezTo>
                  <a:pt x="495" y="1244"/>
                  <a:pt x="495" y="1244"/>
                  <a:pt x="495" y="1244"/>
                </a:cubicBezTo>
                <a:cubicBezTo>
                  <a:pt x="456" y="1244"/>
                  <a:pt x="426" y="1213"/>
                  <a:pt x="426" y="1174"/>
                </a:cubicBezTo>
                <a:cubicBezTo>
                  <a:pt x="426" y="1136"/>
                  <a:pt x="456" y="1105"/>
                  <a:pt x="495" y="1105"/>
                </a:cubicBezTo>
                <a:cubicBezTo>
                  <a:pt x="879" y="1105"/>
                  <a:pt x="879" y="1105"/>
                  <a:pt x="879" y="1105"/>
                </a:cubicBezTo>
                <a:cubicBezTo>
                  <a:pt x="917" y="1105"/>
                  <a:pt x="948" y="1136"/>
                  <a:pt x="948" y="1174"/>
                </a:cubicBezTo>
                <a:cubicBezTo>
                  <a:pt x="948" y="1213"/>
                  <a:pt x="917" y="1244"/>
                  <a:pt x="879" y="1244"/>
                </a:cubicBezTo>
                <a:close/>
                <a:moveTo>
                  <a:pt x="879" y="954"/>
                </a:moveTo>
                <a:lnTo>
                  <a:pt x="879" y="954"/>
                </a:lnTo>
                <a:cubicBezTo>
                  <a:pt x="495" y="954"/>
                  <a:pt x="495" y="954"/>
                  <a:pt x="495" y="954"/>
                </a:cubicBezTo>
                <a:cubicBezTo>
                  <a:pt x="456" y="954"/>
                  <a:pt x="426" y="923"/>
                  <a:pt x="426" y="885"/>
                </a:cubicBezTo>
                <a:cubicBezTo>
                  <a:pt x="426" y="847"/>
                  <a:pt x="456" y="816"/>
                  <a:pt x="495" y="816"/>
                </a:cubicBezTo>
                <a:cubicBezTo>
                  <a:pt x="879" y="816"/>
                  <a:pt x="879" y="816"/>
                  <a:pt x="879" y="816"/>
                </a:cubicBezTo>
                <a:cubicBezTo>
                  <a:pt x="917" y="816"/>
                  <a:pt x="948" y="847"/>
                  <a:pt x="948" y="885"/>
                </a:cubicBezTo>
                <a:cubicBezTo>
                  <a:pt x="948" y="923"/>
                  <a:pt x="917" y="954"/>
                  <a:pt x="879" y="954"/>
                </a:cubicBezTo>
                <a:close/>
                <a:moveTo>
                  <a:pt x="879" y="666"/>
                </a:moveTo>
                <a:lnTo>
                  <a:pt x="879" y="666"/>
                </a:lnTo>
                <a:cubicBezTo>
                  <a:pt x="495" y="666"/>
                  <a:pt x="495" y="666"/>
                  <a:pt x="495" y="666"/>
                </a:cubicBezTo>
                <a:cubicBezTo>
                  <a:pt x="456" y="666"/>
                  <a:pt x="426" y="635"/>
                  <a:pt x="426" y="597"/>
                </a:cubicBezTo>
                <a:cubicBezTo>
                  <a:pt x="426" y="558"/>
                  <a:pt x="456" y="527"/>
                  <a:pt x="495" y="527"/>
                </a:cubicBezTo>
                <a:cubicBezTo>
                  <a:pt x="879" y="527"/>
                  <a:pt x="879" y="527"/>
                  <a:pt x="879" y="527"/>
                </a:cubicBezTo>
                <a:cubicBezTo>
                  <a:pt x="917" y="527"/>
                  <a:pt x="948" y="558"/>
                  <a:pt x="948" y="597"/>
                </a:cubicBezTo>
                <a:cubicBezTo>
                  <a:pt x="948" y="635"/>
                  <a:pt x="917" y="666"/>
                  <a:pt x="879" y="666"/>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3" name="Freeform 33">
            <a:extLst>
              <a:ext uri="{FF2B5EF4-FFF2-40B4-BE49-F238E27FC236}">
                <a16:creationId xmlns:a16="http://schemas.microsoft.com/office/drawing/2014/main" id="{1A9C99FA-2970-4A4C-8FB9-30AB29F71403}"/>
              </a:ext>
            </a:extLst>
          </p:cNvPr>
          <p:cNvSpPr>
            <a:spLocks noChangeArrowheads="1"/>
          </p:cNvSpPr>
          <p:nvPr/>
        </p:nvSpPr>
        <p:spPr bwMode="auto">
          <a:xfrm>
            <a:off x="8629008" y="753538"/>
            <a:ext cx="331302" cy="441736"/>
          </a:xfrm>
          <a:custGeom>
            <a:avLst/>
            <a:gdLst>
              <a:gd name="T0" fmla="*/ 130 w 1112"/>
              <a:gd name="T1" fmla="*/ 265 h 1481"/>
              <a:gd name="T2" fmla="*/ 190 w 1112"/>
              <a:gd name="T3" fmla="*/ 220 h 1481"/>
              <a:gd name="T4" fmla="*/ 494 w 1112"/>
              <a:gd name="T5" fmla="*/ 109 h 1481"/>
              <a:gd name="T6" fmla="*/ 858 w 1112"/>
              <a:gd name="T7" fmla="*/ 160 h 1481"/>
              <a:gd name="T8" fmla="*/ 1110 w 1112"/>
              <a:gd name="T9" fmla="*/ 336 h 1481"/>
              <a:gd name="T10" fmla="*/ 555 w 1112"/>
              <a:gd name="T11" fmla="*/ 0 h 1481"/>
              <a:gd name="T12" fmla="*/ 0 w 1112"/>
              <a:gd name="T13" fmla="*/ 305 h 1481"/>
              <a:gd name="T14" fmla="*/ 881 w 1112"/>
              <a:gd name="T15" fmla="*/ 1068 h 1481"/>
              <a:gd name="T16" fmla="*/ 944 w 1112"/>
              <a:gd name="T17" fmla="*/ 1018 h 1481"/>
              <a:gd name="T18" fmla="*/ 1111 w 1112"/>
              <a:gd name="T19" fmla="*/ 543 h 1481"/>
              <a:gd name="T20" fmla="*/ 929 w 1112"/>
              <a:gd name="T21" fmla="*/ 400 h 1481"/>
              <a:gd name="T22" fmla="*/ 753 w 1112"/>
              <a:gd name="T23" fmla="*/ 286 h 1481"/>
              <a:gd name="T24" fmla="*/ 538 w 1112"/>
              <a:gd name="T25" fmla="*/ 241 h 1481"/>
              <a:gd name="T26" fmla="*/ 424 w 1112"/>
              <a:gd name="T27" fmla="*/ 296 h 1481"/>
              <a:gd name="T28" fmla="*/ 239 w 1112"/>
              <a:gd name="T29" fmla="*/ 370 h 1481"/>
              <a:gd name="T30" fmla="*/ 130 w 1112"/>
              <a:gd name="T31" fmla="*/ 404 h 1481"/>
              <a:gd name="T32" fmla="*/ 0 w 1112"/>
              <a:gd name="T33" fmla="*/ 517 h 1481"/>
              <a:gd name="T34" fmla="*/ 77 w 1112"/>
              <a:gd name="T35" fmla="*/ 1003 h 1481"/>
              <a:gd name="T36" fmla="*/ 226 w 1112"/>
              <a:gd name="T37" fmla="*/ 1068 h 1481"/>
              <a:gd name="T38" fmla="*/ 417 w 1112"/>
              <a:gd name="T39" fmla="*/ 1142 h 1481"/>
              <a:gd name="T40" fmla="*/ 556 w 1112"/>
              <a:gd name="T41" fmla="*/ 1190 h 1481"/>
              <a:gd name="T42" fmla="*/ 738 w 1112"/>
              <a:gd name="T43" fmla="*/ 1149 h 1481"/>
              <a:gd name="T44" fmla="*/ 881 w 1112"/>
              <a:gd name="T45" fmla="*/ 1068 h 1481"/>
              <a:gd name="T46" fmla="*/ 783 w 1112"/>
              <a:gd name="T47" fmla="*/ 560 h 1481"/>
              <a:gd name="T48" fmla="*/ 734 w 1112"/>
              <a:gd name="T49" fmla="*/ 893 h 1481"/>
              <a:gd name="T50" fmla="*/ 710 w 1112"/>
              <a:gd name="T51" fmla="*/ 953 h 1481"/>
              <a:gd name="T52" fmla="*/ 381 w 1112"/>
              <a:gd name="T53" fmla="*/ 960 h 1481"/>
              <a:gd name="T54" fmla="*/ 352 w 1112"/>
              <a:gd name="T55" fmla="*/ 889 h 1481"/>
              <a:gd name="T56" fmla="*/ 301 w 1112"/>
              <a:gd name="T57" fmla="*/ 555 h 1481"/>
              <a:gd name="T58" fmla="*/ 154 w 1112"/>
              <a:gd name="T59" fmla="*/ 510 h 1481"/>
              <a:gd name="T60" fmla="*/ 340 w 1112"/>
              <a:gd name="T61" fmla="*/ 448 h 1481"/>
              <a:gd name="T62" fmla="*/ 541 w 1112"/>
              <a:gd name="T63" fmla="*/ 456 h 1481"/>
              <a:gd name="T64" fmla="*/ 886 w 1112"/>
              <a:gd name="T65" fmla="*/ 454 h 1481"/>
              <a:gd name="T66" fmla="*/ 856 w 1112"/>
              <a:gd name="T67" fmla="*/ 564 h 1481"/>
              <a:gd name="T68" fmla="*/ 408 w 1112"/>
              <a:gd name="T69" fmla="*/ 589 h 1481"/>
              <a:gd name="T70" fmla="*/ 465 w 1112"/>
              <a:gd name="T71" fmla="*/ 868 h 1481"/>
              <a:gd name="T72" fmla="*/ 467 w 1112"/>
              <a:gd name="T73" fmla="*/ 879 h 1481"/>
              <a:gd name="T74" fmla="*/ 621 w 1112"/>
              <a:gd name="T75" fmla="*/ 876 h 1481"/>
              <a:gd name="T76" fmla="*/ 621 w 1112"/>
              <a:gd name="T77" fmla="*/ 872 h 1481"/>
              <a:gd name="T78" fmla="*/ 541 w 1112"/>
              <a:gd name="T79" fmla="*/ 570 h 1481"/>
              <a:gd name="T80" fmla="*/ 998 w 1112"/>
              <a:gd name="T81" fmla="*/ 1151 h 1481"/>
              <a:gd name="T82" fmla="*/ 838 w 1112"/>
              <a:gd name="T83" fmla="*/ 1279 h 1481"/>
              <a:gd name="T84" fmla="*/ 1110 w 1112"/>
              <a:gd name="T85" fmla="*/ 1360 h 1481"/>
              <a:gd name="T86" fmla="*/ 998 w 1112"/>
              <a:gd name="T87" fmla="*/ 1151 h 1481"/>
              <a:gd name="T88" fmla="*/ 699 w 1112"/>
              <a:gd name="T89" fmla="*/ 1313 h 1481"/>
              <a:gd name="T90" fmla="*/ 505 w 1112"/>
              <a:gd name="T91" fmla="*/ 1320 h 1481"/>
              <a:gd name="T92" fmla="*/ 410 w 1112"/>
              <a:gd name="T93" fmla="*/ 1292 h 1481"/>
              <a:gd name="T94" fmla="*/ 555 w 1112"/>
              <a:gd name="T95" fmla="*/ 1480 h 1481"/>
              <a:gd name="T96" fmla="*/ 699 w 1112"/>
              <a:gd name="T97" fmla="*/ 1313 h 1481"/>
              <a:gd name="T98" fmla="*/ 271 w 1112"/>
              <a:gd name="T99" fmla="*/ 1287 h 1481"/>
              <a:gd name="T100" fmla="*/ 115 w 1112"/>
              <a:gd name="T101" fmla="*/ 1159 h 1481"/>
              <a:gd name="T102" fmla="*/ 0 w 1112"/>
              <a:gd name="T103" fmla="*/ 1119 h 1481"/>
              <a:gd name="T104" fmla="*/ 272 w 1112"/>
              <a:gd name="T105" fmla="*/ 1457 h 1481"/>
              <a:gd name="T106" fmla="*/ 271 w 1112"/>
              <a:gd name="T107" fmla="*/ 1287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12" h="1481">
                <a:moveTo>
                  <a:pt x="130" y="265"/>
                </a:moveTo>
                <a:lnTo>
                  <a:pt x="130" y="265"/>
                </a:lnTo>
                <a:cubicBezTo>
                  <a:pt x="134" y="265"/>
                  <a:pt x="139" y="266"/>
                  <a:pt x="143" y="266"/>
                </a:cubicBezTo>
                <a:cubicBezTo>
                  <a:pt x="154" y="251"/>
                  <a:pt x="170" y="236"/>
                  <a:pt x="190" y="220"/>
                </a:cubicBezTo>
                <a:cubicBezTo>
                  <a:pt x="232" y="187"/>
                  <a:pt x="303" y="151"/>
                  <a:pt x="408" y="155"/>
                </a:cubicBezTo>
                <a:cubicBezTo>
                  <a:pt x="427" y="140"/>
                  <a:pt x="457" y="122"/>
                  <a:pt x="494" y="109"/>
                </a:cubicBezTo>
                <a:cubicBezTo>
                  <a:pt x="555" y="89"/>
                  <a:pt x="649" y="80"/>
                  <a:pt x="760" y="145"/>
                </a:cubicBezTo>
                <a:cubicBezTo>
                  <a:pt x="783" y="145"/>
                  <a:pt x="819" y="148"/>
                  <a:pt x="858" y="160"/>
                </a:cubicBezTo>
                <a:cubicBezTo>
                  <a:pt x="914" y="177"/>
                  <a:pt x="987" y="217"/>
                  <a:pt x="1039" y="309"/>
                </a:cubicBezTo>
                <a:cubicBezTo>
                  <a:pt x="1064" y="316"/>
                  <a:pt x="1087" y="325"/>
                  <a:pt x="1110" y="336"/>
                </a:cubicBezTo>
                <a:lnTo>
                  <a:pt x="1110" y="121"/>
                </a:lnTo>
                <a:cubicBezTo>
                  <a:pt x="1010" y="50"/>
                  <a:pt x="799" y="0"/>
                  <a:pt x="555" y="0"/>
                </a:cubicBezTo>
                <a:cubicBezTo>
                  <a:pt x="310" y="0"/>
                  <a:pt x="99" y="50"/>
                  <a:pt x="0" y="121"/>
                </a:cubicBezTo>
                <a:lnTo>
                  <a:pt x="0" y="305"/>
                </a:lnTo>
                <a:cubicBezTo>
                  <a:pt x="40" y="279"/>
                  <a:pt x="84" y="265"/>
                  <a:pt x="130" y="265"/>
                </a:cubicBezTo>
                <a:close/>
                <a:moveTo>
                  <a:pt x="881" y="1068"/>
                </a:moveTo>
                <a:lnTo>
                  <a:pt x="881" y="1068"/>
                </a:lnTo>
                <a:cubicBezTo>
                  <a:pt x="889" y="1041"/>
                  <a:pt x="915" y="1021"/>
                  <a:pt x="944" y="1018"/>
                </a:cubicBezTo>
                <a:cubicBezTo>
                  <a:pt x="1014" y="1013"/>
                  <a:pt x="1093" y="969"/>
                  <a:pt x="1111" y="916"/>
                </a:cubicBezTo>
                <a:cubicBezTo>
                  <a:pt x="1111" y="543"/>
                  <a:pt x="1111" y="667"/>
                  <a:pt x="1111" y="543"/>
                </a:cubicBezTo>
                <a:cubicBezTo>
                  <a:pt x="1096" y="488"/>
                  <a:pt x="1047" y="446"/>
                  <a:pt x="988" y="443"/>
                </a:cubicBezTo>
                <a:cubicBezTo>
                  <a:pt x="963" y="441"/>
                  <a:pt x="939" y="424"/>
                  <a:pt x="929" y="400"/>
                </a:cubicBezTo>
                <a:cubicBezTo>
                  <a:pt x="906" y="345"/>
                  <a:pt x="868" y="308"/>
                  <a:pt x="818" y="292"/>
                </a:cubicBezTo>
                <a:cubicBezTo>
                  <a:pt x="783" y="282"/>
                  <a:pt x="775" y="288"/>
                  <a:pt x="753" y="286"/>
                </a:cubicBezTo>
                <a:cubicBezTo>
                  <a:pt x="737" y="288"/>
                  <a:pt x="719" y="285"/>
                  <a:pt x="704" y="275"/>
                </a:cubicBezTo>
                <a:cubicBezTo>
                  <a:pt x="645" y="236"/>
                  <a:pt x="590" y="224"/>
                  <a:pt x="538" y="241"/>
                </a:cubicBezTo>
                <a:cubicBezTo>
                  <a:pt x="505" y="252"/>
                  <a:pt x="484" y="273"/>
                  <a:pt x="483" y="273"/>
                </a:cubicBezTo>
                <a:cubicBezTo>
                  <a:pt x="468" y="290"/>
                  <a:pt x="446" y="299"/>
                  <a:pt x="424" y="296"/>
                </a:cubicBezTo>
                <a:cubicBezTo>
                  <a:pt x="366" y="289"/>
                  <a:pt x="317" y="300"/>
                  <a:pt x="279" y="327"/>
                </a:cubicBezTo>
                <a:cubicBezTo>
                  <a:pt x="253" y="346"/>
                  <a:pt x="241" y="367"/>
                  <a:pt x="239" y="370"/>
                </a:cubicBezTo>
                <a:cubicBezTo>
                  <a:pt x="226" y="400"/>
                  <a:pt x="193" y="415"/>
                  <a:pt x="161" y="407"/>
                </a:cubicBezTo>
                <a:cubicBezTo>
                  <a:pt x="151" y="405"/>
                  <a:pt x="140" y="404"/>
                  <a:pt x="130" y="404"/>
                </a:cubicBezTo>
                <a:cubicBezTo>
                  <a:pt x="96" y="404"/>
                  <a:pt x="61" y="425"/>
                  <a:pt x="32" y="462"/>
                </a:cubicBezTo>
                <a:cubicBezTo>
                  <a:pt x="18" y="478"/>
                  <a:pt x="7" y="497"/>
                  <a:pt x="0" y="517"/>
                </a:cubicBezTo>
                <a:lnTo>
                  <a:pt x="0" y="934"/>
                </a:lnTo>
                <a:cubicBezTo>
                  <a:pt x="17" y="964"/>
                  <a:pt x="43" y="987"/>
                  <a:pt x="77" y="1003"/>
                </a:cubicBezTo>
                <a:cubicBezTo>
                  <a:pt x="121" y="1024"/>
                  <a:pt x="133" y="1018"/>
                  <a:pt x="161" y="1025"/>
                </a:cubicBezTo>
                <a:cubicBezTo>
                  <a:pt x="190" y="1025"/>
                  <a:pt x="214" y="1042"/>
                  <a:pt x="226" y="1068"/>
                </a:cubicBezTo>
                <a:cubicBezTo>
                  <a:pt x="244" y="1115"/>
                  <a:pt x="293" y="1164"/>
                  <a:pt x="356" y="1160"/>
                </a:cubicBezTo>
                <a:cubicBezTo>
                  <a:pt x="378" y="1159"/>
                  <a:pt x="393" y="1154"/>
                  <a:pt x="417" y="1142"/>
                </a:cubicBezTo>
                <a:cubicBezTo>
                  <a:pt x="445" y="1127"/>
                  <a:pt x="478" y="1133"/>
                  <a:pt x="499" y="1156"/>
                </a:cubicBezTo>
                <a:cubicBezTo>
                  <a:pt x="502" y="1159"/>
                  <a:pt x="524" y="1180"/>
                  <a:pt x="556" y="1190"/>
                </a:cubicBezTo>
                <a:cubicBezTo>
                  <a:pt x="599" y="1204"/>
                  <a:pt x="641" y="1194"/>
                  <a:pt x="685" y="1162"/>
                </a:cubicBezTo>
                <a:cubicBezTo>
                  <a:pt x="701" y="1151"/>
                  <a:pt x="719" y="1145"/>
                  <a:pt x="738" y="1149"/>
                </a:cubicBezTo>
                <a:cubicBezTo>
                  <a:pt x="740" y="1150"/>
                  <a:pt x="772" y="1153"/>
                  <a:pt x="807" y="1143"/>
                </a:cubicBezTo>
                <a:cubicBezTo>
                  <a:pt x="846" y="1132"/>
                  <a:pt x="870" y="1107"/>
                  <a:pt x="881" y="1068"/>
                </a:cubicBezTo>
                <a:close/>
                <a:moveTo>
                  <a:pt x="783" y="560"/>
                </a:moveTo>
                <a:lnTo>
                  <a:pt x="783" y="560"/>
                </a:lnTo>
                <a:cubicBezTo>
                  <a:pt x="789" y="571"/>
                  <a:pt x="791" y="583"/>
                  <a:pt x="789" y="596"/>
                </a:cubicBezTo>
                <a:lnTo>
                  <a:pt x="734" y="893"/>
                </a:lnTo>
                <a:cubicBezTo>
                  <a:pt x="731" y="917"/>
                  <a:pt x="732" y="909"/>
                  <a:pt x="731" y="917"/>
                </a:cubicBezTo>
                <a:cubicBezTo>
                  <a:pt x="729" y="931"/>
                  <a:pt x="721" y="944"/>
                  <a:pt x="710" y="953"/>
                </a:cubicBezTo>
                <a:cubicBezTo>
                  <a:pt x="666" y="988"/>
                  <a:pt x="605" y="1009"/>
                  <a:pt x="541" y="1009"/>
                </a:cubicBezTo>
                <a:cubicBezTo>
                  <a:pt x="482" y="1009"/>
                  <a:pt x="425" y="992"/>
                  <a:pt x="381" y="960"/>
                </a:cubicBezTo>
                <a:cubicBezTo>
                  <a:pt x="369" y="952"/>
                  <a:pt x="361" y="938"/>
                  <a:pt x="358" y="924"/>
                </a:cubicBezTo>
                <a:lnTo>
                  <a:pt x="352" y="889"/>
                </a:lnTo>
                <a:lnTo>
                  <a:pt x="293" y="597"/>
                </a:lnTo>
                <a:cubicBezTo>
                  <a:pt x="290" y="582"/>
                  <a:pt x="293" y="567"/>
                  <a:pt x="301" y="555"/>
                </a:cubicBezTo>
                <a:cubicBezTo>
                  <a:pt x="285" y="550"/>
                  <a:pt x="259" y="545"/>
                  <a:pt x="222" y="553"/>
                </a:cubicBezTo>
                <a:cubicBezTo>
                  <a:pt x="191" y="560"/>
                  <a:pt x="161" y="540"/>
                  <a:pt x="154" y="510"/>
                </a:cubicBezTo>
                <a:cubicBezTo>
                  <a:pt x="149" y="478"/>
                  <a:pt x="168" y="448"/>
                  <a:pt x="199" y="442"/>
                </a:cubicBezTo>
                <a:cubicBezTo>
                  <a:pt x="251" y="430"/>
                  <a:pt x="299" y="433"/>
                  <a:pt x="340" y="448"/>
                </a:cubicBezTo>
                <a:cubicBezTo>
                  <a:pt x="359" y="455"/>
                  <a:pt x="375" y="465"/>
                  <a:pt x="389" y="475"/>
                </a:cubicBezTo>
                <a:cubicBezTo>
                  <a:pt x="434" y="463"/>
                  <a:pt x="486" y="456"/>
                  <a:pt x="541" y="456"/>
                </a:cubicBezTo>
                <a:cubicBezTo>
                  <a:pt x="596" y="456"/>
                  <a:pt x="649" y="463"/>
                  <a:pt x="693" y="475"/>
                </a:cubicBezTo>
                <a:cubicBezTo>
                  <a:pt x="735" y="446"/>
                  <a:pt x="804" y="432"/>
                  <a:pt x="886" y="454"/>
                </a:cubicBezTo>
                <a:cubicBezTo>
                  <a:pt x="916" y="463"/>
                  <a:pt x="935" y="494"/>
                  <a:pt x="926" y="524"/>
                </a:cubicBezTo>
                <a:cubicBezTo>
                  <a:pt x="918" y="554"/>
                  <a:pt x="887" y="573"/>
                  <a:pt x="856" y="564"/>
                </a:cubicBezTo>
                <a:cubicBezTo>
                  <a:pt x="825" y="555"/>
                  <a:pt x="800" y="556"/>
                  <a:pt x="783" y="560"/>
                </a:cubicBezTo>
                <a:close/>
                <a:moveTo>
                  <a:pt x="408" y="589"/>
                </a:moveTo>
                <a:lnTo>
                  <a:pt x="408" y="589"/>
                </a:lnTo>
                <a:lnTo>
                  <a:pt x="465" y="868"/>
                </a:lnTo>
                <a:cubicBezTo>
                  <a:pt x="465" y="869"/>
                  <a:pt x="465" y="869"/>
                  <a:pt x="466" y="870"/>
                </a:cubicBezTo>
                <a:lnTo>
                  <a:pt x="467" y="879"/>
                </a:lnTo>
                <a:cubicBezTo>
                  <a:pt x="488" y="889"/>
                  <a:pt x="514" y="895"/>
                  <a:pt x="541" y="895"/>
                </a:cubicBezTo>
                <a:cubicBezTo>
                  <a:pt x="571" y="895"/>
                  <a:pt x="599" y="888"/>
                  <a:pt x="621" y="876"/>
                </a:cubicBezTo>
                <a:lnTo>
                  <a:pt x="621" y="875"/>
                </a:lnTo>
                <a:lnTo>
                  <a:pt x="621" y="872"/>
                </a:lnTo>
                <a:lnTo>
                  <a:pt x="673" y="589"/>
                </a:lnTo>
                <a:cubicBezTo>
                  <a:pt x="637" y="576"/>
                  <a:pt x="591" y="570"/>
                  <a:pt x="541" y="570"/>
                </a:cubicBezTo>
                <a:cubicBezTo>
                  <a:pt x="491" y="571"/>
                  <a:pt x="444" y="577"/>
                  <a:pt x="408" y="589"/>
                </a:cubicBezTo>
                <a:close/>
                <a:moveTo>
                  <a:pt x="998" y="1151"/>
                </a:moveTo>
                <a:lnTo>
                  <a:pt x="998" y="1151"/>
                </a:lnTo>
                <a:cubicBezTo>
                  <a:pt x="966" y="1214"/>
                  <a:pt x="910" y="1259"/>
                  <a:pt x="838" y="1279"/>
                </a:cubicBezTo>
                <a:lnTo>
                  <a:pt x="838" y="1457"/>
                </a:lnTo>
                <a:cubicBezTo>
                  <a:pt x="956" y="1436"/>
                  <a:pt x="1052" y="1401"/>
                  <a:pt x="1110" y="1360"/>
                </a:cubicBezTo>
                <a:lnTo>
                  <a:pt x="1110" y="1109"/>
                </a:lnTo>
                <a:cubicBezTo>
                  <a:pt x="1075" y="1129"/>
                  <a:pt x="1037" y="1143"/>
                  <a:pt x="998" y="1151"/>
                </a:cubicBezTo>
                <a:close/>
                <a:moveTo>
                  <a:pt x="699" y="1313"/>
                </a:moveTo>
                <a:lnTo>
                  <a:pt x="699" y="1313"/>
                </a:lnTo>
                <a:cubicBezTo>
                  <a:pt x="662" y="1329"/>
                  <a:pt x="626" y="1336"/>
                  <a:pt x="594" y="1336"/>
                </a:cubicBezTo>
                <a:cubicBezTo>
                  <a:pt x="560" y="1336"/>
                  <a:pt x="530" y="1329"/>
                  <a:pt x="505" y="1320"/>
                </a:cubicBezTo>
                <a:cubicBezTo>
                  <a:pt x="477" y="1310"/>
                  <a:pt x="455" y="1297"/>
                  <a:pt x="437" y="1284"/>
                </a:cubicBezTo>
                <a:cubicBezTo>
                  <a:pt x="429" y="1287"/>
                  <a:pt x="420" y="1289"/>
                  <a:pt x="410" y="1292"/>
                </a:cubicBezTo>
                <a:lnTo>
                  <a:pt x="410" y="1475"/>
                </a:lnTo>
                <a:cubicBezTo>
                  <a:pt x="457" y="1479"/>
                  <a:pt x="505" y="1480"/>
                  <a:pt x="555" y="1480"/>
                </a:cubicBezTo>
                <a:cubicBezTo>
                  <a:pt x="604" y="1480"/>
                  <a:pt x="653" y="1479"/>
                  <a:pt x="699" y="1475"/>
                </a:cubicBezTo>
                <a:lnTo>
                  <a:pt x="699" y="1313"/>
                </a:lnTo>
                <a:close/>
                <a:moveTo>
                  <a:pt x="271" y="1287"/>
                </a:moveTo>
                <a:lnTo>
                  <a:pt x="271" y="1287"/>
                </a:lnTo>
                <a:cubicBezTo>
                  <a:pt x="246" y="1279"/>
                  <a:pt x="221" y="1267"/>
                  <a:pt x="199" y="1250"/>
                </a:cubicBezTo>
                <a:cubicBezTo>
                  <a:pt x="165" y="1227"/>
                  <a:pt x="136" y="1195"/>
                  <a:pt x="115" y="1159"/>
                </a:cubicBezTo>
                <a:cubicBezTo>
                  <a:pt x="90" y="1154"/>
                  <a:pt x="54" y="1145"/>
                  <a:pt x="18" y="1129"/>
                </a:cubicBezTo>
                <a:cubicBezTo>
                  <a:pt x="12" y="1125"/>
                  <a:pt x="6" y="1122"/>
                  <a:pt x="0" y="1119"/>
                </a:cubicBezTo>
                <a:lnTo>
                  <a:pt x="0" y="1360"/>
                </a:lnTo>
                <a:cubicBezTo>
                  <a:pt x="57" y="1401"/>
                  <a:pt x="153" y="1436"/>
                  <a:pt x="272" y="1457"/>
                </a:cubicBezTo>
                <a:lnTo>
                  <a:pt x="272" y="1287"/>
                </a:lnTo>
                <a:lnTo>
                  <a:pt x="271" y="1287"/>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5" name="Freeform 36">
            <a:extLst>
              <a:ext uri="{FF2B5EF4-FFF2-40B4-BE49-F238E27FC236}">
                <a16:creationId xmlns:a16="http://schemas.microsoft.com/office/drawing/2014/main" id="{DBB059A0-AA61-714C-A77C-460B49F6ECD0}"/>
              </a:ext>
            </a:extLst>
          </p:cNvPr>
          <p:cNvSpPr>
            <a:spLocks noChangeArrowheads="1"/>
          </p:cNvSpPr>
          <p:nvPr/>
        </p:nvSpPr>
        <p:spPr bwMode="auto">
          <a:xfrm>
            <a:off x="8629008" y="1329110"/>
            <a:ext cx="325443" cy="433924"/>
          </a:xfrm>
          <a:custGeom>
            <a:avLst/>
            <a:gdLst>
              <a:gd name="T0" fmla="*/ 816 w 1112"/>
              <a:gd name="T1" fmla="*/ 973 h 1482"/>
              <a:gd name="T2" fmla="*/ 816 w 1112"/>
              <a:gd name="T3" fmla="*/ 973 h 1482"/>
              <a:gd name="T4" fmla="*/ 575 w 1112"/>
              <a:gd name="T5" fmla="*/ 1089 h 1482"/>
              <a:gd name="T6" fmla="*/ 556 w 1112"/>
              <a:gd name="T7" fmla="*/ 1090 h 1482"/>
              <a:gd name="T8" fmla="*/ 323 w 1112"/>
              <a:gd name="T9" fmla="*/ 1000 h 1482"/>
              <a:gd name="T10" fmla="*/ 272 w 1112"/>
              <a:gd name="T11" fmla="*/ 944 h 1482"/>
              <a:gd name="T12" fmla="*/ 0 w 1112"/>
              <a:gd name="T13" fmla="*/ 1067 h 1482"/>
              <a:gd name="T14" fmla="*/ 0 w 1112"/>
              <a:gd name="T15" fmla="*/ 1361 h 1482"/>
              <a:gd name="T16" fmla="*/ 556 w 1112"/>
              <a:gd name="T17" fmla="*/ 1481 h 1482"/>
              <a:gd name="T18" fmla="*/ 1111 w 1112"/>
              <a:gd name="T19" fmla="*/ 1361 h 1482"/>
              <a:gd name="T20" fmla="*/ 1111 w 1112"/>
              <a:gd name="T21" fmla="*/ 567 h 1482"/>
              <a:gd name="T22" fmla="*/ 896 w 1112"/>
              <a:gd name="T23" fmla="*/ 664 h 1482"/>
              <a:gd name="T24" fmla="*/ 816 w 1112"/>
              <a:gd name="T25" fmla="*/ 973 h 1482"/>
              <a:gd name="T26" fmla="*/ 556 w 1112"/>
              <a:gd name="T27" fmla="*/ 0 h 1482"/>
              <a:gd name="T28" fmla="*/ 556 w 1112"/>
              <a:gd name="T29" fmla="*/ 0 h 1482"/>
              <a:gd name="T30" fmla="*/ 0 w 1112"/>
              <a:gd name="T31" fmla="*/ 122 h 1482"/>
              <a:gd name="T32" fmla="*/ 0 w 1112"/>
              <a:gd name="T33" fmla="*/ 914 h 1482"/>
              <a:gd name="T34" fmla="*/ 215 w 1112"/>
              <a:gd name="T35" fmla="*/ 817 h 1482"/>
              <a:gd name="T36" fmla="*/ 207 w 1112"/>
              <a:gd name="T37" fmla="*/ 760 h 1482"/>
              <a:gd name="T38" fmla="*/ 538 w 1112"/>
              <a:gd name="T39" fmla="*/ 392 h 1482"/>
              <a:gd name="T40" fmla="*/ 789 w 1112"/>
              <a:gd name="T41" fmla="*/ 481 h 1482"/>
              <a:gd name="T42" fmla="*/ 789 w 1112"/>
              <a:gd name="T43" fmla="*/ 481 h 1482"/>
              <a:gd name="T44" fmla="*/ 840 w 1112"/>
              <a:gd name="T45" fmla="*/ 537 h 1482"/>
              <a:gd name="T46" fmla="*/ 1111 w 1112"/>
              <a:gd name="T47" fmla="*/ 416 h 1482"/>
              <a:gd name="T48" fmla="*/ 1111 w 1112"/>
              <a:gd name="T49" fmla="*/ 122 h 1482"/>
              <a:gd name="T50" fmla="*/ 556 w 1112"/>
              <a:gd name="T51" fmla="*/ 0 h 1482"/>
              <a:gd name="T52" fmla="*/ 415 w 1112"/>
              <a:gd name="T53" fmla="*/ 898 h 1482"/>
              <a:gd name="T54" fmla="*/ 415 w 1112"/>
              <a:gd name="T55" fmla="*/ 898 h 1482"/>
              <a:gd name="T56" fmla="*/ 713 w 1112"/>
              <a:gd name="T57" fmla="*/ 881 h 1482"/>
              <a:gd name="T58" fmla="*/ 696 w 1112"/>
              <a:gd name="T59" fmla="*/ 585 h 1482"/>
              <a:gd name="T60" fmla="*/ 400 w 1112"/>
              <a:gd name="T61" fmla="*/ 600 h 1482"/>
              <a:gd name="T62" fmla="*/ 346 w 1112"/>
              <a:gd name="T63" fmla="*/ 752 h 1482"/>
              <a:gd name="T64" fmla="*/ 415 w 1112"/>
              <a:gd name="T65" fmla="*/ 898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12" h="1482">
                <a:moveTo>
                  <a:pt x="816" y="973"/>
                </a:moveTo>
                <a:lnTo>
                  <a:pt x="816" y="973"/>
                </a:lnTo>
                <a:cubicBezTo>
                  <a:pt x="754" y="1043"/>
                  <a:pt x="667" y="1085"/>
                  <a:pt x="575" y="1089"/>
                </a:cubicBezTo>
                <a:lnTo>
                  <a:pt x="556" y="1090"/>
                </a:lnTo>
                <a:cubicBezTo>
                  <a:pt x="470" y="1090"/>
                  <a:pt x="386" y="1058"/>
                  <a:pt x="323" y="1000"/>
                </a:cubicBezTo>
                <a:cubicBezTo>
                  <a:pt x="304" y="983"/>
                  <a:pt x="287" y="964"/>
                  <a:pt x="272" y="944"/>
                </a:cubicBezTo>
                <a:lnTo>
                  <a:pt x="0" y="1067"/>
                </a:lnTo>
                <a:lnTo>
                  <a:pt x="0" y="1361"/>
                </a:lnTo>
                <a:cubicBezTo>
                  <a:pt x="100" y="1432"/>
                  <a:pt x="311" y="1481"/>
                  <a:pt x="556" y="1481"/>
                </a:cubicBezTo>
                <a:cubicBezTo>
                  <a:pt x="801" y="1481"/>
                  <a:pt x="1011" y="1432"/>
                  <a:pt x="1111" y="1361"/>
                </a:cubicBezTo>
                <a:lnTo>
                  <a:pt x="1111" y="567"/>
                </a:lnTo>
                <a:lnTo>
                  <a:pt x="896" y="664"/>
                </a:lnTo>
                <a:cubicBezTo>
                  <a:pt x="921" y="774"/>
                  <a:pt x="891" y="890"/>
                  <a:pt x="816" y="973"/>
                </a:cubicBezTo>
                <a:close/>
                <a:moveTo>
                  <a:pt x="556" y="0"/>
                </a:moveTo>
                <a:lnTo>
                  <a:pt x="556" y="0"/>
                </a:lnTo>
                <a:cubicBezTo>
                  <a:pt x="311" y="0"/>
                  <a:pt x="100" y="49"/>
                  <a:pt x="0" y="122"/>
                </a:cubicBezTo>
                <a:lnTo>
                  <a:pt x="0" y="914"/>
                </a:lnTo>
                <a:lnTo>
                  <a:pt x="215" y="817"/>
                </a:lnTo>
                <a:cubicBezTo>
                  <a:pt x="212" y="798"/>
                  <a:pt x="208" y="780"/>
                  <a:pt x="207" y="760"/>
                </a:cubicBezTo>
                <a:cubicBezTo>
                  <a:pt x="197" y="567"/>
                  <a:pt x="345" y="402"/>
                  <a:pt x="538" y="392"/>
                </a:cubicBezTo>
                <a:cubicBezTo>
                  <a:pt x="629" y="388"/>
                  <a:pt x="720" y="419"/>
                  <a:pt x="789" y="481"/>
                </a:cubicBezTo>
                <a:lnTo>
                  <a:pt x="789" y="481"/>
                </a:lnTo>
                <a:cubicBezTo>
                  <a:pt x="808" y="498"/>
                  <a:pt x="825" y="517"/>
                  <a:pt x="840" y="537"/>
                </a:cubicBezTo>
                <a:lnTo>
                  <a:pt x="1111" y="416"/>
                </a:lnTo>
                <a:lnTo>
                  <a:pt x="1111" y="122"/>
                </a:lnTo>
                <a:cubicBezTo>
                  <a:pt x="1011" y="49"/>
                  <a:pt x="801" y="0"/>
                  <a:pt x="556" y="0"/>
                </a:cubicBezTo>
                <a:close/>
                <a:moveTo>
                  <a:pt x="415" y="898"/>
                </a:moveTo>
                <a:lnTo>
                  <a:pt x="415" y="898"/>
                </a:lnTo>
                <a:cubicBezTo>
                  <a:pt x="502" y="974"/>
                  <a:pt x="635" y="968"/>
                  <a:pt x="713" y="881"/>
                </a:cubicBezTo>
                <a:cubicBezTo>
                  <a:pt x="789" y="795"/>
                  <a:pt x="783" y="662"/>
                  <a:pt x="696" y="585"/>
                </a:cubicBezTo>
                <a:cubicBezTo>
                  <a:pt x="610" y="507"/>
                  <a:pt x="478" y="513"/>
                  <a:pt x="400" y="600"/>
                </a:cubicBezTo>
                <a:cubicBezTo>
                  <a:pt x="362" y="641"/>
                  <a:pt x="343" y="696"/>
                  <a:pt x="346" y="752"/>
                </a:cubicBezTo>
                <a:cubicBezTo>
                  <a:pt x="349" y="807"/>
                  <a:pt x="374" y="860"/>
                  <a:pt x="415" y="898"/>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3" name="Picture 2">
            <a:extLst>
              <a:ext uri="{FF2B5EF4-FFF2-40B4-BE49-F238E27FC236}">
                <a16:creationId xmlns:a16="http://schemas.microsoft.com/office/drawing/2014/main" id="{73F8EC19-7AAE-7241-BA4C-5E42824FCD71}"/>
              </a:ext>
            </a:extLst>
          </p:cNvPr>
          <p:cNvPicPr>
            <a:picLocks noChangeAspect="1"/>
          </p:cNvPicPr>
          <p:nvPr/>
        </p:nvPicPr>
        <p:blipFill>
          <a:blip r:embed="rId3"/>
          <a:stretch>
            <a:fillRect/>
          </a:stretch>
        </p:blipFill>
        <p:spPr>
          <a:xfrm>
            <a:off x="231777" y="5481841"/>
            <a:ext cx="1544388" cy="453737"/>
          </a:xfrm>
          <a:prstGeom prst="rect">
            <a:avLst/>
          </a:prstGeom>
        </p:spPr>
      </p:pic>
      <p:pic>
        <p:nvPicPr>
          <p:cNvPr id="25" name="Picture 24">
            <a:extLst>
              <a:ext uri="{FF2B5EF4-FFF2-40B4-BE49-F238E27FC236}">
                <a16:creationId xmlns:a16="http://schemas.microsoft.com/office/drawing/2014/main" id="{96E8A10B-3C49-2443-ACC7-7D923D6229C8}"/>
              </a:ext>
            </a:extLst>
          </p:cNvPr>
          <p:cNvPicPr>
            <a:picLocks noChangeAspect="1"/>
          </p:cNvPicPr>
          <p:nvPr/>
        </p:nvPicPr>
        <p:blipFill>
          <a:blip r:embed="rId4"/>
          <a:stretch>
            <a:fillRect/>
          </a:stretch>
        </p:blipFill>
        <p:spPr>
          <a:xfrm>
            <a:off x="8629008" y="5492850"/>
            <a:ext cx="323789" cy="431719"/>
          </a:xfrm>
          <a:prstGeom prst="rect">
            <a:avLst/>
          </a:prstGeom>
        </p:spPr>
      </p:pic>
      <p:pic>
        <p:nvPicPr>
          <p:cNvPr id="77" name="Picture 76">
            <a:extLst>
              <a:ext uri="{FF2B5EF4-FFF2-40B4-BE49-F238E27FC236}">
                <a16:creationId xmlns:a16="http://schemas.microsoft.com/office/drawing/2014/main" id="{2242D64D-583A-FF46-84B8-B3AFD3CB75B3}"/>
              </a:ext>
            </a:extLst>
          </p:cNvPr>
          <p:cNvPicPr>
            <a:picLocks noChangeAspect="1"/>
          </p:cNvPicPr>
          <p:nvPr/>
        </p:nvPicPr>
        <p:blipFill>
          <a:blip r:embed="rId3"/>
          <a:stretch>
            <a:fillRect/>
          </a:stretch>
        </p:blipFill>
        <p:spPr>
          <a:xfrm>
            <a:off x="6211273" y="5481841"/>
            <a:ext cx="1544388" cy="453737"/>
          </a:xfrm>
          <a:prstGeom prst="rect">
            <a:avLst/>
          </a:prstGeom>
        </p:spPr>
      </p:pic>
      <p:pic>
        <p:nvPicPr>
          <p:cNvPr id="26" name="Picture 25">
            <a:extLst>
              <a:ext uri="{FF2B5EF4-FFF2-40B4-BE49-F238E27FC236}">
                <a16:creationId xmlns:a16="http://schemas.microsoft.com/office/drawing/2014/main" id="{8B12A48D-2473-6A40-A06E-A01D6940E16B}"/>
              </a:ext>
            </a:extLst>
          </p:cNvPr>
          <p:cNvPicPr>
            <a:picLocks noChangeAspect="1"/>
          </p:cNvPicPr>
          <p:nvPr/>
        </p:nvPicPr>
        <p:blipFill>
          <a:blip r:embed="rId5"/>
          <a:stretch>
            <a:fillRect/>
          </a:stretch>
        </p:blipFill>
        <p:spPr>
          <a:xfrm>
            <a:off x="231777" y="6110770"/>
            <a:ext cx="2708274" cy="451379"/>
          </a:xfrm>
          <a:prstGeom prst="rect">
            <a:avLst/>
          </a:prstGeom>
        </p:spPr>
      </p:pic>
      <p:pic>
        <p:nvPicPr>
          <p:cNvPr id="27" name="Picture 26">
            <a:extLst>
              <a:ext uri="{FF2B5EF4-FFF2-40B4-BE49-F238E27FC236}">
                <a16:creationId xmlns:a16="http://schemas.microsoft.com/office/drawing/2014/main" id="{8695B367-E98B-CF43-AD6E-D7C1FD9CDE05}"/>
              </a:ext>
            </a:extLst>
          </p:cNvPr>
          <p:cNvPicPr>
            <a:picLocks noChangeAspect="1"/>
          </p:cNvPicPr>
          <p:nvPr/>
        </p:nvPicPr>
        <p:blipFill>
          <a:blip r:embed="rId6"/>
          <a:stretch>
            <a:fillRect/>
          </a:stretch>
        </p:blipFill>
        <p:spPr>
          <a:xfrm>
            <a:off x="6211274" y="6109591"/>
            <a:ext cx="932286" cy="453737"/>
          </a:xfrm>
          <a:prstGeom prst="rect">
            <a:avLst/>
          </a:prstGeom>
        </p:spPr>
      </p:pic>
      <p:pic>
        <p:nvPicPr>
          <p:cNvPr id="28" name="Picture 27">
            <a:extLst>
              <a:ext uri="{FF2B5EF4-FFF2-40B4-BE49-F238E27FC236}">
                <a16:creationId xmlns:a16="http://schemas.microsoft.com/office/drawing/2014/main" id="{6FD06000-75AF-4F4C-9592-ED8EB455504D}"/>
              </a:ext>
            </a:extLst>
          </p:cNvPr>
          <p:cNvPicPr>
            <a:picLocks noChangeAspect="1"/>
          </p:cNvPicPr>
          <p:nvPr/>
        </p:nvPicPr>
        <p:blipFill>
          <a:blip r:embed="rId7"/>
          <a:stretch>
            <a:fillRect/>
          </a:stretch>
        </p:blipFill>
        <p:spPr>
          <a:xfrm>
            <a:off x="8629008" y="6111035"/>
            <a:ext cx="338137" cy="450849"/>
          </a:xfrm>
          <a:prstGeom prst="rect">
            <a:avLst/>
          </a:prstGeom>
        </p:spPr>
      </p:pic>
    </p:spTree>
    <p:extLst>
      <p:ext uri="{BB962C8B-B14F-4D97-AF65-F5344CB8AC3E}">
        <p14:creationId xmlns:p14="http://schemas.microsoft.com/office/powerpoint/2010/main" val="1437693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635FB4D9-A1B1-E246-8039-AFFAE31574EB}"/>
              </a:ext>
            </a:extLst>
          </p:cNvPr>
          <p:cNvGrpSpPr/>
          <p:nvPr/>
        </p:nvGrpSpPr>
        <p:grpSpPr>
          <a:xfrm>
            <a:off x="3345124" y="1062998"/>
            <a:ext cx="5354638" cy="1279525"/>
            <a:chOff x="676275" y="1096963"/>
            <a:chExt cx="5354638" cy="1279525"/>
          </a:xfrm>
        </p:grpSpPr>
        <p:sp>
          <p:nvSpPr>
            <p:cNvPr id="74" name="Freeform 1">
              <a:extLst>
                <a:ext uri="{FF2B5EF4-FFF2-40B4-BE49-F238E27FC236}">
                  <a16:creationId xmlns:a16="http://schemas.microsoft.com/office/drawing/2014/main" id="{85B25E03-6D02-EE49-A673-6955A4509271}"/>
                </a:ext>
              </a:extLst>
            </p:cNvPr>
            <p:cNvSpPr>
              <a:spLocks noChangeArrowheads="1"/>
            </p:cNvSpPr>
            <p:nvPr/>
          </p:nvSpPr>
          <p:spPr bwMode="auto">
            <a:xfrm>
              <a:off x="676275" y="1096963"/>
              <a:ext cx="960438" cy="1279525"/>
            </a:xfrm>
            <a:custGeom>
              <a:avLst/>
              <a:gdLst>
                <a:gd name="T0" fmla="*/ 2027 w 2667"/>
                <a:gd name="T1" fmla="*/ 1613 h 3553"/>
                <a:gd name="T2" fmla="*/ 1030 w 2667"/>
                <a:gd name="T3" fmla="*/ 1588 h 3553"/>
                <a:gd name="T4" fmla="*/ 1376 w 2667"/>
                <a:gd name="T5" fmla="*/ 1956 h 3553"/>
                <a:gd name="T6" fmla="*/ 2027 w 2667"/>
                <a:gd name="T7" fmla="*/ 1938 h 3553"/>
                <a:gd name="T8" fmla="*/ 2027 w 2667"/>
                <a:gd name="T9" fmla="*/ 1613 h 3553"/>
                <a:gd name="T10" fmla="*/ 1877 w 2667"/>
                <a:gd name="T11" fmla="*/ 2483 h 3553"/>
                <a:gd name="T12" fmla="*/ 2027 w 2667"/>
                <a:gd name="T13" fmla="*/ 2466 h 3553"/>
                <a:gd name="T14" fmla="*/ 2027 w 2667"/>
                <a:gd name="T15" fmla="*/ 2154 h 3553"/>
                <a:gd name="T16" fmla="*/ 1590 w 2667"/>
                <a:gd name="T17" fmla="*/ 2179 h 3553"/>
                <a:gd name="T18" fmla="*/ 1877 w 2667"/>
                <a:gd name="T19" fmla="*/ 2483 h 3553"/>
                <a:gd name="T20" fmla="*/ 0 w 2667"/>
                <a:gd name="T21" fmla="*/ 2679 h 3553"/>
                <a:gd name="T22" fmla="*/ 1615 w 2667"/>
                <a:gd name="T23" fmla="*/ 2510 h 3553"/>
                <a:gd name="T24" fmla="*/ 1305 w 2667"/>
                <a:gd name="T25" fmla="*/ 2196 h 3553"/>
                <a:gd name="T26" fmla="*/ 0 w 2667"/>
                <a:gd name="T27" fmla="*/ 2271 h 3553"/>
                <a:gd name="T28" fmla="*/ 0 w 2667"/>
                <a:gd name="T29" fmla="*/ 2679 h 3553"/>
                <a:gd name="T30" fmla="*/ 699 w 2667"/>
                <a:gd name="T31" fmla="*/ 1580 h 3553"/>
                <a:gd name="T32" fmla="*/ 0 w 2667"/>
                <a:gd name="T33" fmla="*/ 1563 h 3553"/>
                <a:gd name="T34" fmla="*/ 0 w 2667"/>
                <a:gd name="T35" fmla="*/ 1988 h 3553"/>
                <a:gd name="T36" fmla="*/ 1076 w 2667"/>
                <a:gd name="T37" fmla="*/ 1963 h 3553"/>
                <a:gd name="T38" fmla="*/ 699 w 2667"/>
                <a:gd name="T39" fmla="*/ 1580 h 3553"/>
                <a:gd name="T40" fmla="*/ 781 w 2667"/>
                <a:gd name="T41" fmla="*/ 1326 h 3553"/>
                <a:gd name="T42" fmla="*/ 2027 w 2667"/>
                <a:gd name="T43" fmla="*/ 1397 h 3553"/>
                <a:gd name="T44" fmla="*/ 2027 w 2667"/>
                <a:gd name="T45" fmla="*/ 1086 h 3553"/>
                <a:gd name="T46" fmla="*/ 393 w 2667"/>
                <a:gd name="T47" fmla="*/ 914 h 3553"/>
                <a:gd name="T48" fmla="*/ 781 w 2667"/>
                <a:gd name="T49" fmla="*/ 1326 h 3553"/>
                <a:gd name="T50" fmla="*/ 0 w 2667"/>
                <a:gd name="T51" fmla="*/ 874 h 3553"/>
                <a:gd name="T52" fmla="*/ 0 w 2667"/>
                <a:gd name="T53" fmla="*/ 1282 h 3553"/>
                <a:gd name="T54" fmla="*/ 427 w 2667"/>
                <a:gd name="T55" fmla="*/ 1307 h 3553"/>
                <a:gd name="T56" fmla="*/ 0 w 2667"/>
                <a:gd name="T57" fmla="*/ 874 h 3553"/>
                <a:gd name="T58" fmla="*/ 2115 w 2667"/>
                <a:gd name="T59" fmla="*/ 2697 h 3553"/>
                <a:gd name="T60" fmla="*/ 2115 w 2667"/>
                <a:gd name="T61" fmla="*/ 2697 h 3553"/>
                <a:gd name="T62" fmla="*/ 2200 w 2667"/>
                <a:gd name="T63" fmla="*/ 2566 h 3553"/>
                <a:gd name="T64" fmla="*/ 2200 w 2667"/>
                <a:gd name="T65" fmla="*/ 986 h 3553"/>
                <a:gd name="T66" fmla="*/ 2115 w 2667"/>
                <a:gd name="T67" fmla="*/ 855 h 3553"/>
                <a:gd name="T68" fmla="*/ 0 w 2667"/>
                <a:gd name="T69" fmla="*/ 556 h 3553"/>
                <a:gd name="T70" fmla="*/ 0 w 2667"/>
                <a:gd name="T71" fmla="*/ 289 h 3553"/>
                <a:gd name="T72" fmla="*/ 1334 w 2667"/>
                <a:gd name="T73" fmla="*/ 0 h 3553"/>
                <a:gd name="T74" fmla="*/ 2666 w 2667"/>
                <a:gd name="T75" fmla="*/ 289 h 3553"/>
                <a:gd name="T76" fmla="*/ 2666 w 2667"/>
                <a:gd name="T77" fmla="*/ 3261 h 3553"/>
                <a:gd name="T78" fmla="*/ 1334 w 2667"/>
                <a:gd name="T79" fmla="*/ 3552 h 3553"/>
                <a:gd name="T80" fmla="*/ 0 w 2667"/>
                <a:gd name="T81" fmla="*/ 3261 h 3553"/>
                <a:gd name="T82" fmla="*/ 0 w 2667"/>
                <a:gd name="T83" fmla="*/ 2996 h 3553"/>
                <a:gd name="T84" fmla="*/ 2115 w 2667"/>
                <a:gd name="T85" fmla="*/ 2697 h 3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7" h="3553">
                  <a:moveTo>
                    <a:pt x="2027" y="1613"/>
                  </a:moveTo>
                  <a:lnTo>
                    <a:pt x="1030" y="1588"/>
                  </a:lnTo>
                  <a:lnTo>
                    <a:pt x="1376" y="1956"/>
                  </a:lnTo>
                  <a:lnTo>
                    <a:pt x="2027" y="1938"/>
                  </a:lnTo>
                  <a:lnTo>
                    <a:pt x="2027" y="1613"/>
                  </a:lnTo>
                  <a:close/>
                  <a:moveTo>
                    <a:pt x="1877" y="2483"/>
                  </a:moveTo>
                  <a:lnTo>
                    <a:pt x="2027" y="2466"/>
                  </a:lnTo>
                  <a:lnTo>
                    <a:pt x="2027" y="2154"/>
                  </a:lnTo>
                  <a:lnTo>
                    <a:pt x="1590" y="2179"/>
                  </a:lnTo>
                  <a:lnTo>
                    <a:pt x="1877" y="2483"/>
                  </a:lnTo>
                  <a:close/>
                  <a:moveTo>
                    <a:pt x="0" y="2679"/>
                  </a:moveTo>
                  <a:lnTo>
                    <a:pt x="1615" y="2510"/>
                  </a:lnTo>
                  <a:lnTo>
                    <a:pt x="1305" y="2196"/>
                  </a:lnTo>
                  <a:lnTo>
                    <a:pt x="0" y="2271"/>
                  </a:lnTo>
                  <a:lnTo>
                    <a:pt x="0" y="2679"/>
                  </a:lnTo>
                  <a:close/>
                  <a:moveTo>
                    <a:pt x="699" y="1580"/>
                  </a:moveTo>
                  <a:lnTo>
                    <a:pt x="0" y="1563"/>
                  </a:lnTo>
                  <a:lnTo>
                    <a:pt x="0" y="1988"/>
                  </a:lnTo>
                  <a:lnTo>
                    <a:pt x="1076" y="1963"/>
                  </a:lnTo>
                  <a:lnTo>
                    <a:pt x="699" y="1580"/>
                  </a:lnTo>
                  <a:close/>
                  <a:moveTo>
                    <a:pt x="781" y="1326"/>
                  </a:moveTo>
                  <a:lnTo>
                    <a:pt x="2027" y="1397"/>
                  </a:lnTo>
                  <a:lnTo>
                    <a:pt x="2027" y="1086"/>
                  </a:lnTo>
                  <a:lnTo>
                    <a:pt x="393" y="914"/>
                  </a:lnTo>
                  <a:lnTo>
                    <a:pt x="781" y="1326"/>
                  </a:lnTo>
                  <a:close/>
                  <a:moveTo>
                    <a:pt x="0" y="874"/>
                  </a:moveTo>
                  <a:lnTo>
                    <a:pt x="0" y="1282"/>
                  </a:lnTo>
                  <a:lnTo>
                    <a:pt x="427" y="1307"/>
                  </a:lnTo>
                  <a:lnTo>
                    <a:pt x="0" y="874"/>
                  </a:lnTo>
                  <a:close/>
                  <a:moveTo>
                    <a:pt x="2115" y="2697"/>
                  </a:moveTo>
                  <a:lnTo>
                    <a:pt x="2115" y="2697"/>
                  </a:lnTo>
                  <a:cubicBezTo>
                    <a:pt x="2154" y="2691"/>
                    <a:pt x="2200" y="2643"/>
                    <a:pt x="2200" y="2566"/>
                  </a:cubicBezTo>
                  <a:lnTo>
                    <a:pt x="2200" y="986"/>
                  </a:lnTo>
                  <a:cubicBezTo>
                    <a:pt x="2200" y="911"/>
                    <a:pt x="2156" y="861"/>
                    <a:pt x="2115" y="855"/>
                  </a:cubicBezTo>
                  <a:lnTo>
                    <a:pt x="0" y="556"/>
                  </a:lnTo>
                  <a:lnTo>
                    <a:pt x="0" y="289"/>
                  </a:lnTo>
                  <a:cubicBezTo>
                    <a:pt x="239" y="118"/>
                    <a:pt x="745" y="0"/>
                    <a:pt x="1334" y="0"/>
                  </a:cubicBezTo>
                  <a:cubicBezTo>
                    <a:pt x="1921" y="0"/>
                    <a:pt x="2427" y="118"/>
                    <a:pt x="2666" y="289"/>
                  </a:cubicBezTo>
                  <a:lnTo>
                    <a:pt x="2666" y="3261"/>
                  </a:lnTo>
                  <a:cubicBezTo>
                    <a:pt x="2427" y="3433"/>
                    <a:pt x="1921" y="3552"/>
                    <a:pt x="1334" y="3552"/>
                  </a:cubicBezTo>
                  <a:cubicBezTo>
                    <a:pt x="745" y="3552"/>
                    <a:pt x="239" y="3433"/>
                    <a:pt x="0" y="3261"/>
                  </a:cubicBezTo>
                  <a:lnTo>
                    <a:pt x="0" y="2996"/>
                  </a:lnTo>
                  <a:lnTo>
                    <a:pt x="2115" y="2697"/>
                  </a:lnTo>
                  <a:close/>
                </a:path>
              </a:pathLst>
            </a:custGeom>
            <a:solidFill>
              <a:schemeClr val="tx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75" name="Freeform 2">
              <a:extLst>
                <a:ext uri="{FF2B5EF4-FFF2-40B4-BE49-F238E27FC236}">
                  <a16:creationId xmlns:a16="http://schemas.microsoft.com/office/drawing/2014/main" id="{D640BCFD-3900-5B41-A9FC-311631B82195}"/>
                </a:ext>
              </a:extLst>
            </p:cNvPr>
            <p:cNvSpPr>
              <a:spLocks noChangeArrowheads="1"/>
            </p:cNvSpPr>
            <p:nvPr/>
          </p:nvSpPr>
          <p:spPr bwMode="auto">
            <a:xfrm>
              <a:off x="1998663" y="1123950"/>
              <a:ext cx="4032250" cy="1222375"/>
            </a:xfrm>
            <a:custGeom>
              <a:avLst/>
              <a:gdLst>
                <a:gd name="T0" fmla="*/ 0 w 11202"/>
                <a:gd name="T1" fmla="*/ 1911 h 3397"/>
                <a:gd name="T2" fmla="*/ 984 w 11202"/>
                <a:gd name="T3" fmla="*/ 1130 h 3397"/>
                <a:gd name="T4" fmla="*/ 401 w 11202"/>
                <a:gd name="T5" fmla="*/ 2610 h 3397"/>
                <a:gd name="T6" fmla="*/ 2071 w 11202"/>
                <a:gd name="T7" fmla="*/ 1929 h 3397"/>
                <a:gd name="T8" fmla="*/ 1515 w 11202"/>
                <a:gd name="T9" fmla="*/ 2044 h 3397"/>
                <a:gd name="T10" fmla="*/ 2635 w 11202"/>
                <a:gd name="T11" fmla="*/ 2495 h 3397"/>
                <a:gd name="T12" fmla="*/ 1117 w 11202"/>
                <a:gd name="T13" fmla="*/ 1815 h 3397"/>
                <a:gd name="T14" fmla="*/ 2720 w 11202"/>
                <a:gd name="T15" fmla="*/ 1386 h 3397"/>
                <a:gd name="T16" fmla="*/ 1935 w 11202"/>
                <a:gd name="T17" fmla="*/ 1113 h 3397"/>
                <a:gd name="T18" fmla="*/ 1523 w 11202"/>
                <a:gd name="T19" fmla="*/ 1586 h 3397"/>
                <a:gd name="T20" fmla="*/ 2335 w 11202"/>
                <a:gd name="T21" fmla="*/ 1396 h 3397"/>
                <a:gd name="T22" fmla="*/ 10554 w 11202"/>
                <a:gd name="T23" fmla="*/ 1929 h 3397"/>
                <a:gd name="T24" fmla="*/ 10487 w 11202"/>
                <a:gd name="T25" fmla="*/ 2331 h 3397"/>
                <a:gd name="T26" fmla="*/ 10417 w 11202"/>
                <a:gd name="T27" fmla="*/ 2670 h 3397"/>
                <a:gd name="T28" fmla="*/ 9751 w 11202"/>
                <a:gd name="T29" fmla="*/ 959 h 3397"/>
                <a:gd name="T30" fmla="*/ 11118 w 11202"/>
                <a:gd name="T31" fmla="*/ 1886 h 3397"/>
                <a:gd name="T32" fmla="*/ 10417 w 11202"/>
                <a:gd name="T33" fmla="*/ 1113 h 3397"/>
                <a:gd name="T34" fmla="*/ 10425 w 11202"/>
                <a:gd name="T35" fmla="*/ 1627 h 3397"/>
                <a:gd name="T36" fmla="*/ 10417 w 11202"/>
                <a:gd name="T37" fmla="*/ 1113 h 3397"/>
                <a:gd name="T38" fmla="*/ 9323 w 11202"/>
                <a:gd name="T39" fmla="*/ 2366 h 3397"/>
                <a:gd name="T40" fmla="*/ 9366 w 11202"/>
                <a:gd name="T41" fmla="*/ 1190 h 3397"/>
                <a:gd name="T42" fmla="*/ 8910 w 11202"/>
                <a:gd name="T43" fmla="*/ 403 h 3397"/>
                <a:gd name="T44" fmla="*/ 8515 w 11202"/>
                <a:gd name="T45" fmla="*/ 2092 h 3397"/>
                <a:gd name="T46" fmla="*/ 9498 w 11202"/>
                <a:gd name="T47" fmla="*/ 2464 h 3397"/>
                <a:gd name="T48" fmla="*/ 5603 w 11202"/>
                <a:gd name="T49" fmla="*/ 770 h 3397"/>
                <a:gd name="T50" fmla="*/ 4793 w 11202"/>
                <a:gd name="T51" fmla="*/ 2054 h 3397"/>
                <a:gd name="T52" fmla="*/ 5957 w 11202"/>
                <a:gd name="T53" fmla="*/ 2981 h 3397"/>
                <a:gd name="T54" fmla="*/ 4854 w 11202"/>
                <a:gd name="T55" fmla="*/ 3250 h 3397"/>
                <a:gd name="T56" fmla="*/ 6411 w 11202"/>
                <a:gd name="T57" fmla="*/ 2341 h 3397"/>
                <a:gd name="T58" fmla="*/ 6017 w 11202"/>
                <a:gd name="T59" fmla="*/ 2227 h 3397"/>
                <a:gd name="T60" fmla="*/ 5193 w 11202"/>
                <a:gd name="T61" fmla="*/ 2227 h 3397"/>
                <a:gd name="T62" fmla="*/ 6017 w 11202"/>
                <a:gd name="T63" fmla="*/ 1209 h 3397"/>
                <a:gd name="T64" fmla="*/ 7464 w 11202"/>
                <a:gd name="T65" fmla="*/ 770 h 3397"/>
                <a:gd name="T66" fmla="*/ 6652 w 11202"/>
                <a:gd name="T67" fmla="*/ 2040 h 3397"/>
                <a:gd name="T68" fmla="*/ 7926 w 11202"/>
                <a:gd name="T69" fmla="*/ 2610 h 3397"/>
                <a:gd name="T70" fmla="*/ 8272 w 11202"/>
                <a:gd name="T71" fmla="*/ 1386 h 3397"/>
                <a:gd name="T72" fmla="*/ 7874 w 11202"/>
                <a:gd name="T73" fmla="*/ 2142 h 3397"/>
                <a:gd name="T74" fmla="*/ 7050 w 11202"/>
                <a:gd name="T75" fmla="*/ 1209 h 3397"/>
                <a:gd name="T76" fmla="*/ 7874 w 11202"/>
                <a:gd name="T77" fmla="*/ 2142 h 3397"/>
                <a:gd name="T78" fmla="*/ 4152 w 11202"/>
                <a:gd name="T79" fmla="*/ 29 h 3397"/>
                <a:gd name="T80" fmla="*/ 3057 w 11202"/>
                <a:gd name="T81" fmla="*/ 953 h 3397"/>
                <a:gd name="T82" fmla="*/ 3744 w 11202"/>
                <a:gd name="T83" fmla="*/ 2670 h 3397"/>
                <a:gd name="T84" fmla="*/ 4550 w 11202"/>
                <a:gd name="T85" fmla="*/ 428 h 3397"/>
                <a:gd name="T86" fmla="*/ 4161 w 11202"/>
                <a:gd name="T87" fmla="*/ 2227 h 3397"/>
                <a:gd name="T88" fmla="*/ 3340 w 11202"/>
                <a:gd name="T89" fmla="*/ 1209 h 3397"/>
                <a:gd name="T90" fmla="*/ 4161 w 11202"/>
                <a:gd name="T91" fmla="*/ 2227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02" h="3397">
                  <a:moveTo>
                    <a:pt x="0" y="2271"/>
                  </a:moveTo>
                  <a:lnTo>
                    <a:pt x="0" y="2271"/>
                  </a:lnTo>
                  <a:lnTo>
                    <a:pt x="0" y="1911"/>
                  </a:lnTo>
                  <a:cubicBezTo>
                    <a:pt x="0" y="1644"/>
                    <a:pt x="8" y="1221"/>
                    <a:pt x="123" y="955"/>
                  </a:cubicBezTo>
                  <a:cubicBezTo>
                    <a:pt x="406" y="816"/>
                    <a:pt x="710" y="749"/>
                    <a:pt x="1047" y="791"/>
                  </a:cubicBezTo>
                  <a:cubicBezTo>
                    <a:pt x="1065" y="916"/>
                    <a:pt x="1047" y="1030"/>
                    <a:pt x="984" y="1130"/>
                  </a:cubicBezTo>
                  <a:cubicBezTo>
                    <a:pt x="812" y="1103"/>
                    <a:pt x="641" y="1124"/>
                    <a:pt x="470" y="1198"/>
                  </a:cubicBezTo>
                  <a:cubicBezTo>
                    <a:pt x="406" y="1394"/>
                    <a:pt x="401" y="1700"/>
                    <a:pt x="401" y="1873"/>
                  </a:cubicBezTo>
                  <a:lnTo>
                    <a:pt x="401" y="2610"/>
                  </a:lnTo>
                  <a:cubicBezTo>
                    <a:pt x="270" y="2631"/>
                    <a:pt x="191" y="2631"/>
                    <a:pt x="39" y="2610"/>
                  </a:cubicBezTo>
                  <a:cubicBezTo>
                    <a:pt x="0" y="2499"/>
                    <a:pt x="0" y="2387"/>
                    <a:pt x="0" y="2271"/>
                  </a:cubicBezTo>
                  <a:close/>
                  <a:moveTo>
                    <a:pt x="2071" y="1929"/>
                  </a:moveTo>
                  <a:lnTo>
                    <a:pt x="2071" y="1929"/>
                  </a:lnTo>
                  <a:cubicBezTo>
                    <a:pt x="1925" y="1929"/>
                    <a:pt x="1686" y="1921"/>
                    <a:pt x="1515" y="1890"/>
                  </a:cubicBezTo>
                  <a:lnTo>
                    <a:pt x="1515" y="2044"/>
                  </a:lnTo>
                  <a:cubicBezTo>
                    <a:pt x="1515" y="2316"/>
                    <a:pt x="1783" y="2331"/>
                    <a:pt x="2006" y="2331"/>
                  </a:cubicBezTo>
                  <a:cubicBezTo>
                    <a:pt x="2164" y="2331"/>
                    <a:pt x="2391" y="2302"/>
                    <a:pt x="2568" y="2239"/>
                  </a:cubicBezTo>
                  <a:cubicBezTo>
                    <a:pt x="2627" y="2319"/>
                    <a:pt x="2649" y="2400"/>
                    <a:pt x="2635" y="2495"/>
                  </a:cubicBezTo>
                  <a:cubicBezTo>
                    <a:pt x="2435" y="2606"/>
                    <a:pt x="2202" y="2670"/>
                    <a:pt x="1935" y="2670"/>
                  </a:cubicBezTo>
                  <a:cubicBezTo>
                    <a:pt x="1502" y="2670"/>
                    <a:pt x="1117" y="2564"/>
                    <a:pt x="1117" y="2054"/>
                  </a:cubicBezTo>
                  <a:lnTo>
                    <a:pt x="1117" y="1815"/>
                  </a:lnTo>
                  <a:cubicBezTo>
                    <a:pt x="1117" y="1565"/>
                    <a:pt x="1167" y="1198"/>
                    <a:pt x="1267" y="959"/>
                  </a:cubicBezTo>
                  <a:cubicBezTo>
                    <a:pt x="1502" y="834"/>
                    <a:pt x="1729" y="770"/>
                    <a:pt x="1938" y="770"/>
                  </a:cubicBezTo>
                  <a:cubicBezTo>
                    <a:pt x="2395" y="770"/>
                    <a:pt x="2720" y="911"/>
                    <a:pt x="2720" y="1386"/>
                  </a:cubicBezTo>
                  <a:cubicBezTo>
                    <a:pt x="2720" y="1509"/>
                    <a:pt x="2687" y="1758"/>
                    <a:pt x="2635" y="1886"/>
                  </a:cubicBezTo>
                  <a:cubicBezTo>
                    <a:pt x="2481" y="1904"/>
                    <a:pt x="2271" y="1929"/>
                    <a:pt x="2071" y="1929"/>
                  </a:cubicBezTo>
                  <a:close/>
                  <a:moveTo>
                    <a:pt x="1935" y="1113"/>
                  </a:moveTo>
                  <a:lnTo>
                    <a:pt x="1935" y="1113"/>
                  </a:lnTo>
                  <a:cubicBezTo>
                    <a:pt x="1817" y="1113"/>
                    <a:pt x="1706" y="1144"/>
                    <a:pt x="1590" y="1203"/>
                  </a:cubicBezTo>
                  <a:cubicBezTo>
                    <a:pt x="1553" y="1309"/>
                    <a:pt x="1530" y="1455"/>
                    <a:pt x="1523" y="1586"/>
                  </a:cubicBezTo>
                  <a:cubicBezTo>
                    <a:pt x="1681" y="1627"/>
                    <a:pt x="1809" y="1627"/>
                    <a:pt x="1942" y="1627"/>
                  </a:cubicBezTo>
                  <a:cubicBezTo>
                    <a:pt x="2096" y="1627"/>
                    <a:pt x="2208" y="1617"/>
                    <a:pt x="2306" y="1596"/>
                  </a:cubicBezTo>
                  <a:cubicBezTo>
                    <a:pt x="2327" y="1529"/>
                    <a:pt x="2335" y="1463"/>
                    <a:pt x="2335" y="1396"/>
                  </a:cubicBezTo>
                  <a:cubicBezTo>
                    <a:pt x="2335" y="1159"/>
                    <a:pt x="2139" y="1113"/>
                    <a:pt x="1935" y="1113"/>
                  </a:cubicBezTo>
                  <a:close/>
                  <a:moveTo>
                    <a:pt x="10554" y="1929"/>
                  </a:moveTo>
                  <a:lnTo>
                    <a:pt x="10554" y="1929"/>
                  </a:lnTo>
                  <a:cubicBezTo>
                    <a:pt x="10408" y="1929"/>
                    <a:pt x="10170" y="1921"/>
                    <a:pt x="9999" y="1890"/>
                  </a:cubicBezTo>
                  <a:lnTo>
                    <a:pt x="9999" y="2044"/>
                  </a:lnTo>
                  <a:cubicBezTo>
                    <a:pt x="9999" y="2316"/>
                    <a:pt x="10264" y="2331"/>
                    <a:pt x="10487" y="2331"/>
                  </a:cubicBezTo>
                  <a:cubicBezTo>
                    <a:pt x="10645" y="2331"/>
                    <a:pt x="10872" y="2302"/>
                    <a:pt x="11051" y="2239"/>
                  </a:cubicBezTo>
                  <a:cubicBezTo>
                    <a:pt x="11110" y="2319"/>
                    <a:pt x="11132" y="2400"/>
                    <a:pt x="11118" y="2495"/>
                  </a:cubicBezTo>
                  <a:cubicBezTo>
                    <a:pt x="10918" y="2606"/>
                    <a:pt x="10683" y="2670"/>
                    <a:pt x="10417" y="2670"/>
                  </a:cubicBezTo>
                  <a:cubicBezTo>
                    <a:pt x="9985" y="2670"/>
                    <a:pt x="9600" y="2564"/>
                    <a:pt x="9600" y="2054"/>
                  </a:cubicBezTo>
                  <a:lnTo>
                    <a:pt x="9600" y="1815"/>
                  </a:lnTo>
                  <a:cubicBezTo>
                    <a:pt x="9600" y="1565"/>
                    <a:pt x="9649" y="1198"/>
                    <a:pt x="9751" y="959"/>
                  </a:cubicBezTo>
                  <a:cubicBezTo>
                    <a:pt x="9985" y="834"/>
                    <a:pt x="10212" y="770"/>
                    <a:pt x="10421" y="770"/>
                  </a:cubicBezTo>
                  <a:cubicBezTo>
                    <a:pt x="10875" y="770"/>
                    <a:pt x="11201" y="911"/>
                    <a:pt x="11201" y="1386"/>
                  </a:cubicBezTo>
                  <a:cubicBezTo>
                    <a:pt x="11201" y="1509"/>
                    <a:pt x="11170" y="1758"/>
                    <a:pt x="11118" y="1886"/>
                  </a:cubicBezTo>
                  <a:cubicBezTo>
                    <a:pt x="10962" y="1904"/>
                    <a:pt x="10752" y="1929"/>
                    <a:pt x="10554" y="1929"/>
                  </a:cubicBezTo>
                  <a:close/>
                  <a:moveTo>
                    <a:pt x="10417" y="1113"/>
                  </a:moveTo>
                  <a:lnTo>
                    <a:pt x="10417" y="1113"/>
                  </a:lnTo>
                  <a:cubicBezTo>
                    <a:pt x="10299" y="1113"/>
                    <a:pt x="10187" y="1144"/>
                    <a:pt x="10072" y="1203"/>
                  </a:cubicBezTo>
                  <a:cubicBezTo>
                    <a:pt x="10037" y="1309"/>
                    <a:pt x="10012" y="1455"/>
                    <a:pt x="10007" y="1586"/>
                  </a:cubicBezTo>
                  <a:cubicBezTo>
                    <a:pt x="10162" y="1627"/>
                    <a:pt x="10293" y="1627"/>
                    <a:pt x="10425" y="1627"/>
                  </a:cubicBezTo>
                  <a:cubicBezTo>
                    <a:pt x="10579" y="1627"/>
                    <a:pt x="10691" y="1617"/>
                    <a:pt x="10789" y="1596"/>
                  </a:cubicBezTo>
                  <a:cubicBezTo>
                    <a:pt x="10810" y="1529"/>
                    <a:pt x="10816" y="1463"/>
                    <a:pt x="10816" y="1396"/>
                  </a:cubicBezTo>
                  <a:cubicBezTo>
                    <a:pt x="10816" y="1159"/>
                    <a:pt x="10620" y="1113"/>
                    <a:pt x="10417" y="1113"/>
                  </a:cubicBezTo>
                  <a:close/>
                  <a:moveTo>
                    <a:pt x="9447" y="2356"/>
                  </a:moveTo>
                  <a:lnTo>
                    <a:pt x="9447" y="2356"/>
                  </a:lnTo>
                  <a:cubicBezTo>
                    <a:pt x="9371" y="2364"/>
                    <a:pt x="9348" y="2366"/>
                    <a:pt x="9323" y="2366"/>
                  </a:cubicBezTo>
                  <a:cubicBezTo>
                    <a:pt x="9119" y="2366"/>
                    <a:pt x="8910" y="2352"/>
                    <a:pt x="8910" y="2071"/>
                  </a:cubicBezTo>
                  <a:lnTo>
                    <a:pt x="8910" y="1190"/>
                  </a:lnTo>
                  <a:lnTo>
                    <a:pt x="9366" y="1190"/>
                  </a:lnTo>
                  <a:cubicBezTo>
                    <a:pt x="9400" y="1078"/>
                    <a:pt x="9400" y="963"/>
                    <a:pt x="9366" y="851"/>
                  </a:cubicBezTo>
                  <a:lnTo>
                    <a:pt x="8910" y="851"/>
                  </a:lnTo>
                  <a:lnTo>
                    <a:pt x="8910" y="403"/>
                  </a:lnTo>
                  <a:cubicBezTo>
                    <a:pt x="8784" y="372"/>
                    <a:pt x="8665" y="372"/>
                    <a:pt x="8553" y="406"/>
                  </a:cubicBezTo>
                  <a:cubicBezTo>
                    <a:pt x="8515" y="574"/>
                    <a:pt x="8515" y="761"/>
                    <a:pt x="8515" y="924"/>
                  </a:cubicBezTo>
                  <a:lnTo>
                    <a:pt x="8515" y="2092"/>
                  </a:lnTo>
                  <a:cubicBezTo>
                    <a:pt x="8515" y="2556"/>
                    <a:pt x="8861" y="2660"/>
                    <a:pt x="9060" y="2664"/>
                  </a:cubicBezTo>
                  <a:cubicBezTo>
                    <a:pt x="9306" y="2670"/>
                    <a:pt x="9439" y="2618"/>
                    <a:pt x="9497" y="2589"/>
                  </a:cubicBezTo>
                  <a:cubicBezTo>
                    <a:pt x="9497" y="2547"/>
                    <a:pt x="9512" y="2543"/>
                    <a:pt x="9498" y="2464"/>
                  </a:cubicBezTo>
                  <a:cubicBezTo>
                    <a:pt x="9485" y="2383"/>
                    <a:pt x="9464" y="2392"/>
                    <a:pt x="9447" y="2356"/>
                  </a:cubicBezTo>
                  <a:close/>
                  <a:moveTo>
                    <a:pt x="5603" y="770"/>
                  </a:moveTo>
                  <a:lnTo>
                    <a:pt x="5603" y="770"/>
                  </a:lnTo>
                  <a:cubicBezTo>
                    <a:pt x="5393" y="770"/>
                    <a:pt x="5174" y="826"/>
                    <a:pt x="4914" y="953"/>
                  </a:cubicBezTo>
                  <a:cubicBezTo>
                    <a:pt x="4802" y="1219"/>
                    <a:pt x="4793" y="1638"/>
                    <a:pt x="4793" y="1904"/>
                  </a:cubicBezTo>
                  <a:lnTo>
                    <a:pt x="4793" y="2054"/>
                  </a:lnTo>
                  <a:cubicBezTo>
                    <a:pt x="4793" y="2564"/>
                    <a:pt x="5166" y="2670"/>
                    <a:pt x="5586" y="2670"/>
                  </a:cubicBezTo>
                  <a:cubicBezTo>
                    <a:pt x="5740" y="2670"/>
                    <a:pt x="5880" y="2631"/>
                    <a:pt x="6009" y="2568"/>
                  </a:cubicBezTo>
                  <a:cubicBezTo>
                    <a:pt x="6005" y="2712"/>
                    <a:pt x="5988" y="2900"/>
                    <a:pt x="5957" y="2981"/>
                  </a:cubicBezTo>
                  <a:cubicBezTo>
                    <a:pt x="5845" y="3033"/>
                    <a:pt x="5709" y="3058"/>
                    <a:pt x="5576" y="3058"/>
                  </a:cubicBezTo>
                  <a:cubicBezTo>
                    <a:pt x="5407" y="3058"/>
                    <a:pt x="5216" y="3042"/>
                    <a:pt x="4981" y="2948"/>
                  </a:cubicBezTo>
                  <a:cubicBezTo>
                    <a:pt x="4914" y="3029"/>
                    <a:pt x="4872" y="3136"/>
                    <a:pt x="4854" y="3250"/>
                  </a:cubicBezTo>
                  <a:cubicBezTo>
                    <a:pt x="5122" y="3365"/>
                    <a:pt x="5310" y="3396"/>
                    <a:pt x="5580" y="3396"/>
                  </a:cubicBezTo>
                  <a:cubicBezTo>
                    <a:pt x="5915" y="3396"/>
                    <a:pt x="6125" y="3310"/>
                    <a:pt x="6300" y="3208"/>
                  </a:cubicBezTo>
                  <a:cubicBezTo>
                    <a:pt x="6377" y="2965"/>
                    <a:pt x="6404" y="2652"/>
                    <a:pt x="6411" y="2341"/>
                  </a:cubicBezTo>
                  <a:lnTo>
                    <a:pt x="6411" y="1386"/>
                  </a:lnTo>
                  <a:cubicBezTo>
                    <a:pt x="6411" y="890"/>
                    <a:pt x="6055" y="770"/>
                    <a:pt x="5603" y="770"/>
                  </a:cubicBezTo>
                  <a:close/>
                  <a:moveTo>
                    <a:pt x="6017" y="2227"/>
                  </a:moveTo>
                  <a:lnTo>
                    <a:pt x="6017" y="2227"/>
                  </a:lnTo>
                  <a:cubicBezTo>
                    <a:pt x="5942" y="2287"/>
                    <a:pt x="5786" y="2327"/>
                    <a:pt x="5605" y="2327"/>
                  </a:cubicBezTo>
                  <a:cubicBezTo>
                    <a:pt x="5424" y="2327"/>
                    <a:pt x="5268" y="2287"/>
                    <a:pt x="5193" y="2227"/>
                  </a:cubicBezTo>
                  <a:lnTo>
                    <a:pt x="5193" y="1209"/>
                  </a:lnTo>
                  <a:cubicBezTo>
                    <a:pt x="5268" y="1149"/>
                    <a:pt x="5424" y="1109"/>
                    <a:pt x="5605" y="1109"/>
                  </a:cubicBezTo>
                  <a:cubicBezTo>
                    <a:pt x="5786" y="1109"/>
                    <a:pt x="5942" y="1149"/>
                    <a:pt x="6017" y="1209"/>
                  </a:cubicBezTo>
                  <a:lnTo>
                    <a:pt x="6017" y="2227"/>
                  </a:lnTo>
                  <a:close/>
                  <a:moveTo>
                    <a:pt x="7464" y="770"/>
                  </a:moveTo>
                  <a:lnTo>
                    <a:pt x="7464" y="770"/>
                  </a:lnTo>
                  <a:cubicBezTo>
                    <a:pt x="7254" y="770"/>
                    <a:pt x="7033" y="826"/>
                    <a:pt x="6775" y="953"/>
                  </a:cubicBezTo>
                  <a:cubicBezTo>
                    <a:pt x="6663" y="1219"/>
                    <a:pt x="6652" y="1638"/>
                    <a:pt x="6652" y="1904"/>
                  </a:cubicBezTo>
                  <a:lnTo>
                    <a:pt x="6652" y="2040"/>
                  </a:lnTo>
                  <a:cubicBezTo>
                    <a:pt x="6652" y="2547"/>
                    <a:pt x="7083" y="2649"/>
                    <a:pt x="7310" y="2649"/>
                  </a:cubicBezTo>
                  <a:cubicBezTo>
                    <a:pt x="7545" y="2649"/>
                    <a:pt x="7768" y="2568"/>
                    <a:pt x="7895" y="2439"/>
                  </a:cubicBezTo>
                  <a:lnTo>
                    <a:pt x="7926" y="2610"/>
                  </a:lnTo>
                  <a:cubicBezTo>
                    <a:pt x="8051" y="2635"/>
                    <a:pt x="8136" y="2639"/>
                    <a:pt x="8244" y="2610"/>
                  </a:cubicBezTo>
                  <a:cubicBezTo>
                    <a:pt x="8259" y="2499"/>
                    <a:pt x="8272" y="2316"/>
                    <a:pt x="8272" y="2123"/>
                  </a:cubicBezTo>
                  <a:lnTo>
                    <a:pt x="8272" y="1386"/>
                  </a:lnTo>
                  <a:cubicBezTo>
                    <a:pt x="8272" y="890"/>
                    <a:pt x="7916" y="770"/>
                    <a:pt x="7464" y="770"/>
                  </a:cubicBezTo>
                  <a:close/>
                  <a:moveTo>
                    <a:pt x="7874" y="2142"/>
                  </a:moveTo>
                  <a:lnTo>
                    <a:pt x="7874" y="2142"/>
                  </a:lnTo>
                  <a:cubicBezTo>
                    <a:pt x="7801" y="2200"/>
                    <a:pt x="7643" y="2294"/>
                    <a:pt x="7462" y="2294"/>
                  </a:cubicBezTo>
                  <a:cubicBezTo>
                    <a:pt x="7281" y="2294"/>
                    <a:pt x="7125" y="2254"/>
                    <a:pt x="7050" y="2196"/>
                  </a:cubicBezTo>
                  <a:lnTo>
                    <a:pt x="7050" y="1209"/>
                  </a:lnTo>
                  <a:cubicBezTo>
                    <a:pt x="7125" y="1149"/>
                    <a:pt x="7281" y="1109"/>
                    <a:pt x="7462" y="1109"/>
                  </a:cubicBezTo>
                  <a:cubicBezTo>
                    <a:pt x="7643" y="1109"/>
                    <a:pt x="7801" y="1149"/>
                    <a:pt x="7874" y="1209"/>
                  </a:cubicBezTo>
                  <a:lnTo>
                    <a:pt x="7874" y="2142"/>
                  </a:lnTo>
                  <a:close/>
                  <a:moveTo>
                    <a:pt x="4512" y="29"/>
                  </a:moveTo>
                  <a:lnTo>
                    <a:pt x="4512" y="29"/>
                  </a:lnTo>
                  <a:cubicBezTo>
                    <a:pt x="4375" y="0"/>
                    <a:pt x="4281" y="4"/>
                    <a:pt x="4152" y="29"/>
                  </a:cubicBezTo>
                  <a:lnTo>
                    <a:pt x="4152" y="868"/>
                  </a:lnTo>
                  <a:cubicBezTo>
                    <a:pt x="4054" y="795"/>
                    <a:pt x="3907" y="770"/>
                    <a:pt x="3744" y="770"/>
                  </a:cubicBezTo>
                  <a:cubicBezTo>
                    <a:pt x="3532" y="770"/>
                    <a:pt x="3313" y="826"/>
                    <a:pt x="3057" y="953"/>
                  </a:cubicBezTo>
                  <a:cubicBezTo>
                    <a:pt x="2958" y="1182"/>
                    <a:pt x="2939" y="1548"/>
                    <a:pt x="2935" y="1796"/>
                  </a:cubicBezTo>
                  <a:lnTo>
                    <a:pt x="2935" y="2054"/>
                  </a:lnTo>
                  <a:cubicBezTo>
                    <a:pt x="2935" y="2564"/>
                    <a:pt x="3309" y="2670"/>
                    <a:pt x="3744" y="2670"/>
                  </a:cubicBezTo>
                  <a:cubicBezTo>
                    <a:pt x="4009" y="2670"/>
                    <a:pt x="4240" y="2602"/>
                    <a:pt x="4435" y="2481"/>
                  </a:cubicBezTo>
                  <a:cubicBezTo>
                    <a:pt x="4548" y="2200"/>
                    <a:pt x="4550" y="1669"/>
                    <a:pt x="4550" y="1557"/>
                  </a:cubicBezTo>
                  <a:lnTo>
                    <a:pt x="4550" y="428"/>
                  </a:lnTo>
                  <a:cubicBezTo>
                    <a:pt x="4550" y="295"/>
                    <a:pt x="4550" y="162"/>
                    <a:pt x="4512" y="29"/>
                  </a:cubicBezTo>
                  <a:close/>
                  <a:moveTo>
                    <a:pt x="4161" y="2227"/>
                  </a:moveTo>
                  <a:lnTo>
                    <a:pt x="4161" y="2227"/>
                  </a:lnTo>
                  <a:cubicBezTo>
                    <a:pt x="4088" y="2287"/>
                    <a:pt x="3932" y="2327"/>
                    <a:pt x="3751" y="2327"/>
                  </a:cubicBezTo>
                  <a:cubicBezTo>
                    <a:pt x="3569" y="2327"/>
                    <a:pt x="3413" y="2287"/>
                    <a:pt x="3340" y="2227"/>
                  </a:cubicBezTo>
                  <a:lnTo>
                    <a:pt x="3340" y="1209"/>
                  </a:lnTo>
                  <a:cubicBezTo>
                    <a:pt x="3413" y="1149"/>
                    <a:pt x="3569" y="1109"/>
                    <a:pt x="3751" y="1109"/>
                  </a:cubicBezTo>
                  <a:cubicBezTo>
                    <a:pt x="3932" y="1109"/>
                    <a:pt x="4088" y="1149"/>
                    <a:pt x="4161" y="1209"/>
                  </a:cubicBezTo>
                  <a:lnTo>
                    <a:pt x="4161" y="2227"/>
                  </a:lnTo>
                  <a:close/>
                </a:path>
              </a:pathLst>
            </a:custGeom>
            <a:solidFill>
              <a:schemeClr val="accent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76" name="Group 75">
            <a:extLst>
              <a:ext uri="{FF2B5EF4-FFF2-40B4-BE49-F238E27FC236}">
                <a16:creationId xmlns:a16="http://schemas.microsoft.com/office/drawing/2014/main" id="{9EDD58B6-5B8D-C94F-A05E-1385176E7F8A}"/>
              </a:ext>
            </a:extLst>
          </p:cNvPr>
          <p:cNvGrpSpPr/>
          <p:nvPr/>
        </p:nvGrpSpPr>
        <p:grpSpPr>
          <a:xfrm>
            <a:off x="2093381" y="3359465"/>
            <a:ext cx="2503487" cy="2312025"/>
            <a:chOff x="5789613" y="1958975"/>
            <a:chExt cx="3570287" cy="3297238"/>
          </a:xfrm>
        </p:grpSpPr>
        <p:sp>
          <p:nvSpPr>
            <p:cNvPr id="77" name="Freeform 3">
              <a:extLst>
                <a:ext uri="{FF2B5EF4-FFF2-40B4-BE49-F238E27FC236}">
                  <a16:creationId xmlns:a16="http://schemas.microsoft.com/office/drawing/2014/main" id="{A6F6750C-51BF-F148-A083-B9A364ADB860}"/>
                </a:ext>
              </a:extLst>
            </p:cNvPr>
            <p:cNvSpPr>
              <a:spLocks noChangeArrowheads="1"/>
            </p:cNvSpPr>
            <p:nvPr/>
          </p:nvSpPr>
          <p:spPr bwMode="auto">
            <a:xfrm>
              <a:off x="6894513" y="1958975"/>
              <a:ext cx="1362075" cy="1816100"/>
            </a:xfrm>
            <a:custGeom>
              <a:avLst/>
              <a:gdLst>
                <a:gd name="T0" fmla="*/ 2877 w 3785"/>
                <a:gd name="T1" fmla="*/ 2290 h 5044"/>
                <a:gd name="T2" fmla="*/ 1461 w 3785"/>
                <a:gd name="T3" fmla="*/ 2256 h 5044"/>
                <a:gd name="T4" fmla="*/ 1954 w 3785"/>
                <a:gd name="T5" fmla="*/ 2775 h 5044"/>
                <a:gd name="T6" fmla="*/ 2877 w 3785"/>
                <a:gd name="T7" fmla="*/ 2752 h 5044"/>
                <a:gd name="T8" fmla="*/ 2877 w 3785"/>
                <a:gd name="T9" fmla="*/ 2290 h 5044"/>
                <a:gd name="T10" fmla="*/ 2662 w 3785"/>
                <a:gd name="T11" fmla="*/ 3524 h 5044"/>
                <a:gd name="T12" fmla="*/ 2877 w 3785"/>
                <a:gd name="T13" fmla="*/ 3501 h 5044"/>
                <a:gd name="T14" fmla="*/ 2877 w 3785"/>
                <a:gd name="T15" fmla="*/ 3058 h 5044"/>
                <a:gd name="T16" fmla="*/ 2256 w 3785"/>
                <a:gd name="T17" fmla="*/ 3095 h 5044"/>
                <a:gd name="T18" fmla="*/ 2662 w 3785"/>
                <a:gd name="T19" fmla="*/ 3524 h 5044"/>
                <a:gd name="T20" fmla="*/ 0 w 3785"/>
                <a:gd name="T21" fmla="*/ 3803 h 5044"/>
                <a:gd name="T22" fmla="*/ 2292 w 3785"/>
                <a:gd name="T23" fmla="*/ 3562 h 5044"/>
                <a:gd name="T24" fmla="*/ 1854 w 3785"/>
                <a:gd name="T25" fmla="*/ 3118 h 5044"/>
                <a:gd name="T26" fmla="*/ 0 w 3785"/>
                <a:gd name="T27" fmla="*/ 3224 h 5044"/>
                <a:gd name="T28" fmla="*/ 0 w 3785"/>
                <a:gd name="T29" fmla="*/ 3803 h 5044"/>
                <a:gd name="T30" fmla="*/ 991 w 3785"/>
                <a:gd name="T31" fmla="*/ 2244 h 5044"/>
                <a:gd name="T32" fmla="*/ 0 w 3785"/>
                <a:gd name="T33" fmla="*/ 2219 h 5044"/>
                <a:gd name="T34" fmla="*/ 0 w 3785"/>
                <a:gd name="T35" fmla="*/ 2825 h 5044"/>
                <a:gd name="T36" fmla="*/ 1526 w 3785"/>
                <a:gd name="T37" fmla="*/ 2787 h 5044"/>
                <a:gd name="T38" fmla="*/ 991 w 3785"/>
                <a:gd name="T39" fmla="*/ 2244 h 5044"/>
                <a:gd name="T40" fmla="*/ 1111 w 3785"/>
                <a:gd name="T41" fmla="*/ 1884 h 5044"/>
                <a:gd name="T42" fmla="*/ 2877 w 3785"/>
                <a:gd name="T43" fmla="*/ 1986 h 5044"/>
                <a:gd name="T44" fmla="*/ 2877 w 3785"/>
                <a:gd name="T45" fmla="*/ 1542 h 5044"/>
                <a:gd name="T46" fmla="*/ 556 w 3785"/>
                <a:gd name="T47" fmla="*/ 1299 h 5044"/>
                <a:gd name="T48" fmla="*/ 1111 w 3785"/>
                <a:gd name="T49" fmla="*/ 1884 h 5044"/>
                <a:gd name="T50" fmla="*/ 0 w 3785"/>
                <a:gd name="T51" fmla="*/ 1239 h 5044"/>
                <a:gd name="T52" fmla="*/ 0 w 3785"/>
                <a:gd name="T53" fmla="*/ 1821 h 5044"/>
                <a:gd name="T54" fmla="*/ 606 w 3785"/>
                <a:gd name="T55" fmla="*/ 1855 h 5044"/>
                <a:gd name="T56" fmla="*/ 0 w 3785"/>
                <a:gd name="T57" fmla="*/ 1239 h 5044"/>
                <a:gd name="T58" fmla="*/ 3001 w 3785"/>
                <a:gd name="T59" fmla="*/ 3828 h 5044"/>
                <a:gd name="T60" fmla="*/ 3001 w 3785"/>
                <a:gd name="T61" fmla="*/ 3828 h 5044"/>
                <a:gd name="T62" fmla="*/ 3122 w 3785"/>
                <a:gd name="T63" fmla="*/ 3643 h 5044"/>
                <a:gd name="T64" fmla="*/ 3122 w 3785"/>
                <a:gd name="T65" fmla="*/ 1399 h 5044"/>
                <a:gd name="T66" fmla="*/ 3001 w 3785"/>
                <a:gd name="T67" fmla="*/ 1214 h 5044"/>
                <a:gd name="T68" fmla="*/ 0 w 3785"/>
                <a:gd name="T69" fmla="*/ 789 h 5044"/>
                <a:gd name="T70" fmla="*/ 0 w 3785"/>
                <a:gd name="T71" fmla="*/ 412 h 5044"/>
                <a:gd name="T72" fmla="*/ 1892 w 3785"/>
                <a:gd name="T73" fmla="*/ 0 h 5044"/>
                <a:gd name="T74" fmla="*/ 3784 w 3785"/>
                <a:gd name="T75" fmla="*/ 412 h 5044"/>
                <a:gd name="T76" fmla="*/ 3784 w 3785"/>
                <a:gd name="T77" fmla="*/ 4631 h 5044"/>
                <a:gd name="T78" fmla="*/ 1892 w 3785"/>
                <a:gd name="T79" fmla="*/ 5043 h 5044"/>
                <a:gd name="T80" fmla="*/ 0 w 3785"/>
                <a:gd name="T81" fmla="*/ 4631 h 5044"/>
                <a:gd name="T82" fmla="*/ 0 w 3785"/>
                <a:gd name="T83" fmla="*/ 4253 h 5044"/>
                <a:gd name="T84" fmla="*/ 3001 w 3785"/>
                <a:gd name="T85" fmla="*/ 3828 h 5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5" h="5044">
                  <a:moveTo>
                    <a:pt x="2877" y="2290"/>
                  </a:moveTo>
                  <a:lnTo>
                    <a:pt x="1461" y="2256"/>
                  </a:lnTo>
                  <a:lnTo>
                    <a:pt x="1954" y="2775"/>
                  </a:lnTo>
                  <a:lnTo>
                    <a:pt x="2877" y="2752"/>
                  </a:lnTo>
                  <a:lnTo>
                    <a:pt x="2877" y="2290"/>
                  </a:lnTo>
                  <a:close/>
                  <a:moveTo>
                    <a:pt x="2662" y="3524"/>
                  </a:moveTo>
                  <a:lnTo>
                    <a:pt x="2877" y="3501"/>
                  </a:lnTo>
                  <a:lnTo>
                    <a:pt x="2877" y="3058"/>
                  </a:lnTo>
                  <a:lnTo>
                    <a:pt x="2256" y="3095"/>
                  </a:lnTo>
                  <a:lnTo>
                    <a:pt x="2662" y="3524"/>
                  </a:lnTo>
                  <a:close/>
                  <a:moveTo>
                    <a:pt x="0" y="3803"/>
                  </a:moveTo>
                  <a:lnTo>
                    <a:pt x="2292" y="3562"/>
                  </a:lnTo>
                  <a:lnTo>
                    <a:pt x="1854" y="3118"/>
                  </a:lnTo>
                  <a:lnTo>
                    <a:pt x="0" y="3224"/>
                  </a:lnTo>
                  <a:lnTo>
                    <a:pt x="0" y="3803"/>
                  </a:lnTo>
                  <a:close/>
                  <a:moveTo>
                    <a:pt x="991" y="2244"/>
                  </a:moveTo>
                  <a:lnTo>
                    <a:pt x="0" y="2219"/>
                  </a:lnTo>
                  <a:lnTo>
                    <a:pt x="0" y="2825"/>
                  </a:lnTo>
                  <a:lnTo>
                    <a:pt x="1526" y="2787"/>
                  </a:lnTo>
                  <a:lnTo>
                    <a:pt x="991" y="2244"/>
                  </a:lnTo>
                  <a:close/>
                  <a:moveTo>
                    <a:pt x="1111" y="1884"/>
                  </a:moveTo>
                  <a:lnTo>
                    <a:pt x="2877" y="1986"/>
                  </a:lnTo>
                  <a:lnTo>
                    <a:pt x="2877" y="1542"/>
                  </a:lnTo>
                  <a:lnTo>
                    <a:pt x="556" y="1299"/>
                  </a:lnTo>
                  <a:lnTo>
                    <a:pt x="1111" y="1884"/>
                  </a:lnTo>
                  <a:close/>
                  <a:moveTo>
                    <a:pt x="0" y="1239"/>
                  </a:moveTo>
                  <a:lnTo>
                    <a:pt x="0" y="1821"/>
                  </a:lnTo>
                  <a:lnTo>
                    <a:pt x="606" y="1855"/>
                  </a:lnTo>
                  <a:lnTo>
                    <a:pt x="0" y="1239"/>
                  </a:lnTo>
                  <a:close/>
                  <a:moveTo>
                    <a:pt x="3001" y="3828"/>
                  </a:moveTo>
                  <a:lnTo>
                    <a:pt x="3001" y="3828"/>
                  </a:lnTo>
                  <a:cubicBezTo>
                    <a:pt x="3056" y="3820"/>
                    <a:pt x="3122" y="3753"/>
                    <a:pt x="3122" y="3643"/>
                  </a:cubicBezTo>
                  <a:lnTo>
                    <a:pt x="3122" y="1399"/>
                  </a:lnTo>
                  <a:cubicBezTo>
                    <a:pt x="3122" y="1293"/>
                    <a:pt x="3060" y="1224"/>
                    <a:pt x="3001" y="1214"/>
                  </a:cubicBezTo>
                  <a:lnTo>
                    <a:pt x="0" y="789"/>
                  </a:lnTo>
                  <a:lnTo>
                    <a:pt x="0" y="412"/>
                  </a:lnTo>
                  <a:cubicBezTo>
                    <a:pt x="341" y="167"/>
                    <a:pt x="1059" y="0"/>
                    <a:pt x="1892" y="0"/>
                  </a:cubicBezTo>
                  <a:cubicBezTo>
                    <a:pt x="2725" y="0"/>
                    <a:pt x="3443" y="167"/>
                    <a:pt x="3784" y="412"/>
                  </a:cubicBezTo>
                  <a:lnTo>
                    <a:pt x="3784" y="4631"/>
                  </a:lnTo>
                  <a:cubicBezTo>
                    <a:pt x="3443" y="4874"/>
                    <a:pt x="2725" y="5043"/>
                    <a:pt x="1892" y="5043"/>
                  </a:cubicBezTo>
                  <a:cubicBezTo>
                    <a:pt x="1059" y="5043"/>
                    <a:pt x="341" y="4874"/>
                    <a:pt x="0" y="4631"/>
                  </a:cubicBezTo>
                  <a:lnTo>
                    <a:pt x="0" y="4253"/>
                  </a:lnTo>
                  <a:lnTo>
                    <a:pt x="3001" y="3828"/>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4">
              <a:extLst>
                <a:ext uri="{FF2B5EF4-FFF2-40B4-BE49-F238E27FC236}">
                  <a16:creationId xmlns:a16="http://schemas.microsoft.com/office/drawing/2014/main" id="{67873637-F518-D44E-BBAF-1C27E81C351E}"/>
                </a:ext>
              </a:extLst>
            </p:cNvPr>
            <p:cNvSpPr>
              <a:spLocks noChangeArrowheads="1"/>
            </p:cNvSpPr>
            <p:nvPr/>
          </p:nvSpPr>
          <p:spPr bwMode="auto">
            <a:xfrm>
              <a:off x="5789613" y="4173538"/>
              <a:ext cx="3570287" cy="1082675"/>
            </a:xfrm>
            <a:custGeom>
              <a:avLst/>
              <a:gdLst>
                <a:gd name="T0" fmla="*/ 0 w 9917"/>
                <a:gd name="T1" fmla="*/ 1690 h 3007"/>
                <a:gd name="T2" fmla="*/ 870 w 9917"/>
                <a:gd name="T3" fmla="*/ 999 h 3007"/>
                <a:gd name="T4" fmla="*/ 352 w 9917"/>
                <a:gd name="T5" fmla="*/ 2309 h 3007"/>
                <a:gd name="T6" fmla="*/ 1832 w 9917"/>
                <a:gd name="T7" fmla="*/ 1705 h 3007"/>
                <a:gd name="T8" fmla="*/ 1342 w 9917"/>
                <a:gd name="T9" fmla="*/ 1807 h 3007"/>
                <a:gd name="T10" fmla="*/ 2331 w 9917"/>
                <a:gd name="T11" fmla="*/ 2207 h 3007"/>
                <a:gd name="T12" fmla="*/ 987 w 9917"/>
                <a:gd name="T13" fmla="*/ 1607 h 3007"/>
                <a:gd name="T14" fmla="*/ 2406 w 9917"/>
                <a:gd name="T15" fmla="*/ 1226 h 3007"/>
                <a:gd name="T16" fmla="*/ 1713 w 9917"/>
                <a:gd name="T17" fmla="*/ 983 h 3007"/>
                <a:gd name="T18" fmla="*/ 1347 w 9917"/>
                <a:gd name="T19" fmla="*/ 1403 h 3007"/>
                <a:gd name="T20" fmla="*/ 2065 w 9917"/>
                <a:gd name="T21" fmla="*/ 1235 h 3007"/>
                <a:gd name="T22" fmla="*/ 9342 w 9917"/>
                <a:gd name="T23" fmla="*/ 1705 h 3007"/>
                <a:gd name="T24" fmla="*/ 9285 w 9917"/>
                <a:gd name="T25" fmla="*/ 2061 h 3007"/>
                <a:gd name="T26" fmla="*/ 9221 w 9917"/>
                <a:gd name="T27" fmla="*/ 2361 h 3007"/>
                <a:gd name="T28" fmla="*/ 8630 w 9917"/>
                <a:gd name="T29" fmla="*/ 849 h 3007"/>
                <a:gd name="T30" fmla="*/ 9841 w 9917"/>
                <a:gd name="T31" fmla="*/ 1668 h 3007"/>
                <a:gd name="T32" fmla="*/ 9221 w 9917"/>
                <a:gd name="T33" fmla="*/ 983 h 3007"/>
                <a:gd name="T34" fmla="*/ 9229 w 9917"/>
                <a:gd name="T35" fmla="*/ 1439 h 3007"/>
                <a:gd name="T36" fmla="*/ 9221 w 9917"/>
                <a:gd name="T37" fmla="*/ 983 h 3007"/>
                <a:gd name="T38" fmla="*/ 8253 w 9917"/>
                <a:gd name="T39" fmla="*/ 2092 h 3007"/>
                <a:gd name="T40" fmla="*/ 8290 w 9917"/>
                <a:gd name="T41" fmla="*/ 1052 h 3007"/>
                <a:gd name="T42" fmla="*/ 7887 w 9917"/>
                <a:gd name="T43" fmla="*/ 356 h 3007"/>
                <a:gd name="T44" fmla="*/ 7537 w 9917"/>
                <a:gd name="T45" fmla="*/ 1851 h 3007"/>
                <a:gd name="T46" fmla="*/ 8409 w 9917"/>
                <a:gd name="T47" fmla="*/ 2180 h 3007"/>
                <a:gd name="T48" fmla="*/ 4960 w 9917"/>
                <a:gd name="T49" fmla="*/ 681 h 3007"/>
                <a:gd name="T50" fmla="*/ 4242 w 9917"/>
                <a:gd name="T51" fmla="*/ 1817 h 3007"/>
                <a:gd name="T52" fmla="*/ 5272 w 9917"/>
                <a:gd name="T53" fmla="*/ 2638 h 3007"/>
                <a:gd name="T54" fmla="*/ 4298 w 9917"/>
                <a:gd name="T55" fmla="*/ 2875 h 3007"/>
                <a:gd name="T56" fmla="*/ 5674 w 9917"/>
                <a:gd name="T57" fmla="*/ 2071 h 3007"/>
                <a:gd name="T58" fmla="*/ 5326 w 9917"/>
                <a:gd name="T59" fmla="*/ 1971 h 3007"/>
                <a:gd name="T60" fmla="*/ 4596 w 9917"/>
                <a:gd name="T61" fmla="*/ 1971 h 3007"/>
                <a:gd name="T62" fmla="*/ 5326 w 9917"/>
                <a:gd name="T63" fmla="*/ 1068 h 3007"/>
                <a:gd name="T64" fmla="*/ 6607 w 9917"/>
                <a:gd name="T65" fmla="*/ 681 h 3007"/>
                <a:gd name="T66" fmla="*/ 5888 w 9917"/>
                <a:gd name="T67" fmla="*/ 1805 h 3007"/>
                <a:gd name="T68" fmla="*/ 7015 w 9917"/>
                <a:gd name="T69" fmla="*/ 2309 h 3007"/>
                <a:gd name="T70" fmla="*/ 7322 w 9917"/>
                <a:gd name="T71" fmla="*/ 1226 h 3007"/>
                <a:gd name="T72" fmla="*/ 6969 w 9917"/>
                <a:gd name="T73" fmla="*/ 1895 h 3007"/>
                <a:gd name="T74" fmla="*/ 6242 w 9917"/>
                <a:gd name="T75" fmla="*/ 1068 h 3007"/>
                <a:gd name="T76" fmla="*/ 6969 w 9917"/>
                <a:gd name="T77" fmla="*/ 1895 h 3007"/>
                <a:gd name="T78" fmla="*/ 3674 w 9917"/>
                <a:gd name="T79" fmla="*/ 25 h 3007"/>
                <a:gd name="T80" fmla="*/ 2706 w 9917"/>
                <a:gd name="T81" fmla="*/ 841 h 3007"/>
                <a:gd name="T82" fmla="*/ 3312 w 9917"/>
                <a:gd name="T83" fmla="*/ 2361 h 3007"/>
                <a:gd name="T84" fmla="*/ 4028 w 9917"/>
                <a:gd name="T85" fmla="*/ 377 h 3007"/>
                <a:gd name="T86" fmla="*/ 3684 w 9917"/>
                <a:gd name="T87" fmla="*/ 1971 h 3007"/>
                <a:gd name="T88" fmla="*/ 2954 w 9917"/>
                <a:gd name="T89" fmla="*/ 1068 h 3007"/>
                <a:gd name="T90" fmla="*/ 3684 w 9917"/>
                <a:gd name="T91" fmla="*/ 1971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17" h="3007">
                  <a:moveTo>
                    <a:pt x="0" y="2009"/>
                  </a:moveTo>
                  <a:lnTo>
                    <a:pt x="0" y="2009"/>
                  </a:lnTo>
                  <a:lnTo>
                    <a:pt x="0" y="1690"/>
                  </a:lnTo>
                  <a:cubicBezTo>
                    <a:pt x="0" y="1455"/>
                    <a:pt x="6" y="1079"/>
                    <a:pt x="108" y="845"/>
                  </a:cubicBezTo>
                  <a:cubicBezTo>
                    <a:pt x="360" y="721"/>
                    <a:pt x="629" y="662"/>
                    <a:pt x="926" y="698"/>
                  </a:cubicBezTo>
                  <a:cubicBezTo>
                    <a:pt x="941" y="810"/>
                    <a:pt x="926" y="910"/>
                    <a:pt x="870" y="999"/>
                  </a:cubicBezTo>
                  <a:cubicBezTo>
                    <a:pt x="718" y="976"/>
                    <a:pt x="566" y="993"/>
                    <a:pt x="414" y="1058"/>
                  </a:cubicBezTo>
                  <a:cubicBezTo>
                    <a:pt x="360" y="1232"/>
                    <a:pt x="352" y="1505"/>
                    <a:pt x="352" y="1657"/>
                  </a:cubicBezTo>
                  <a:lnTo>
                    <a:pt x="352" y="2309"/>
                  </a:lnTo>
                  <a:cubicBezTo>
                    <a:pt x="239" y="2328"/>
                    <a:pt x="168" y="2328"/>
                    <a:pt x="35" y="2309"/>
                  </a:cubicBezTo>
                  <a:cubicBezTo>
                    <a:pt x="0" y="2209"/>
                    <a:pt x="0" y="2111"/>
                    <a:pt x="0" y="2009"/>
                  </a:cubicBezTo>
                  <a:close/>
                  <a:moveTo>
                    <a:pt x="1832" y="1705"/>
                  </a:moveTo>
                  <a:lnTo>
                    <a:pt x="1832" y="1705"/>
                  </a:lnTo>
                  <a:cubicBezTo>
                    <a:pt x="1703" y="1705"/>
                    <a:pt x="1492" y="1699"/>
                    <a:pt x="1342" y="1672"/>
                  </a:cubicBezTo>
                  <a:lnTo>
                    <a:pt x="1342" y="1807"/>
                  </a:lnTo>
                  <a:cubicBezTo>
                    <a:pt x="1342" y="2049"/>
                    <a:pt x="1576" y="2061"/>
                    <a:pt x="1775" y="2061"/>
                  </a:cubicBezTo>
                  <a:cubicBezTo>
                    <a:pt x="1913" y="2061"/>
                    <a:pt x="2115" y="2036"/>
                    <a:pt x="2273" y="1980"/>
                  </a:cubicBezTo>
                  <a:cubicBezTo>
                    <a:pt x="2325" y="2051"/>
                    <a:pt x="2344" y="2123"/>
                    <a:pt x="2331" y="2207"/>
                  </a:cubicBezTo>
                  <a:cubicBezTo>
                    <a:pt x="2156" y="2305"/>
                    <a:pt x="1948" y="2361"/>
                    <a:pt x="1713" y="2361"/>
                  </a:cubicBezTo>
                  <a:cubicBezTo>
                    <a:pt x="1328" y="2361"/>
                    <a:pt x="987" y="2269"/>
                    <a:pt x="987" y="1817"/>
                  </a:cubicBezTo>
                  <a:lnTo>
                    <a:pt x="987" y="1607"/>
                  </a:lnTo>
                  <a:cubicBezTo>
                    <a:pt x="987" y="1384"/>
                    <a:pt x="1032" y="1058"/>
                    <a:pt x="1120" y="849"/>
                  </a:cubicBezTo>
                  <a:cubicBezTo>
                    <a:pt x="1328" y="737"/>
                    <a:pt x="1530" y="681"/>
                    <a:pt x="1715" y="681"/>
                  </a:cubicBezTo>
                  <a:cubicBezTo>
                    <a:pt x="2117" y="681"/>
                    <a:pt x="2406" y="804"/>
                    <a:pt x="2406" y="1226"/>
                  </a:cubicBezTo>
                  <a:cubicBezTo>
                    <a:pt x="2406" y="1334"/>
                    <a:pt x="2379" y="1553"/>
                    <a:pt x="2331" y="1668"/>
                  </a:cubicBezTo>
                  <a:cubicBezTo>
                    <a:pt x="2196" y="1684"/>
                    <a:pt x="2009" y="1705"/>
                    <a:pt x="1832" y="1705"/>
                  </a:cubicBezTo>
                  <a:close/>
                  <a:moveTo>
                    <a:pt x="1713" y="983"/>
                  </a:moveTo>
                  <a:lnTo>
                    <a:pt x="1713" y="983"/>
                  </a:lnTo>
                  <a:cubicBezTo>
                    <a:pt x="1607" y="983"/>
                    <a:pt x="1507" y="1012"/>
                    <a:pt x="1405" y="1064"/>
                  </a:cubicBezTo>
                  <a:cubicBezTo>
                    <a:pt x="1374" y="1156"/>
                    <a:pt x="1353" y="1287"/>
                    <a:pt x="1347" y="1403"/>
                  </a:cubicBezTo>
                  <a:cubicBezTo>
                    <a:pt x="1486" y="1439"/>
                    <a:pt x="1601" y="1439"/>
                    <a:pt x="1719" y="1439"/>
                  </a:cubicBezTo>
                  <a:cubicBezTo>
                    <a:pt x="1855" y="1439"/>
                    <a:pt x="1954" y="1430"/>
                    <a:pt x="2040" y="1410"/>
                  </a:cubicBezTo>
                  <a:cubicBezTo>
                    <a:pt x="2059" y="1353"/>
                    <a:pt x="2065" y="1293"/>
                    <a:pt x="2065" y="1235"/>
                  </a:cubicBezTo>
                  <a:cubicBezTo>
                    <a:pt x="2065" y="1024"/>
                    <a:pt x="1892" y="983"/>
                    <a:pt x="1713" y="983"/>
                  </a:cubicBezTo>
                  <a:close/>
                  <a:moveTo>
                    <a:pt x="9342" y="1705"/>
                  </a:moveTo>
                  <a:lnTo>
                    <a:pt x="9342" y="1705"/>
                  </a:lnTo>
                  <a:cubicBezTo>
                    <a:pt x="9213" y="1705"/>
                    <a:pt x="9002" y="1699"/>
                    <a:pt x="8850" y="1672"/>
                  </a:cubicBezTo>
                  <a:lnTo>
                    <a:pt x="8850" y="1807"/>
                  </a:lnTo>
                  <a:cubicBezTo>
                    <a:pt x="8850" y="2049"/>
                    <a:pt x="9086" y="2061"/>
                    <a:pt x="9285" y="2061"/>
                  </a:cubicBezTo>
                  <a:cubicBezTo>
                    <a:pt x="9423" y="2061"/>
                    <a:pt x="9625" y="2036"/>
                    <a:pt x="9783" y="1980"/>
                  </a:cubicBezTo>
                  <a:cubicBezTo>
                    <a:pt x="9835" y="2051"/>
                    <a:pt x="9854" y="2123"/>
                    <a:pt x="9841" y="2207"/>
                  </a:cubicBezTo>
                  <a:cubicBezTo>
                    <a:pt x="9666" y="2305"/>
                    <a:pt x="9458" y="2361"/>
                    <a:pt x="9221" y="2361"/>
                  </a:cubicBezTo>
                  <a:cubicBezTo>
                    <a:pt x="8838" y="2361"/>
                    <a:pt x="8497" y="2269"/>
                    <a:pt x="8497" y="1817"/>
                  </a:cubicBezTo>
                  <a:lnTo>
                    <a:pt x="8497" y="1607"/>
                  </a:lnTo>
                  <a:cubicBezTo>
                    <a:pt x="8497" y="1384"/>
                    <a:pt x="8542" y="1058"/>
                    <a:pt x="8630" y="849"/>
                  </a:cubicBezTo>
                  <a:cubicBezTo>
                    <a:pt x="8838" y="737"/>
                    <a:pt x="9040" y="681"/>
                    <a:pt x="9225" y="681"/>
                  </a:cubicBezTo>
                  <a:cubicBezTo>
                    <a:pt x="9627" y="681"/>
                    <a:pt x="9916" y="804"/>
                    <a:pt x="9916" y="1226"/>
                  </a:cubicBezTo>
                  <a:cubicBezTo>
                    <a:pt x="9916" y="1334"/>
                    <a:pt x="9887" y="1553"/>
                    <a:pt x="9841" y="1668"/>
                  </a:cubicBezTo>
                  <a:cubicBezTo>
                    <a:pt x="9704" y="1684"/>
                    <a:pt x="9519" y="1705"/>
                    <a:pt x="9342" y="1705"/>
                  </a:cubicBezTo>
                  <a:close/>
                  <a:moveTo>
                    <a:pt x="9221" y="983"/>
                  </a:moveTo>
                  <a:lnTo>
                    <a:pt x="9221" y="983"/>
                  </a:lnTo>
                  <a:cubicBezTo>
                    <a:pt x="9117" y="983"/>
                    <a:pt x="9017" y="1012"/>
                    <a:pt x="8915" y="1064"/>
                  </a:cubicBezTo>
                  <a:cubicBezTo>
                    <a:pt x="8884" y="1156"/>
                    <a:pt x="8863" y="1287"/>
                    <a:pt x="8857" y="1403"/>
                  </a:cubicBezTo>
                  <a:cubicBezTo>
                    <a:pt x="8996" y="1439"/>
                    <a:pt x="9111" y="1439"/>
                    <a:pt x="9229" y="1439"/>
                  </a:cubicBezTo>
                  <a:cubicBezTo>
                    <a:pt x="9365" y="1439"/>
                    <a:pt x="9464" y="1430"/>
                    <a:pt x="9550" y="1410"/>
                  </a:cubicBezTo>
                  <a:cubicBezTo>
                    <a:pt x="9570" y="1353"/>
                    <a:pt x="9575" y="1293"/>
                    <a:pt x="9575" y="1235"/>
                  </a:cubicBezTo>
                  <a:cubicBezTo>
                    <a:pt x="9575" y="1024"/>
                    <a:pt x="9402" y="983"/>
                    <a:pt x="9221" y="983"/>
                  </a:cubicBezTo>
                  <a:close/>
                  <a:moveTo>
                    <a:pt x="8361" y="2084"/>
                  </a:moveTo>
                  <a:lnTo>
                    <a:pt x="8361" y="2084"/>
                  </a:lnTo>
                  <a:cubicBezTo>
                    <a:pt x="8295" y="2092"/>
                    <a:pt x="8274" y="2092"/>
                    <a:pt x="8253" y="2092"/>
                  </a:cubicBezTo>
                  <a:cubicBezTo>
                    <a:pt x="8072" y="2092"/>
                    <a:pt x="7887" y="2082"/>
                    <a:pt x="7887" y="1832"/>
                  </a:cubicBezTo>
                  <a:lnTo>
                    <a:pt x="7887" y="1052"/>
                  </a:lnTo>
                  <a:cubicBezTo>
                    <a:pt x="8290" y="1052"/>
                    <a:pt x="8156" y="1052"/>
                    <a:pt x="8290" y="1052"/>
                  </a:cubicBezTo>
                  <a:cubicBezTo>
                    <a:pt x="8320" y="952"/>
                    <a:pt x="8320" y="850"/>
                    <a:pt x="8290" y="752"/>
                  </a:cubicBezTo>
                  <a:cubicBezTo>
                    <a:pt x="7887" y="752"/>
                    <a:pt x="8021" y="752"/>
                    <a:pt x="7887" y="752"/>
                  </a:cubicBezTo>
                  <a:cubicBezTo>
                    <a:pt x="7887" y="356"/>
                    <a:pt x="7887" y="488"/>
                    <a:pt x="7887" y="356"/>
                  </a:cubicBezTo>
                  <a:cubicBezTo>
                    <a:pt x="7776" y="327"/>
                    <a:pt x="7670" y="327"/>
                    <a:pt x="7572" y="358"/>
                  </a:cubicBezTo>
                  <a:cubicBezTo>
                    <a:pt x="7537" y="508"/>
                    <a:pt x="7537" y="671"/>
                    <a:pt x="7537" y="816"/>
                  </a:cubicBezTo>
                  <a:lnTo>
                    <a:pt x="7537" y="1851"/>
                  </a:lnTo>
                  <a:cubicBezTo>
                    <a:pt x="7537" y="2261"/>
                    <a:pt x="7843" y="2353"/>
                    <a:pt x="8020" y="2357"/>
                  </a:cubicBezTo>
                  <a:cubicBezTo>
                    <a:pt x="8238" y="2361"/>
                    <a:pt x="8355" y="2315"/>
                    <a:pt x="8405" y="2292"/>
                  </a:cubicBezTo>
                  <a:cubicBezTo>
                    <a:pt x="8406" y="2255"/>
                    <a:pt x="8420" y="2250"/>
                    <a:pt x="8409" y="2180"/>
                  </a:cubicBezTo>
                  <a:cubicBezTo>
                    <a:pt x="8395" y="2107"/>
                    <a:pt x="8377" y="2116"/>
                    <a:pt x="8361" y="2084"/>
                  </a:cubicBezTo>
                  <a:close/>
                  <a:moveTo>
                    <a:pt x="4960" y="681"/>
                  </a:moveTo>
                  <a:lnTo>
                    <a:pt x="4960" y="681"/>
                  </a:lnTo>
                  <a:cubicBezTo>
                    <a:pt x="4773" y="681"/>
                    <a:pt x="4579" y="729"/>
                    <a:pt x="4350" y="841"/>
                  </a:cubicBezTo>
                  <a:cubicBezTo>
                    <a:pt x="4250" y="1078"/>
                    <a:pt x="4242" y="1449"/>
                    <a:pt x="4242" y="1684"/>
                  </a:cubicBezTo>
                  <a:lnTo>
                    <a:pt x="4242" y="1817"/>
                  </a:lnTo>
                  <a:cubicBezTo>
                    <a:pt x="4242" y="2269"/>
                    <a:pt x="4573" y="2361"/>
                    <a:pt x="4945" y="2361"/>
                  </a:cubicBezTo>
                  <a:cubicBezTo>
                    <a:pt x="5081" y="2361"/>
                    <a:pt x="5204" y="2328"/>
                    <a:pt x="5318" y="2273"/>
                  </a:cubicBezTo>
                  <a:cubicBezTo>
                    <a:pt x="5316" y="2400"/>
                    <a:pt x="5301" y="2567"/>
                    <a:pt x="5272" y="2638"/>
                  </a:cubicBezTo>
                  <a:cubicBezTo>
                    <a:pt x="5174" y="2685"/>
                    <a:pt x="5052" y="2706"/>
                    <a:pt x="4935" y="2706"/>
                  </a:cubicBezTo>
                  <a:cubicBezTo>
                    <a:pt x="4787" y="2706"/>
                    <a:pt x="4615" y="2692"/>
                    <a:pt x="4408" y="2610"/>
                  </a:cubicBezTo>
                  <a:cubicBezTo>
                    <a:pt x="4350" y="2681"/>
                    <a:pt x="4313" y="2777"/>
                    <a:pt x="4298" y="2875"/>
                  </a:cubicBezTo>
                  <a:cubicBezTo>
                    <a:pt x="4533" y="2979"/>
                    <a:pt x="4700" y="3006"/>
                    <a:pt x="4939" y="3006"/>
                  </a:cubicBezTo>
                  <a:cubicBezTo>
                    <a:pt x="5235" y="3006"/>
                    <a:pt x="5422" y="2929"/>
                    <a:pt x="5576" y="2838"/>
                  </a:cubicBezTo>
                  <a:cubicBezTo>
                    <a:pt x="5643" y="2625"/>
                    <a:pt x="5668" y="2346"/>
                    <a:pt x="5674" y="2071"/>
                  </a:cubicBezTo>
                  <a:lnTo>
                    <a:pt x="5674" y="1226"/>
                  </a:lnTo>
                  <a:cubicBezTo>
                    <a:pt x="5674" y="785"/>
                    <a:pt x="5358" y="681"/>
                    <a:pt x="4960" y="681"/>
                  </a:cubicBezTo>
                  <a:close/>
                  <a:moveTo>
                    <a:pt x="5326" y="1971"/>
                  </a:moveTo>
                  <a:lnTo>
                    <a:pt x="5326" y="1971"/>
                  </a:lnTo>
                  <a:cubicBezTo>
                    <a:pt x="5260" y="2022"/>
                    <a:pt x="5122" y="2059"/>
                    <a:pt x="4960" y="2059"/>
                  </a:cubicBezTo>
                  <a:cubicBezTo>
                    <a:pt x="4800" y="2059"/>
                    <a:pt x="4662" y="2022"/>
                    <a:pt x="4596" y="1971"/>
                  </a:cubicBezTo>
                  <a:lnTo>
                    <a:pt x="4596" y="1068"/>
                  </a:lnTo>
                  <a:cubicBezTo>
                    <a:pt x="4662" y="1016"/>
                    <a:pt x="4800" y="981"/>
                    <a:pt x="4960" y="981"/>
                  </a:cubicBezTo>
                  <a:cubicBezTo>
                    <a:pt x="5122" y="981"/>
                    <a:pt x="5260" y="1016"/>
                    <a:pt x="5326" y="1068"/>
                  </a:cubicBezTo>
                  <a:lnTo>
                    <a:pt x="5326" y="1971"/>
                  </a:lnTo>
                  <a:close/>
                  <a:moveTo>
                    <a:pt x="6607" y="681"/>
                  </a:moveTo>
                  <a:lnTo>
                    <a:pt x="6607" y="681"/>
                  </a:lnTo>
                  <a:cubicBezTo>
                    <a:pt x="6421" y="681"/>
                    <a:pt x="6226" y="729"/>
                    <a:pt x="5997" y="841"/>
                  </a:cubicBezTo>
                  <a:cubicBezTo>
                    <a:pt x="5897" y="1078"/>
                    <a:pt x="5888" y="1449"/>
                    <a:pt x="5888" y="1684"/>
                  </a:cubicBezTo>
                  <a:lnTo>
                    <a:pt x="5888" y="1805"/>
                  </a:lnTo>
                  <a:cubicBezTo>
                    <a:pt x="5888" y="2253"/>
                    <a:pt x="6269" y="2344"/>
                    <a:pt x="6471" y="2344"/>
                  </a:cubicBezTo>
                  <a:cubicBezTo>
                    <a:pt x="6679" y="2344"/>
                    <a:pt x="6877" y="2273"/>
                    <a:pt x="6988" y="2157"/>
                  </a:cubicBezTo>
                  <a:lnTo>
                    <a:pt x="7015" y="2309"/>
                  </a:lnTo>
                  <a:cubicBezTo>
                    <a:pt x="7127" y="2330"/>
                    <a:pt x="7202" y="2334"/>
                    <a:pt x="7296" y="2309"/>
                  </a:cubicBezTo>
                  <a:cubicBezTo>
                    <a:pt x="7310" y="2209"/>
                    <a:pt x="7322" y="2049"/>
                    <a:pt x="7322" y="1878"/>
                  </a:cubicBezTo>
                  <a:lnTo>
                    <a:pt x="7322" y="1226"/>
                  </a:lnTo>
                  <a:cubicBezTo>
                    <a:pt x="7322" y="785"/>
                    <a:pt x="7006" y="681"/>
                    <a:pt x="6607" y="681"/>
                  </a:cubicBezTo>
                  <a:close/>
                  <a:moveTo>
                    <a:pt x="6969" y="1895"/>
                  </a:moveTo>
                  <a:lnTo>
                    <a:pt x="6969" y="1895"/>
                  </a:lnTo>
                  <a:cubicBezTo>
                    <a:pt x="6904" y="1947"/>
                    <a:pt x="6765" y="2030"/>
                    <a:pt x="6606" y="2030"/>
                  </a:cubicBezTo>
                  <a:cubicBezTo>
                    <a:pt x="6444" y="2030"/>
                    <a:pt x="6307" y="1994"/>
                    <a:pt x="6242" y="1942"/>
                  </a:cubicBezTo>
                  <a:lnTo>
                    <a:pt x="6242" y="1068"/>
                  </a:lnTo>
                  <a:cubicBezTo>
                    <a:pt x="6307" y="1016"/>
                    <a:pt x="6444" y="981"/>
                    <a:pt x="6606" y="981"/>
                  </a:cubicBezTo>
                  <a:cubicBezTo>
                    <a:pt x="6765" y="981"/>
                    <a:pt x="6904" y="1016"/>
                    <a:pt x="6969" y="1068"/>
                  </a:cubicBezTo>
                  <a:lnTo>
                    <a:pt x="6969" y="1895"/>
                  </a:lnTo>
                  <a:close/>
                  <a:moveTo>
                    <a:pt x="3994" y="25"/>
                  </a:moveTo>
                  <a:lnTo>
                    <a:pt x="3994" y="25"/>
                  </a:lnTo>
                  <a:cubicBezTo>
                    <a:pt x="3873" y="0"/>
                    <a:pt x="3790" y="2"/>
                    <a:pt x="3674" y="25"/>
                  </a:cubicBezTo>
                  <a:lnTo>
                    <a:pt x="3674" y="768"/>
                  </a:lnTo>
                  <a:cubicBezTo>
                    <a:pt x="3588" y="702"/>
                    <a:pt x="3459" y="681"/>
                    <a:pt x="3312" y="681"/>
                  </a:cubicBezTo>
                  <a:cubicBezTo>
                    <a:pt x="3126" y="681"/>
                    <a:pt x="2931" y="729"/>
                    <a:pt x="2706" y="841"/>
                  </a:cubicBezTo>
                  <a:cubicBezTo>
                    <a:pt x="2620" y="1047"/>
                    <a:pt x="2600" y="1368"/>
                    <a:pt x="2596" y="1588"/>
                  </a:cubicBezTo>
                  <a:lnTo>
                    <a:pt x="2596" y="1817"/>
                  </a:lnTo>
                  <a:cubicBezTo>
                    <a:pt x="2596" y="2269"/>
                    <a:pt x="2928" y="2361"/>
                    <a:pt x="3312" y="2361"/>
                  </a:cubicBezTo>
                  <a:cubicBezTo>
                    <a:pt x="3547" y="2361"/>
                    <a:pt x="3751" y="2303"/>
                    <a:pt x="3926" y="2194"/>
                  </a:cubicBezTo>
                  <a:cubicBezTo>
                    <a:pt x="4025" y="1947"/>
                    <a:pt x="4028" y="1476"/>
                    <a:pt x="4028" y="1378"/>
                  </a:cubicBezTo>
                  <a:lnTo>
                    <a:pt x="4028" y="377"/>
                  </a:lnTo>
                  <a:cubicBezTo>
                    <a:pt x="4028" y="260"/>
                    <a:pt x="4028" y="142"/>
                    <a:pt x="3994" y="25"/>
                  </a:cubicBezTo>
                  <a:close/>
                  <a:moveTo>
                    <a:pt x="3684" y="1971"/>
                  </a:moveTo>
                  <a:lnTo>
                    <a:pt x="3684" y="1971"/>
                  </a:lnTo>
                  <a:cubicBezTo>
                    <a:pt x="3618" y="2022"/>
                    <a:pt x="3480" y="2059"/>
                    <a:pt x="3320" y="2059"/>
                  </a:cubicBezTo>
                  <a:cubicBezTo>
                    <a:pt x="3158" y="2059"/>
                    <a:pt x="3020" y="2022"/>
                    <a:pt x="2954" y="1971"/>
                  </a:cubicBezTo>
                  <a:lnTo>
                    <a:pt x="2954" y="1068"/>
                  </a:lnTo>
                  <a:cubicBezTo>
                    <a:pt x="3020" y="1016"/>
                    <a:pt x="3158" y="981"/>
                    <a:pt x="3320" y="981"/>
                  </a:cubicBezTo>
                  <a:cubicBezTo>
                    <a:pt x="3480" y="981"/>
                    <a:pt x="3618" y="1016"/>
                    <a:pt x="3684" y="1068"/>
                  </a:cubicBezTo>
                  <a:lnTo>
                    <a:pt x="3684" y="1971"/>
                  </a:lnTo>
                  <a:close/>
                </a:path>
              </a:pathLst>
            </a:custGeom>
            <a:solidFill>
              <a:srgbClr val="231F2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9" name="Freeform 3">
            <a:extLst>
              <a:ext uri="{FF2B5EF4-FFF2-40B4-BE49-F238E27FC236}">
                <a16:creationId xmlns:a16="http://schemas.microsoft.com/office/drawing/2014/main" id="{98EDA25E-D588-3943-8520-E170C77745AA}"/>
              </a:ext>
            </a:extLst>
          </p:cNvPr>
          <p:cNvSpPr>
            <a:spLocks noChangeArrowheads="1"/>
          </p:cNvSpPr>
          <p:nvPr/>
        </p:nvSpPr>
        <p:spPr bwMode="auto">
          <a:xfrm>
            <a:off x="7444050" y="3525191"/>
            <a:ext cx="1362075" cy="1816100"/>
          </a:xfrm>
          <a:custGeom>
            <a:avLst/>
            <a:gdLst>
              <a:gd name="T0" fmla="*/ 2877 w 3785"/>
              <a:gd name="T1" fmla="*/ 2290 h 5044"/>
              <a:gd name="T2" fmla="*/ 1461 w 3785"/>
              <a:gd name="T3" fmla="*/ 2256 h 5044"/>
              <a:gd name="T4" fmla="*/ 1954 w 3785"/>
              <a:gd name="T5" fmla="*/ 2775 h 5044"/>
              <a:gd name="T6" fmla="*/ 2877 w 3785"/>
              <a:gd name="T7" fmla="*/ 2752 h 5044"/>
              <a:gd name="T8" fmla="*/ 2877 w 3785"/>
              <a:gd name="T9" fmla="*/ 2290 h 5044"/>
              <a:gd name="T10" fmla="*/ 2662 w 3785"/>
              <a:gd name="T11" fmla="*/ 3524 h 5044"/>
              <a:gd name="T12" fmla="*/ 2877 w 3785"/>
              <a:gd name="T13" fmla="*/ 3501 h 5044"/>
              <a:gd name="T14" fmla="*/ 2877 w 3785"/>
              <a:gd name="T15" fmla="*/ 3058 h 5044"/>
              <a:gd name="T16" fmla="*/ 2256 w 3785"/>
              <a:gd name="T17" fmla="*/ 3095 h 5044"/>
              <a:gd name="T18" fmla="*/ 2662 w 3785"/>
              <a:gd name="T19" fmla="*/ 3524 h 5044"/>
              <a:gd name="T20" fmla="*/ 0 w 3785"/>
              <a:gd name="T21" fmla="*/ 3803 h 5044"/>
              <a:gd name="T22" fmla="*/ 2292 w 3785"/>
              <a:gd name="T23" fmla="*/ 3562 h 5044"/>
              <a:gd name="T24" fmla="*/ 1854 w 3785"/>
              <a:gd name="T25" fmla="*/ 3118 h 5044"/>
              <a:gd name="T26" fmla="*/ 0 w 3785"/>
              <a:gd name="T27" fmla="*/ 3224 h 5044"/>
              <a:gd name="T28" fmla="*/ 0 w 3785"/>
              <a:gd name="T29" fmla="*/ 3803 h 5044"/>
              <a:gd name="T30" fmla="*/ 991 w 3785"/>
              <a:gd name="T31" fmla="*/ 2244 h 5044"/>
              <a:gd name="T32" fmla="*/ 0 w 3785"/>
              <a:gd name="T33" fmla="*/ 2219 h 5044"/>
              <a:gd name="T34" fmla="*/ 0 w 3785"/>
              <a:gd name="T35" fmla="*/ 2825 h 5044"/>
              <a:gd name="T36" fmla="*/ 1526 w 3785"/>
              <a:gd name="T37" fmla="*/ 2787 h 5044"/>
              <a:gd name="T38" fmla="*/ 991 w 3785"/>
              <a:gd name="T39" fmla="*/ 2244 h 5044"/>
              <a:gd name="T40" fmla="*/ 1111 w 3785"/>
              <a:gd name="T41" fmla="*/ 1884 h 5044"/>
              <a:gd name="T42" fmla="*/ 2877 w 3785"/>
              <a:gd name="T43" fmla="*/ 1986 h 5044"/>
              <a:gd name="T44" fmla="*/ 2877 w 3785"/>
              <a:gd name="T45" fmla="*/ 1542 h 5044"/>
              <a:gd name="T46" fmla="*/ 556 w 3785"/>
              <a:gd name="T47" fmla="*/ 1299 h 5044"/>
              <a:gd name="T48" fmla="*/ 1111 w 3785"/>
              <a:gd name="T49" fmla="*/ 1884 h 5044"/>
              <a:gd name="T50" fmla="*/ 0 w 3785"/>
              <a:gd name="T51" fmla="*/ 1239 h 5044"/>
              <a:gd name="T52" fmla="*/ 0 w 3785"/>
              <a:gd name="T53" fmla="*/ 1821 h 5044"/>
              <a:gd name="T54" fmla="*/ 606 w 3785"/>
              <a:gd name="T55" fmla="*/ 1855 h 5044"/>
              <a:gd name="T56" fmla="*/ 0 w 3785"/>
              <a:gd name="T57" fmla="*/ 1239 h 5044"/>
              <a:gd name="T58" fmla="*/ 3001 w 3785"/>
              <a:gd name="T59" fmla="*/ 3828 h 5044"/>
              <a:gd name="T60" fmla="*/ 3001 w 3785"/>
              <a:gd name="T61" fmla="*/ 3828 h 5044"/>
              <a:gd name="T62" fmla="*/ 3122 w 3785"/>
              <a:gd name="T63" fmla="*/ 3643 h 5044"/>
              <a:gd name="T64" fmla="*/ 3122 w 3785"/>
              <a:gd name="T65" fmla="*/ 1399 h 5044"/>
              <a:gd name="T66" fmla="*/ 3001 w 3785"/>
              <a:gd name="T67" fmla="*/ 1214 h 5044"/>
              <a:gd name="T68" fmla="*/ 0 w 3785"/>
              <a:gd name="T69" fmla="*/ 789 h 5044"/>
              <a:gd name="T70" fmla="*/ 0 w 3785"/>
              <a:gd name="T71" fmla="*/ 412 h 5044"/>
              <a:gd name="T72" fmla="*/ 1892 w 3785"/>
              <a:gd name="T73" fmla="*/ 0 h 5044"/>
              <a:gd name="T74" fmla="*/ 3784 w 3785"/>
              <a:gd name="T75" fmla="*/ 412 h 5044"/>
              <a:gd name="T76" fmla="*/ 3784 w 3785"/>
              <a:gd name="T77" fmla="*/ 4631 h 5044"/>
              <a:gd name="T78" fmla="*/ 1892 w 3785"/>
              <a:gd name="T79" fmla="*/ 5043 h 5044"/>
              <a:gd name="T80" fmla="*/ 0 w 3785"/>
              <a:gd name="T81" fmla="*/ 4631 h 5044"/>
              <a:gd name="T82" fmla="*/ 0 w 3785"/>
              <a:gd name="T83" fmla="*/ 4253 h 5044"/>
              <a:gd name="T84" fmla="*/ 3001 w 3785"/>
              <a:gd name="T85" fmla="*/ 3828 h 5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85" h="5044">
                <a:moveTo>
                  <a:pt x="2877" y="2290"/>
                </a:moveTo>
                <a:lnTo>
                  <a:pt x="1461" y="2256"/>
                </a:lnTo>
                <a:lnTo>
                  <a:pt x="1954" y="2775"/>
                </a:lnTo>
                <a:lnTo>
                  <a:pt x="2877" y="2752"/>
                </a:lnTo>
                <a:lnTo>
                  <a:pt x="2877" y="2290"/>
                </a:lnTo>
                <a:close/>
                <a:moveTo>
                  <a:pt x="2662" y="3524"/>
                </a:moveTo>
                <a:lnTo>
                  <a:pt x="2877" y="3501"/>
                </a:lnTo>
                <a:lnTo>
                  <a:pt x="2877" y="3058"/>
                </a:lnTo>
                <a:lnTo>
                  <a:pt x="2256" y="3095"/>
                </a:lnTo>
                <a:lnTo>
                  <a:pt x="2662" y="3524"/>
                </a:lnTo>
                <a:close/>
                <a:moveTo>
                  <a:pt x="0" y="3803"/>
                </a:moveTo>
                <a:lnTo>
                  <a:pt x="2292" y="3562"/>
                </a:lnTo>
                <a:lnTo>
                  <a:pt x="1854" y="3118"/>
                </a:lnTo>
                <a:lnTo>
                  <a:pt x="0" y="3224"/>
                </a:lnTo>
                <a:lnTo>
                  <a:pt x="0" y="3803"/>
                </a:lnTo>
                <a:close/>
                <a:moveTo>
                  <a:pt x="991" y="2244"/>
                </a:moveTo>
                <a:lnTo>
                  <a:pt x="0" y="2219"/>
                </a:lnTo>
                <a:lnTo>
                  <a:pt x="0" y="2825"/>
                </a:lnTo>
                <a:lnTo>
                  <a:pt x="1526" y="2787"/>
                </a:lnTo>
                <a:lnTo>
                  <a:pt x="991" y="2244"/>
                </a:lnTo>
                <a:close/>
                <a:moveTo>
                  <a:pt x="1111" y="1884"/>
                </a:moveTo>
                <a:lnTo>
                  <a:pt x="2877" y="1986"/>
                </a:lnTo>
                <a:lnTo>
                  <a:pt x="2877" y="1542"/>
                </a:lnTo>
                <a:lnTo>
                  <a:pt x="556" y="1299"/>
                </a:lnTo>
                <a:lnTo>
                  <a:pt x="1111" y="1884"/>
                </a:lnTo>
                <a:close/>
                <a:moveTo>
                  <a:pt x="0" y="1239"/>
                </a:moveTo>
                <a:lnTo>
                  <a:pt x="0" y="1821"/>
                </a:lnTo>
                <a:lnTo>
                  <a:pt x="606" y="1855"/>
                </a:lnTo>
                <a:lnTo>
                  <a:pt x="0" y="1239"/>
                </a:lnTo>
                <a:close/>
                <a:moveTo>
                  <a:pt x="3001" y="3828"/>
                </a:moveTo>
                <a:lnTo>
                  <a:pt x="3001" y="3828"/>
                </a:lnTo>
                <a:cubicBezTo>
                  <a:pt x="3056" y="3820"/>
                  <a:pt x="3122" y="3753"/>
                  <a:pt x="3122" y="3643"/>
                </a:cubicBezTo>
                <a:lnTo>
                  <a:pt x="3122" y="1399"/>
                </a:lnTo>
                <a:cubicBezTo>
                  <a:pt x="3122" y="1293"/>
                  <a:pt x="3060" y="1224"/>
                  <a:pt x="3001" y="1214"/>
                </a:cubicBezTo>
                <a:lnTo>
                  <a:pt x="0" y="789"/>
                </a:lnTo>
                <a:lnTo>
                  <a:pt x="0" y="412"/>
                </a:lnTo>
                <a:cubicBezTo>
                  <a:pt x="341" y="167"/>
                  <a:pt x="1059" y="0"/>
                  <a:pt x="1892" y="0"/>
                </a:cubicBezTo>
                <a:cubicBezTo>
                  <a:pt x="2725" y="0"/>
                  <a:pt x="3443" y="167"/>
                  <a:pt x="3784" y="412"/>
                </a:cubicBezTo>
                <a:lnTo>
                  <a:pt x="3784" y="4631"/>
                </a:lnTo>
                <a:cubicBezTo>
                  <a:pt x="3443" y="4874"/>
                  <a:pt x="2725" y="5043"/>
                  <a:pt x="1892" y="5043"/>
                </a:cubicBezTo>
                <a:cubicBezTo>
                  <a:pt x="1059" y="5043"/>
                  <a:pt x="341" y="4874"/>
                  <a:pt x="0" y="4631"/>
                </a:cubicBezTo>
                <a:lnTo>
                  <a:pt x="0" y="4253"/>
                </a:lnTo>
                <a:lnTo>
                  <a:pt x="3001" y="3828"/>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2769908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73E588CE-3B64-8145-BC4B-8E0D86BC72D1}"/>
              </a:ext>
            </a:extLst>
          </p:cNvPr>
          <p:cNvSpPr txBox="1">
            <a:spLocks/>
          </p:cNvSpPr>
          <p:nvPr/>
        </p:nvSpPr>
        <p:spPr>
          <a:xfrm>
            <a:off x="1318975" y="2312603"/>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Server</a:t>
            </a:r>
          </a:p>
        </p:txBody>
      </p:sp>
      <p:sp>
        <p:nvSpPr>
          <p:cNvPr id="5" name="Title 1">
            <a:extLst>
              <a:ext uri="{FF2B5EF4-FFF2-40B4-BE49-F238E27FC236}">
                <a16:creationId xmlns:a16="http://schemas.microsoft.com/office/drawing/2014/main" id="{B62E7158-F377-A94E-AFAB-A47FECF87E31}"/>
              </a:ext>
            </a:extLst>
          </p:cNvPr>
          <p:cNvSpPr>
            <a:spLocks noGrp="1"/>
          </p:cNvSpPr>
          <p:nvPr>
            <p:ph type="title"/>
          </p:nvPr>
        </p:nvSpPr>
        <p:spPr>
          <a:xfrm>
            <a:off x="584199" y="580457"/>
            <a:ext cx="11056257" cy="439488"/>
          </a:xfrm>
        </p:spPr>
        <p:txBody>
          <a:bodyPr>
            <a:normAutofit fontScale="90000"/>
          </a:bodyPr>
          <a:lstStyle/>
          <a:p>
            <a:r>
              <a:rPr lang="en-GB" sz="3200" dirty="0">
                <a:ea typeface="Roboto" pitchFamily="2" charset="0"/>
              </a:rPr>
              <a:t>Icons</a:t>
            </a:r>
          </a:p>
        </p:txBody>
      </p:sp>
      <p:sp>
        <p:nvSpPr>
          <p:cNvPr id="6" name="Subtitle 2">
            <a:extLst>
              <a:ext uri="{FF2B5EF4-FFF2-40B4-BE49-F238E27FC236}">
                <a16:creationId xmlns:a16="http://schemas.microsoft.com/office/drawing/2014/main" id="{FCBD7F64-F549-B74C-8EA0-7A17BC0D81B0}"/>
              </a:ext>
            </a:extLst>
          </p:cNvPr>
          <p:cNvSpPr txBox="1">
            <a:spLocks/>
          </p:cNvSpPr>
          <p:nvPr/>
        </p:nvSpPr>
        <p:spPr>
          <a:xfrm>
            <a:off x="2353895" y="2312603"/>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Instance</a:t>
            </a:r>
          </a:p>
        </p:txBody>
      </p:sp>
      <p:sp>
        <p:nvSpPr>
          <p:cNvPr id="7" name="Subtitle 2">
            <a:extLst>
              <a:ext uri="{FF2B5EF4-FFF2-40B4-BE49-F238E27FC236}">
                <a16:creationId xmlns:a16="http://schemas.microsoft.com/office/drawing/2014/main" id="{19147AF1-7060-EF46-9667-FD113E33B7FE}"/>
              </a:ext>
            </a:extLst>
          </p:cNvPr>
          <p:cNvSpPr txBox="1">
            <a:spLocks/>
          </p:cNvSpPr>
          <p:nvPr/>
        </p:nvSpPr>
        <p:spPr>
          <a:xfrm>
            <a:off x="3388815" y="2312603"/>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Database</a:t>
            </a:r>
          </a:p>
        </p:txBody>
      </p:sp>
      <p:sp>
        <p:nvSpPr>
          <p:cNvPr id="8" name="Subtitle 2">
            <a:extLst>
              <a:ext uri="{FF2B5EF4-FFF2-40B4-BE49-F238E27FC236}">
                <a16:creationId xmlns:a16="http://schemas.microsoft.com/office/drawing/2014/main" id="{7CB7622F-0D9E-0941-937F-07A5CA033A5B}"/>
              </a:ext>
            </a:extLst>
          </p:cNvPr>
          <p:cNvSpPr txBox="1">
            <a:spLocks/>
          </p:cNvSpPr>
          <p:nvPr/>
        </p:nvSpPr>
        <p:spPr>
          <a:xfrm>
            <a:off x="284055" y="2312603"/>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Cluster</a:t>
            </a:r>
          </a:p>
        </p:txBody>
      </p:sp>
      <p:sp>
        <p:nvSpPr>
          <p:cNvPr id="9" name="Subtitle 2">
            <a:extLst>
              <a:ext uri="{FF2B5EF4-FFF2-40B4-BE49-F238E27FC236}">
                <a16:creationId xmlns:a16="http://schemas.microsoft.com/office/drawing/2014/main" id="{8FCD0F1D-5765-FF48-8A9D-7990FE71C26E}"/>
              </a:ext>
            </a:extLst>
          </p:cNvPr>
          <p:cNvSpPr txBox="1">
            <a:spLocks/>
          </p:cNvSpPr>
          <p:nvPr/>
        </p:nvSpPr>
        <p:spPr>
          <a:xfrm>
            <a:off x="4423735" y="2312603"/>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Database image</a:t>
            </a:r>
          </a:p>
        </p:txBody>
      </p:sp>
      <p:sp>
        <p:nvSpPr>
          <p:cNvPr id="10" name="Subtitle 2">
            <a:extLst>
              <a:ext uri="{FF2B5EF4-FFF2-40B4-BE49-F238E27FC236}">
                <a16:creationId xmlns:a16="http://schemas.microsoft.com/office/drawing/2014/main" id="{3DEAEF5C-B220-1747-827E-2B27C03C094F}"/>
              </a:ext>
            </a:extLst>
          </p:cNvPr>
          <p:cNvSpPr txBox="1">
            <a:spLocks/>
          </p:cNvSpPr>
          <p:nvPr/>
        </p:nvSpPr>
        <p:spPr>
          <a:xfrm>
            <a:off x="5458655" y="2312603"/>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Database clone</a:t>
            </a:r>
          </a:p>
        </p:txBody>
      </p:sp>
      <p:sp>
        <p:nvSpPr>
          <p:cNvPr id="11" name="Subtitle 2">
            <a:extLst>
              <a:ext uri="{FF2B5EF4-FFF2-40B4-BE49-F238E27FC236}">
                <a16:creationId xmlns:a16="http://schemas.microsoft.com/office/drawing/2014/main" id="{5512B884-8379-1347-9FFC-442780F2A475}"/>
              </a:ext>
            </a:extLst>
          </p:cNvPr>
          <p:cNvSpPr txBox="1">
            <a:spLocks/>
          </p:cNvSpPr>
          <p:nvPr/>
        </p:nvSpPr>
        <p:spPr>
          <a:xfrm>
            <a:off x="6493575" y="2312603"/>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Database file</a:t>
            </a:r>
          </a:p>
        </p:txBody>
      </p:sp>
      <p:sp>
        <p:nvSpPr>
          <p:cNvPr id="12" name="Subtitle 2">
            <a:extLst>
              <a:ext uri="{FF2B5EF4-FFF2-40B4-BE49-F238E27FC236}">
                <a16:creationId xmlns:a16="http://schemas.microsoft.com/office/drawing/2014/main" id="{F3A58C37-91A9-4D4E-9E45-E7609109A4FA}"/>
              </a:ext>
            </a:extLst>
          </p:cNvPr>
          <p:cNvSpPr txBox="1">
            <a:spLocks/>
          </p:cNvSpPr>
          <p:nvPr/>
        </p:nvSpPr>
        <p:spPr>
          <a:xfrm>
            <a:off x="1316742" y="3943396"/>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Team</a:t>
            </a:r>
          </a:p>
        </p:txBody>
      </p:sp>
      <p:sp>
        <p:nvSpPr>
          <p:cNvPr id="13" name="Subtitle 2">
            <a:extLst>
              <a:ext uri="{FF2B5EF4-FFF2-40B4-BE49-F238E27FC236}">
                <a16:creationId xmlns:a16="http://schemas.microsoft.com/office/drawing/2014/main" id="{64A59B36-D2D0-5143-AF25-B5579EA3DBCB}"/>
              </a:ext>
            </a:extLst>
          </p:cNvPr>
          <p:cNvSpPr txBox="1">
            <a:spLocks/>
          </p:cNvSpPr>
          <p:nvPr/>
        </p:nvSpPr>
        <p:spPr>
          <a:xfrm>
            <a:off x="284055" y="3943396"/>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User</a:t>
            </a:r>
          </a:p>
        </p:txBody>
      </p:sp>
      <p:sp>
        <p:nvSpPr>
          <p:cNvPr id="14" name="Subtitle 2">
            <a:extLst>
              <a:ext uri="{FF2B5EF4-FFF2-40B4-BE49-F238E27FC236}">
                <a16:creationId xmlns:a16="http://schemas.microsoft.com/office/drawing/2014/main" id="{03A91544-10B9-3742-9300-033FEF608D73}"/>
              </a:ext>
            </a:extLst>
          </p:cNvPr>
          <p:cNvSpPr txBox="1">
            <a:spLocks/>
          </p:cNvSpPr>
          <p:nvPr/>
        </p:nvSpPr>
        <p:spPr>
          <a:xfrm>
            <a:off x="2349429" y="3943396"/>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Alert</a:t>
            </a:r>
          </a:p>
        </p:txBody>
      </p:sp>
      <p:sp>
        <p:nvSpPr>
          <p:cNvPr id="15" name="Freeform 1">
            <a:extLst>
              <a:ext uri="{FF2B5EF4-FFF2-40B4-BE49-F238E27FC236}">
                <a16:creationId xmlns:a16="http://schemas.microsoft.com/office/drawing/2014/main" id="{5880F2DB-1813-4948-BC2F-A4B446AB2EB5}"/>
              </a:ext>
            </a:extLst>
          </p:cNvPr>
          <p:cNvSpPr>
            <a:spLocks noChangeArrowheads="1"/>
          </p:cNvSpPr>
          <p:nvPr/>
        </p:nvSpPr>
        <p:spPr bwMode="auto">
          <a:xfrm>
            <a:off x="1585537" y="1558152"/>
            <a:ext cx="419100" cy="598487"/>
          </a:xfrm>
          <a:custGeom>
            <a:avLst/>
            <a:gdLst>
              <a:gd name="T0" fmla="*/ 1079 w 1163"/>
              <a:gd name="T1" fmla="*/ 0 h 1661"/>
              <a:gd name="T2" fmla="*/ 1079 w 1163"/>
              <a:gd name="T3" fmla="*/ 0 h 1661"/>
              <a:gd name="T4" fmla="*/ 84 w 1163"/>
              <a:gd name="T5" fmla="*/ 0 h 1661"/>
              <a:gd name="T6" fmla="*/ 0 w 1163"/>
              <a:gd name="T7" fmla="*/ 83 h 1661"/>
              <a:gd name="T8" fmla="*/ 0 w 1163"/>
              <a:gd name="T9" fmla="*/ 1577 h 1661"/>
              <a:gd name="T10" fmla="*/ 84 w 1163"/>
              <a:gd name="T11" fmla="*/ 1660 h 1661"/>
              <a:gd name="T12" fmla="*/ 1079 w 1163"/>
              <a:gd name="T13" fmla="*/ 1660 h 1661"/>
              <a:gd name="T14" fmla="*/ 1162 w 1163"/>
              <a:gd name="T15" fmla="*/ 1577 h 1661"/>
              <a:gd name="T16" fmla="*/ 1162 w 1163"/>
              <a:gd name="T17" fmla="*/ 83 h 1661"/>
              <a:gd name="T18" fmla="*/ 1079 w 1163"/>
              <a:gd name="T19" fmla="*/ 0 h 1661"/>
              <a:gd name="T20" fmla="*/ 914 w 1163"/>
              <a:gd name="T21" fmla="*/ 1328 h 1661"/>
              <a:gd name="T22" fmla="*/ 914 w 1163"/>
              <a:gd name="T23" fmla="*/ 1328 h 1661"/>
              <a:gd name="T24" fmla="*/ 831 w 1163"/>
              <a:gd name="T25" fmla="*/ 1245 h 1661"/>
              <a:gd name="T26" fmla="*/ 914 w 1163"/>
              <a:gd name="T27" fmla="*/ 1162 h 1661"/>
              <a:gd name="T28" fmla="*/ 997 w 1163"/>
              <a:gd name="T29" fmla="*/ 1245 h 1661"/>
              <a:gd name="T30" fmla="*/ 914 w 1163"/>
              <a:gd name="T31" fmla="*/ 1328 h 1661"/>
              <a:gd name="T32" fmla="*/ 997 w 1163"/>
              <a:gd name="T33" fmla="*/ 995 h 1661"/>
              <a:gd name="T34" fmla="*/ 997 w 1163"/>
              <a:gd name="T35" fmla="*/ 995 h 1661"/>
              <a:gd name="T36" fmla="*/ 167 w 1163"/>
              <a:gd name="T37" fmla="*/ 995 h 1661"/>
              <a:gd name="T38" fmla="*/ 167 w 1163"/>
              <a:gd name="T39" fmla="*/ 829 h 1661"/>
              <a:gd name="T40" fmla="*/ 997 w 1163"/>
              <a:gd name="T41" fmla="*/ 829 h 1661"/>
              <a:gd name="T42" fmla="*/ 997 w 1163"/>
              <a:gd name="T43" fmla="*/ 995 h 1661"/>
              <a:gd name="T44" fmla="*/ 997 w 1163"/>
              <a:gd name="T45" fmla="*/ 663 h 1661"/>
              <a:gd name="T46" fmla="*/ 997 w 1163"/>
              <a:gd name="T47" fmla="*/ 663 h 1661"/>
              <a:gd name="T48" fmla="*/ 167 w 1163"/>
              <a:gd name="T49" fmla="*/ 663 h 1661"/>
              <a:gd name="T50" fmla="*/ 167 w 1163"/>
              <a:gd name="T51" fmla="*/ 498 h 1661"/>
              <a:gd name="T52" fmla="*/ 997 w 1163"/>
              <a:gd name="T53" fmla="*/ 498 h 1661"/>
              <a:gd name="T54" fmla="*/ 997 w 1163"/>
              <a:gd name="T55" fmla="*/ 663 h 1661"/>
              <a:gd name="T56" fmla="*/ 997 w 1163"/>
              <a:gd name="T57" fmla="*/ 332 h 1661"/>
              <a:gd name="T58" fmla="*/ 997 w 1163"/>
              <a:gd name="T59" fmla="*/ 332 h 1661"/>
              <a:gd name="T60" fmla="*/ 167 w 1163"/>
              <a:gd name="T61" fmla="*/ 332 h 1661"/>
              <a:gd name="T62" fmla="*/ 167 w 1163"/>
              <a:gd name="T63" fmla="*/ 166 h 1661"/>
              <a:gd name="T64" fmla="*/ 997 w 1163"/>
              <a:gd name="T65" fmla="*/ 166 h 1661"/>
              <a:gd name="T66" fmla="*/ 997 w 1163"/>
              <a:gd name="T67" fmla="*/ 332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3" h="1661">
                <a:moveTo>
                  <a:pt x="1079" y="0"/>
                </a:moveTo>
                <a:lnTo>
                  <a:pt x="1079" y="0"/>
                </a:lnTo>
                <a:cubicBezTo>
                  <a:pt x="84" y="0"/>
                  <a:pt x="84" y="0"/>
                  <a:pt x="84" y="0"/>
                </a:cubicBezTo>
                <a:cubicBezTo>
                  <a:pt x="38" y="0"/>
                  <a:pt x="0" y="37"/>
                  <a:pt x="0" y="83"/>
                </a:cubicBezTo>
                <a:cubicBezTo>
                  <a:pt x="0" y="1577"/>
                  <a:pt x="0" y="1577"/>
                  <a:pt x="0" y="1577"/>
                </a:cubicBezTo>
                <a:cubicBezTo>
                  <a:pt x="0" y="1622"/>
                  <a:pt x="38" y="1660"/>
                  <a:pt x="84" y="1660"/>
                </a:cubicBezTo>
                <a:cubicBezTo>
                  <a:pt x="1079" y="1660"/>
                  <a:pt x="1079" y="1660"/>
                  <a:pt x="1079" y="1660"/>
                </a:cubicBezTo>
                <a:cubicBezTo>
                  <a:pt x="1125" y="1660"/>
                  <a:pt x="1162" y="1622"/>
                  <a:pt x="1162" y="1577"/>
                </a:cubicBezTo>
                <a:cubicBezTo>
                  <a:pt x="1162" y="83"/>
                  <a:pt x="1162" y="83"/>
                  <a:pt x="1162" y="83"/>
                </a:cubicBezTo>
                <a:cubicBezTo>
                  <a:pt x="1162" y="37"/>
                  <a:pt x="1125" y="0"/>
                  <a:pt x="1079" y="0"/>
                </a:cubicBezTo>
                <a:close/>
                <a:moveTo>
                  <a:pt x="914" y="1328"/>
                </a:moveTo>
                <a:lnTo>
                  <a:pt x="914" y="1328"/>
                </a:lnTo>
                <a:cubicBezTo>
                  <a:pt x="868" y="1328"/>
                  <a:pt x="831" y="1290"/>
                  <a:pt x="831" y="1245"/>
                </a:cubicBezTo>
                <a:cubicBezTo>
                  <a:pt x="831" y="1199"/>
                  <a:pt x="868" y="1162"/>
                  <a:pt x="914" y="1162"/>
                </a:cubicBezTo>
                <a:cubicBezTo>
                  <a:pt x="960" y="1162"/>
                  <a:pt x="997" y="1199"/>
                  <a:pt x="997" y="1245"/>
                </a:cubicBezTo>
                <a:cubicBezTo>
                  <a:pt x="997" y="1290"/>
                  <a:pt x="960" y="1328"/>
                  <a:pt x="914" y="1328"/>
                </a:cubicBezTo>
                <a:close/>
                <a:moveTo>
                  <a:pt x="997" y="995"/>
                </a:moveTo>
                <a:lnTo>
                  <a:pt x="997" y="995"/>
                </a:lnTo>
                <a:cubicBezTo>
                  <a:pt x="167" y="995"/>
                  <a:pt x="167" y="995"/>
                  <a:pt x="167" y="995"/>
                </a:cubicBezTo>
                <a:cubicBezTo>
                  <a:pt x="167" y="829"/>
                  <a:pt x="167" y="829"/>
                  <a:pt x="167" y="829"/>
                </a:cubicBezTo>
                <a:cubicBezTo>
                  <a:pt x="997" y="829"/>
                  <a:pt x="997" y="829"/>
                  <a:pt x="997" y="829"/>
                </a:cubicBezTo>
                <a:lnTo>
                  <a:pt x="997" y="995"/>
                </a:lnTo>
                <a:close/>
                <a:moveTo>
                  <a:pt x="997" y="663"/>
                </a:moveTo>
                <a:lnTo>
                  <a:pt x="997" y="663"/>
                </a:lnTo>
                <a:cubicBezTo>
                  <a:pt x="167" y="663"/>
                  <a:pt x="167" y="663"/>
                  <a:pt x="167" y="663"/>
                </a:cubicBezTo>
                <a:cubicBezTo>
                  <a:pt x="167" y="498"/>
                  <a:pt x="167" y="498"/>
                  <a:pt x="167" y="498"/>
                </a:cubicBezTo>
                <a:cubicBezTo>
                  <a:pt x="997" y="498"/>
                  <a:pt x="997" y="498"/>
                  <a:pt x="997" y="498"/>
                </a:cubicBezTo>
                <a:lnTo>
                  <a:pt x="997" y="663"/>
                </a:lnTo>
                <a:close/>
                <a:moveTo>
                  <a:pt x="997" y="332"/>
                </a:moveTo>
                <a:lnTo>
                  <a:pt x="997" y="332"/>
                </a:lnTo>
                <a:cubicBezTo>
                  <a:pt x="167" y="332"/>
                  <a:pt x="167" y="332"/>
                  <a:pt x="167" y="332"/>
                </a:cubicBezTo>
                <a:cubicBezTo>
                  <a:pt x="167" y="166"/>
                  <a:pt x="167" y="166"/>
                  <a:pt x="167" y="166"/>
                </a:cubicBezTo>
                <a:cubicBezTo>
                  <a:pt x="997" y="166"/>
                  <a:pt x="997" y="166"/>
                  <a:pt x="997" y="166"/>
                </a:cubicBezTo>
                <a:lnTo>
                  <a:pt x="997" y="332"/>
                </a:lnTo>
                <a:close/>
              </a:path>
            </a:pathLst>
          </a:custGeom>
          <a:solidFill>
            <a:srgbClr val="CC0000"/>
          </a:solidFill>
          <a:ln>
            <a:noFill/>
          </a:ln>
          <a:effectLst/>
        </p:spPr>
        <p:txBody>
          <a:bodyPr wrap="none" anchor="ctr"/>
          <a:lstStyle/>
          <a:p>
            <a:endParaRPr lang="en-US"/>
          </a:p>
        </p:txBody>
      </p:sp>
      <p:sp>
        <p:nvSpPr>
          <p:cNvPr id="16" name="Freeform 5">
            <a:extLst>
              <a:ext uri="{FF2B5EF4-FFF2-40B4-BE49-F238E27FC236}">
                <a16:creationId xmlns:a16="http://schemas.microsoft.com/office/drawing/2014/main" id="{6688B417-D0C2-7941-A17E-05685F2DB9D9}"/>
              </a:ext>
            </a:extLst>
          </p:cNvPr>
          <p:cNvSpPr>
            <a:spLocks noChangeArrowheads="1"/>
          </p:cNvSpPr>
          <p:nvPr/>
        </p:nvSpPr>
        <p:spPr bwMode="auto">
          <a:xfrm>
            <a:off x="4535603" y="5043602"/>
            <a:ext cx="552450" cy="442913"/>
          </a:xfrm>
          <a:custGeom>
            <a:avLst/>
            <a:gdLst>
              <a:gd name="T0" fmla="*/ 1458 w 1536"/>
              <a:gd name="T1" fmla="*/ 1228 h 1229"/>
              <a:gd name="T2" fmla="*/ 1458 w 1536"/>
              <a:gd name="T3" fmla="*/ 1228 h 1229"/>
              <a:gd name="T4" fmla="*/ 76 w 1536"/>
              <a:gd name="T5" fmla="*/ 1228 h 1229"/>
              <a:gd name="T6" fmla="*/ 0 w 1536"/>
              <a:gd name="T7" fmla="*/ 1152 h 1229"/>
              <a:gd name="T8" fmla="*/ 0 w 1536"/>
              <a:gd name="T9" fmla="*/ 76 h 1229"/>
              <a:gd name="T10" fmla="*/ 76 w 1536"/>
              <a:gd name="T11" fmla="*/ 0 h 1229"/>
              <a:gd name="T12" fmla="*/ 576 w 1536"/>
              <a:gd name="T13" fmla="*/ 0 h 1229"/>
              <a:gd name="T14" fmla="*/ 729 w 1536"/>
              <a:gd name="T15" fmla="*/ 153 h 1229"/>
              <a:gd name="T16" fmla="*/ 1458 w 1536"/>
              <a:gd name="T17" fmla="*/ 153 h 1229"/>
              <a:gd name="T18" fmla="*/ 1535 w 1536"/>
              <a:gd name="T19" fmla="*/ 230 h 1229"/>
              <a:gd name="T20" fmla="*/ 1535 w 1536"/>
              <a:gd name="T21" fmla="*/ 1152 h 1229"/>
              <a:gd name="T22" fmla="*/ 1458 w 1536"/>
              <a:gd name="T23" fmla="*/ 1228 h 1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6" h="1229">
                <a:moveTo>
                  <a:pt x="1458" y="1228"/>
                </a:moveTo>
                <a:lnTo>
                  <a:pt x="1458" y="1228"/>
                </a:lnTo>
                <a:cubicBezTo>
                  <a:pt x="76" y="1228"/>
                  <a:pt x="76" y="1228"/>
                  <a:pt x="76" y="1228"/>
                </a:cubicBezTo>
                <a:cubicBezTo>
                  <a:pt x="38" y="1228"/>
                  <a:pt x="0" y="1190"/>
                  <a:pt x="0" y="1152"/>
                </a:cubicBezTo>
                <a:cubicBezTo>
                  <a:pt x="0" y="76"/>
                  <a:pt x="0" y="76"/>
                  <a:pt x="0" y="76"/>
                </a:cubicBezTo>
                <a:cubicBezTo>
                  <a:pt x="0" y="38"/>
                  <a:pt x="38" y="0"/>
                  <a:pt x="76" y="0"/>
                </a:cubicBezTo>
                <a:cubicBezTo>
                  <a:pt x="576" y="0"/>
                  <a:pt x="576" y="0"/>
                  <a:pt x="576" y="0"/>
                </a:cubicBezTo>
                <a:cubicBezTo>
                  <a:pt x="729" y="153"/>
                  <a:pt x="729" y="153"/>
                  <a:pt x="729" y="153"/>
                </a:cubicBezTo>
                <a:cubicBezTo>
                  <a:pt x="1458" y="153"/>
                  <a:pt x="1458" y="153"/>
                  <a:pt x="1458" y="153"/>
                </a:cubicBezTo>
                <a:cubicBezTo>
                  <a:pt x="1497" y="153"/>
                  <a:pt x="1535" y="191"/>
                  <a:pt x="1535" y="230"/>
                </a:cubicBezTo>
                <a:cubicBezTo>
                  <a:pt x="1535" y="1152"/>
                  <a:pt x="1535" y="1152"/>
                  <a:pt x="1535" y="1152"/>
                </a:cubicBezTo>
                <a:cubicBezTo>
                  <a:pt x="1535" y="1190"/>
                  <a:pt x="1497" y="1228"/>
                  <a:pt x="1458" y="1228"/>
                </a:cubicBezTo>
              </a:path>
            </a:pathLst>
          </a:custGeom>
          <a:solidFill>
            <a:srgbClr val="CC0000"/>
          </a:solidFill>
          <a:ln>
            <a:noFill/>
          </a:ln>
          <a:effectLst/>
        </p:spPr>
        <p:txBody>
          <a:bodyPr wrap="none" anchor="ctr"/>
          <a:lstStyle/>
          <a:p>
            <a:endParaRPr lang="en-US"/>
          </a:p>
        </p:txBody>
      </p:sp>
      <p:sp>
        <p:nvSpPr>
          <p:cNvPr id="17" name="Freeform 6">
            <a:extLst>
              <a:ext uri="{FF2B5EF4-FFF2-40B4-BE49-F238E27FC236}">
                <a16:creationId xmlns:a16="http://schemas.microsoft.com/office/drawing/2014/main" id="{6D92B359-3190-6D4E-B0C5-5613EC2BF1BA}"/>
              </a:ext>
            </a:extLst>
          </p:cNvPr>
          <p:cNvSpPr>
            <a:spLocks noChangeArrowheads="1"/>
          </p:cNvSpPr>
          <p:nvPr/>
        </p:nvSpPr>
        <p:spPr bwMode="auto">
          <a:xfrm>
            <a:off x="4507978" y="1608158"/>
            <a:ext cx="552450" cy="498475"/>
          </a:xfrm>
          <a:custGeom>
            <a:avLst/>
            <a:gdLst>
              <a:gd name="T0" fmla="*/ 1382 w 1536"/>
              <a:gd name="T1" fmla="*/ 155 h 1383"/>
              <a:gd name="T2" fmla="*/ 1382 w 1536"/>
              <a:gd name="T3" fmla="*/ 155 h 1383"/>
              <a:gd name="T4" fmla="*/ 1382 w 1536"/>
              <a:gd name="T5" fmla="*/ 1229 h 1383"/>
              <a:gd name="T6" fmla="*/ 153 w 1536"/>
              <a:gd name="T7" fmla="*/ 1229 h 1383"/>
              <a:gd name="T8" fmla="*/ 153 w 1536"/>
              <a:gd name="T9" fmla="*/ 155 h 1383"/>
              <a:gd name="T10" fmla="*/ 1382 w 1536"/>
              <a:gd name="T11" fmla="*/ 155 h 1383"/>
              <a:gd name="T12" fmla="*/ 1497 w 1536"/>
              <a:gd name="T13" fmla="*/ 0 h 1383"/>
              <a:gd name="T14" fmla="*/ 1497 w 1536"/>
              <a:gd name="T15" fmla="*/ 0 h 1383"/>
              <a:gd name="T16" fmla="*/ 38 w 1536"/>
              <a:gd name="T17" fmla="*/ 0 h 1383"/>
              <a:gd name="T18" fmla="*/ 0 w 1536"/>
              <a:gd name="T19" fmla="*/ 39 h 1383"/>
              <a:gd name="T20" fmla="*/ 0 w 1536"/>
              <a:gd name="T21" fmla="*/ 1344 h 1383"/>
              <a:gd name="T22" fmla="*/ 38 w 1536"/>
              <a:gd name="T23" fmla="*/ 1382 h 1383"/>
              <a:gd name="T24" fmla="*/ 1497 w 1536"/>
              <a:gd name="T25" fmla="*/ 1382 h 1383"/>
              <a:gd name="T26" fmla="*/ 1535 w 1536"/>
              <a:gd name="T27" fmla="*/ 1344 h 1383"/>
              <a:gd name="T28" fmla="*/ 1535 w 1536"/>
              <a:gd name="T29" fmla="*/ 39 h 1383"/>
              <a:gd name="T30" fmla="*/ 1497 w 1536"/>
              <a:gd name="T31" fmla="*/ 0 h 1383"/>
              <a:gd name="T32" fmla="*/ 1382 w 1536"/>
              <a:gd name="T33" fmla="*/ 155 h 1383"/>
              <a:gd name="T34" fmla="*/ 752 w 1536"/>
              <a:gd name="T35" fmla="*/ 817 h 1383"/>
              <a:gd name="T36" fmla="*/ 752 w 1536"/>
              <a:gd name="T37" fmla="*/ 817 h 1383"/>
              <a:gd name="T38" fmla="*/ 752 w 1536"/>
              <a:gd name="T39" fmla="*/ 817 h 1383"/>
              <a:gd name="T40" fmla="*/ 752 w 1536"/>
              <a:gd name="T41" fmla="*/ 817 h 1383"/>
              <a:gd name="T42" fmla="*/ 768 w 1536"/>
              <a:gd name="T43" fmla="*/ 308 h 1383"/>
              <a:gd name="T44" fmla="*/ 768 w 1536"/>
              <a:gd name="T45" fmla="*/ 308 h 1383"/>
              <a:gd name="T46" fmla="*/ 480 w 1536"/>
              <a:gd name="T47" fmla="*/ 370 h 1383"/>
              <a:gd name="T48" fmla="*/ 480 w 1536"/>
              <a:gd name="T49" fmla="*/ 1012 h 1383"/>
              <a:gd name="T50" fmla="*/ 768 w 1536"/>
              <a:gd name="T51" fmla="*/ 1076 h 1383"/>
              <a:gd name="T52" fmla="*/ 1056 w 1536"/>
              <a:gd name="T53" fmla="*/ 1012 h 1383"/>
              <a:gd name="T54" fmla="*/ 1056 w 1536"/>
              <a:gd name="T55" fmla="*/ 370 h 1383"/>
              <a:gd name="T56" fmla="*/ 768 w 1536"/>
              <a:gd name="T57" fmla="*/ 308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6" h="1383">
                <a:moveTo>
                  <a:pt x="1382" y="155"/>
                </a:moveTo>
                <a:lnTo>
                  <a:pt x="1382" y="155"/>
                </a:lnTo>
                <a:lnTo>
                  <a:pt x="1382" y="1229"/>
                </a:lnTo>
                <a:lnTo>
                  <a:pt x="153" y="1229"/>
                </a:lnTo>
                <a:lnTo>
                  <a:pt x="153" y="155"/>
                </a:lnTo>
                <a:lnTo>
                  <a:pt x="1382" y="155"/>
                </a:lnTo>
                <a:lnTo>
                  <a:pt x="1497" y="0"/>
                </a:lnTo>
                <a:lnTo>
                  <a:pt x="1497" y="0"/>
                </a:lnTo>
                <a:lnTo>
                  <a:pt x="38" y="0"/>
                </a:lnTo>
                <a:cubicBezTo>
                  <a:pt x="18" y="0"/>
                  <a:pt x="0" y="17"/>
                  <a:pt x="0" y="39"/>
                </a:cubicBezTo>
                <a:lnTo>
                  <a:pt x="0" y="1344"/>
                </a:lnTo>
                <a:cubicBezTo>
                  <a:pt x="0" y="1365"/>
                  <a:pt x="18" y="1382"/>
                  <a:pt x="38" y="1382"/>
                </a:cubicBezTo>
                <a:lnTo>
                  <a:pt x="1497" y="1382"/>
                </a:lnTo>
                <a:cubicBezTo>
                  <a:pt x="1519" y="1382"/>
                  <a:pt x="1535" y="1365"/>
                  <a:pt x="1535" y="1344"/>
                </a:cubicBezTo>
                <a:lnTo>
                  <a:pt x="1535" y="39"/>
                </a:lnTo>
                <a:cubicBezTo>
                  <a:pt x="1535" y="17"/>
                  <a:pt x="1519" y="0"/>
                  <a:pt x="1497" y="0"/>
                </a:cubicBezTo>
                <a:lnTo>
                  <a:pt x="1382" y="155"/>
                </a:lnTo>
                <a:close/>
                <a:moveTo>
                  <a:pt x="752" y="817"/>
                </a:moveTo>
                <a:lnTo>
                  <a:pt x="752" y="817"/>
                </a:lnTo>
                <a:close/>
                <a:moveTo>
                  <a:pt x="752" y="817"/>
                </a:moveTo>
                <a:lnTo>
                  <a:pt x="752" y="817"/>
                </a:lnTo>
                <a:close/>
                <a:moveTo>
                  <a:pt x="768" y="308"/>
                </a:moveTo>
                <a:lnTo>
                  <a:pt x="768" y="308"/>
                </a:lnTo>
                <a:cubicBezTo>
                  <a:pt x="642" y="308"/>
                  <a:pt x="531" y="333"/>
                  <a:pt x="480" y="370"/>
                </a:cubicBezTo>
                <a:lnTo>
                  <a:pt x="480" y="1012"/>
                </a:lnTo>
                <a:cubicBezTo>
                  <a:pt x="531" y="1049"/>
                  <a:pt x="642" y="1076"/>
                  <a:pt x="768" y="1076"/>
                </a:cubicBezTo>
                <a:cubicBezTo>
                  <a:pt x="894" y="1076"/>
                  <a:pt x="1004" y="1049"/>
                  <a:pt x="1056" y="1012"/>
                </a:cubicBezTo>
                <a:lnTo>
                  <a:pt x="1056" y="370"/>
                </a:lnTo>
                <a:cubicBezTo>
                  <a:pt x="1004" y="333"/>
                  <a:pt x="894" y="308"/>
                  <a:pt x="768" y="308"/>
                </a:cubicBezTo>
                <a:close/>
              </a:path>
            </a:pathLst>
          </a:custGeom>
          <a:solidFill>
            <a:srgbClr val="CC0000"/>
          </a:solidFill>
          <a:ln>
            <a:noFill/>
          </a:ln>
          <a:effectLst/>
        </p:spPr>
        <p:txBody>
          <a:bodyPr wrap="none" anchor="ctr"/>
          <a:lstStyle/>
          <a:p>
            <a:endParaRPr lang="en-US"/>
          </a:p>
        </p:txBody>
      </p:sp>
      <p:sp>
        <p:nvSpPr>
          <p:cNvPr id="18" name="Freeform 7">
            <a:extLst>
              <a:ext uri="{FF2B5EF4-FFF2-40B4-BE49-F238E27FC236}">
                <a16:creationId xmlns:a16="http://schemas.microsoft.com/office/drawing/2014/main" id="{9B24FAF0-EE81-5C40-B165-BF4DF097939B}"/>
              </a:ext>
            </a:extLst>
          </p:cNvPr>
          <p:cNvSpPr>
            <a:spLocks noChangeArrowheads="1"/>
          </p:cNvSpPr>
          <p:nvPr/>
        </p:nvSpPr>
        <p:spPr bwMode="auto">
          <a:xfrm>
            <a:off x="5651109" y="1581170"/>
            <a:ext cx="496888" cy="552450"/>
          </a:xfrm>
          <a:custGeom>
            <a:avLst/>
            <a:gdLst>
              <a:gd name="T0" fmla="*/ 153 w 1382"/>
              <a:gd name="T1" fmla="*/ 1033 h 1536"/>
              <a:gd name="T2" fmla="*/ 153 w 1382"/>
              <a:gd name="T3" fmla="*/ 1033 h 1536"/>
              <a:gd name="T4" fmla="*/ 153 w 1382"/>
              <a:gd name="T5" fmla="*/ 194 h 1536"/>
              <a:gd name="T6" fmla="*/ 460 w 1382"/>
              <a:gd name="T7" fmla="*/ 153 h 1536"/>
              <a:gd name="T8" fmla="*/ 768 w 1382"/>
              <a:gd name="T9" fmla="*/ 194 h 1536"/>
              <a:gd name="T10" fmla="*/ 768 w 1382"/>
              <a:gd name="T11" fmla="*/ 238 h 1536"/>
              <a:gd name="T12" fmla="*/ 921 w 1382"/>
              <a:gd name="T13" fmla="*/ 230 h 1536"/>
              <a:gd name="T14" fmla="*/ 921 w 1382"/>
              <a:gd name="T15" fmla="*/ 100 h 1536"/>
              <a:gd name="T16" fmla="*/ 460 w 1382"/>
              <a:gd name="T17" fmla="*/ 0 h 1536"/>
              <a:gd name="T18" fmla="*/ 0 w 1382"/>
              <a:gd name="T19" fmla="*/ 100 h 1536"/>
              <a:gd name="T20" fmla="*/ 0 w 1382"/>
              <a:gd name="T21" fmla="*/ 1128 h 1536"/>
              <a:gd name="T22" fmla="*/ 383 w 1382"/>
              <a:gd name="T23" fmla="*/ 1226 h 1536"/>
              <a:gd name="T24" fmla="*/ 383 w 1382"/>
              <a:gd name="T25" fmla="*/ 1072 h 1536"/>
              <a:gd name="T26" fmla="*/ 153 w 1382"/>
              <a:gd name="T27" fmla="*/ 1033 h 1536"/>
              <a:gd name="T28" fmla="*/ 895 w 1382"/>
              <a:gd name="T29" fmla="*/ 1120 h 1536"/>
              <a:gd name="T30" fmla="*/ 895 w 1382"/>
              <a:gd name="T31" fmla="*/ 1120 h 1536"/>
              <a:gd name="T32" fmla="*/ 895 w 1382"/>
              <a:gd name="T33" fmla="*/ 1120 h 1536"/>
              <a:gd name="T34" fmla="*/ 895 w 1382"/>
              <a:gd name="T35" fmla="*/ 1120 h 1536"/>
              <a:gd name="T36" fmla="*/ 921 w 1382"/>
              <a:gd name="T37" fmla="*/ 307 h 1536"/>
              <a:gd name="T38" fmla="*/ 921 w 1382"/>
              <a:gd name="T39" fmla="*/ 307 h 1536"/>
              <a:gd name="T40" fmla="*/ 460 w 1382"/>
              <a:gd name="T41" fmla="*/ 406 h 1536"/>
              <a:gd name="T42" fmla="*/ 460 w 1382"/>
              <a:gd name="T43" fmla="*/ 1436 h 1536"/>
              <a:gd name="T44" fmla="*/ 921 w 1382"/>
              <a:gd name="T45" fmla="*/ 1535 h 1536"/>
              <a:gd name="T46" fmla="*/ 1381 w 1382"/>
              <a:gd name="T47" fmla="*/ 1436 h 1536"/>
              <a:gd name="T48" fmla="*/ 1381 w 1382"/>
              <a:gd name="T49" fmla="*/ 406 h 1536"/>
              <a:gd name="T50" fmla="*/ 921 w 1382"/>
              <a:gd name="T51" fmla="*/ 307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82" h="1536">
                <a:moveTo>
                  <a:pt x="153" y="1033"/>
                </a:moveTo>
                <a:lnTo>
                  <a:pt x="153" y="1033"/>
                </a:lnTo>
                <a:lnTo>
                  <a:pt x="153" y="194"/>
                </a:lnTo>
                <a:cubicBezTo>
                  <a:pt x="218" y="174"/>
                  <a:pt x="323" y="153"/>
                  <a:pt x="460" y="153"/>
                </a:cubicBezTo>
                <a:cubicBezTo>
                  <a:pt x="597" y="153"/>
                  <a:pt x="702" y="174"/>
                  <a:pt x="768" y="194"/>
                </a:cubicBezTo>
                <a:lnTo>
                  <a:pt x="768" y="238"/>
                </a:lnTo>
                <a:cubicBezTo>
                  <a:pt x="816" y="233"/>
                  <a:pt x="868" y="230"/>
                  <a:pt x="921" y="230"/>
                </a:cubicBezTo>
                <a:lnTo>
                  <a:pt x="921" y="100"/>
                </a:lnTo>
                <a:cubicBezTo>
                  <a:pt x="839" y="40"/>
                  <a:pt x="663" y="0"/>
                  <a:pt x="460" y="0"/>
                </a:cubicBezTo>
                <a:cubicBezTo>
                  <a:pt x="257" y="0"/>
                  <a:pt x="81" y="40"/>
                  <a:pt x="0" y="100"/>
                </a:cubicBezTo>
                <a:lnTo>
                  <a:pt x="0" y="1128"/>
                </a:lnTo>
                <a:cubicBezTo>
                  <a:pt x="71" y="1179"/>
                  <a:pt x="214" y="1217"/>
                  <a:pt x="383" y="1226"/>
                </a:cubicBezTo>
                <a:cubicBezTo>
                  <a:pt x="383" y="1072"/>
                  <a:pt x="383" y="1123"/>
                  <a:pt x="383" y="1072"/>
                </a:cubicBezTo>
                <a:cubicBezTo>
                  <a:pt x="284" y="1066"/>
                  <a:pt x="206" y="1050"/>
                  <a:pt x="153" y="1033"/>
                </a:cubicBezTo>
                <a:close/>
                <a:moveTo>
                  <a:pt x="895" y="1120"/>
                </a:moveTo>
                <a:lnTo>
                  <a:pt x="895" y="1120"/>
                </a:lnTo>
                <a:close/>
                <a:moveTo>
                  <a:pt x="895" y="1120"/>
                </a:moveTo>
                <a:lnTo>
                  <a:pt x="895" y="1120"/>
                </a:lnTo>
                <a:close/>
                <a:moveTo>
                  <a:pt x="921" y="307"/>
                </a:moveTo>
                <a:lnTo>
                  <a:pt x="921" y="307"/>
                </a:lnTo>
                <a:cubicBezTo>
                  <a:pt x="718" y="307"/>
                  <a:pt x="542" y="348"/>
                  <a:pt x="460" y="406"/>
                </a:cubicBezTo>
                <a:lnTo>
                  <a:pt x="460" y="1436"/>
                </a:lnTo>
                <a:cubicBezTo>
                  <a:pt x="542" y="1495"/>
                  <a:pt x="718" y="1535"/>
                  <a:pt x="921" y="1535"/>
                </a:cubicBezTo>
                <a:cubicBezTo>
                  <a:pt x="1123" y="1535"/>
                  <a:pt x="1300" y="1495"/>
                  <a:pt x="1381" y="1436"/>
                </a:cubicBezTo>
                <a:lnTo>
                  <a:pt x="1381" y="406"/>
                </a:lnTo>
                <a:cubicBezTo>
                  <a:pt x="1300" y="348"/>
                  <a:pt x="1123" y="307"/>
                  <a:pt x="921" y="307"/>
                </a:cubicBezTo>
                <a:close/>
              </a:path>
            </a:pathLst>
          </a:custGeom>
          <a:solidFill>
            <a:srgbClr val="CC0000"/>
          </a:solidFill>
          <a:ln>
            <a:noFill/>
          </a:ln>
          <a:effectLst/>
        </p:spPr>
        <p:txBody>
          <a:bodyPr wrap="none" anchor="ctr"/>
          <a:lstStyle/>
          <a:p>
            <a:endParaRPr lang="en-US"/>
          </a:p>
        </p:txBody>
      </p:sp>
      <p:sp>
        <p:nvSpPr>
          <p:cNvPr id="19" name="Freeform 8">
            <a:extLst>
              <a:ext uri="{FF2B5EF4-FFF2-40B4-BE49-F238E27FC236}">
                <a16:creationId xmlns:a16="http://schemas.microsoft.com/office/drawing/2014/main" id="{2C4631B9-62E2-BF42-87B7-E53723041D52}"/>
              </a:ext>
            </a:extLst>
          </p:cNvPr>
          <p:cNvSpPr>
            <a:spLocks noChangeArrowheads="1"/>
          </p:cNvSpPr>
          <p:nvPr/>
        </p:nvSpPr>
        <p:spPr bwMode="auto">
          <a:xfrm>
            <a:off x="446798" y="1581170"/>
            <a:ext cx="552450" cy="552450"/>
          </a:xfrm>
          <a:custGeom>
            <a:avLst/>
            <a:gdLst>
              <a:gd name="T0" fmla="*/ 1094 w 1536"/>
              <a:gd name="T1" fmla="*/ 306 h 1536"/>
              <a:gd name="T2" fmla="*/ 1094 w 1536"/>
              <a:gd name="T3" fmla="*/ 306 h 1536"/>
              <a:gd name="T4" fmla="*/ 441 w 1536"/>
              <a:gd name="T5" fmla="*/ 306 h 1536"/>
              <a:gd name="T6" fmla="*/ 384 w 1536"/>
              <a:gd name="T7" fmla="*/ 364 h 1536"/>
              <a:gd name="T8" fmla="*/ 384 w 1536"/>
              <a:gd name="T9" fmla="*/ 1477 h 1536"/>
              <a:gd name="T10" fmla="*/ 441 w 1536"/>
              <a:gd name="T11" fmla="*/ 1535 h 1536"/>
              <a:gd name="T12" fmla="*/ 1094 w 1536"/>
              <a:gd name="T13" fmla="*/ 1535 h 1536"/>
              <a:gd name="T14" fmla="*/ 1152 w 1536"/>
              <a:gd name="T15" fmla="*/ 1477 h 1536"/>
              <a:gd name="T16" fmla="*/ 1152 w 1536"/>
              <a:gd name="T17" fmla="*/ 364 h 1536"/>
              <a:gd name="T18" fmla="*/ 1094 w 1536"/>
              <a:gd name="T19" fmla="*/ 306 h 1536"/>
              <a:gd name="T20" fmla="*/ 461 w 1536"/>
              <a:gd name="T21" fmla="*/ 383 h 1536"/>
              <a:gd name="T22" fmla="*/ 461 w 1536"/>
              <a:gd name="T23" fmla="*/ 383 h 1536"/>
              <a:gd name="T24" fmla="*/ 1075 w 1536"/>
              <a:gd name="T25" fmla="*/ 383 h 1536"/>
              <a:gd name="T26" fmla="*/ 1075 w 1536"/>
              <a:gd name="T27" fmla="*/ 536 h 1536"/>
              <a:gd name="T28" fmla="*/ 461 w 1536"/>
              <a:gd name="T29" fmla="*/ 536 h 1536"/>
              <a:gd name="T30" fmla="*/ 461 w 1536"/>
              <a:gd name="T31" fmla="*/ 383 h 1536"/>
              <a:gd name="T32" fmla="*/ 461 w 1536"/>
              <a:gd name="T33" fmla="*/ 614 h 1536"/>
              <a:gd name="T34" fmla="*/ 461 w 1536"/>
              <a:gd name="T35" fmla="*/ 614 h 1536"/>
              <a:gd name="T36" fmla="*/ 1075 w 1536"/>
              <a:gd name="T37" fmla="*/ 614 h 1536"/>
              <a:gd name="T38" fmla="*/ 1075 w 1536"/>
              <a:gd name="T39" fmla="*/ 767 h 1536"/>
              <a:gd name="T40" fmla="*/ 461 w 1536"/>
              <a:gd name="T41" fmla="*/ 767 h 1536"/>
              <a:gd name="T42" fmla="*/ 461 w 1536"/>
              <a:gd name="T43" fmla="*/ 614 h 1536"/>
              <a:gd name="T44" fmla="*/ 461 w 1536"/>
              <a:gd name="T45" fmla="*/ 844 h 1536"/>
              <a:gd name="T46" fmla="*/ 461 w 1536"/>
              <a:gd name="T47" fmla="*/ 844 h 1536"/>
              <a:gd name="T48" fmla="*/ 1075 w 1536"/>
              <a:gd name="T49" fmla="*/ 844 h 1536"/>
              <a:gd name="T50" fmla="*/ 1075 w 1536"/>
              <a:gd name="T51" fmla="*/ 997 h 1536"/>
              <a:gd name="T52" fmla="*/ 461 w 1536"/>
              <a:gd name="T53" fmla="*/ 997 h 1536"/>
              <a:gd name="T54" fmla="*/ 461 w 1536"/>
              <a:gd name="T55" fmla="*/ 844 h 1536"/>
              <a:gd name="T56" fmla="*/ 1024 w 1536"/>
              <a:gd name="T57" fmla="*/ 1186 h 1536"/>
              <a:gd name="T58" fmla="*/ 1024 w 1536"/>
              <a:gd name="T59" fmla="*/ 1186 h 1536"/>
              <a:gd name="T60" fmla="*/ 969 w 1536"/>
              <a:gd name="T61" fmla="*/ 1131 h 1536"/>
              <a:gd name="T62" fmla="*/ 1024 w 1536"/>
              <a:gd name="T63" fmla="*/ 1075 h 1536"/>
              <a:gd name="T64" fmla="*/ 1078 w 1536"/>
              <a:gd name="T65" fmla="*/ 1131 h 1536"/>
              <a:gd name="T66" fmla="*/ 1024 w 1536"/>
              <a:gd name="T67" fmla="*/ 1186 h 1536"/>
              <a:gd name="T68" fmla="*/ 691 w 1536"/>
              <a:gd name="T69" fmla="*/ 230 h 1536"/>
              <a:gd name="T70" fmla="*/ 691 w 1536"/>
              <a:gd name="T71" fmla="*/ 230 h 1536"/>
              <a:gd name="T72" fmla="*/ 691 w 1536"/>
              <a:gd name="T73" fmla="*/ 57 h 1536"/>
              <a:gd name="T74" fmla="*/ 634 w 1536"/>
              <a:gd name="T75" fmla="*/ 0 h 1536"/>
              <a:gd name="T76" fmla="*/ 58 w 1536"/>
              <a:gd name="T77" fmla="*/ 0 h 1536"/>
              <a:gd name="T78" fmla="*/ 0 w 1536"/>
              <a:gd name="T79" fmla="*/ 57 h 1536"/>
              <a:gd name="T80" fmla="*/ 0 w 1536"/>
              <a:gd name="T81" fmla="*/ 1094 h 1536"/>
              <a:gd name="T82" fmla="*/ 58 w 1536"/>
              <a:gd name="T83" fmla="*/ 1151 h 1536"/>
              <a:gd name="T84" fmla="*/ 307 w 1536"/>
              <a:gd name="T85" fmla="*/ 1151 h 1536"/>
              <a:gd name="T86" fmla="*/ 307 w 1536"/>
              <a:gd name="T87" fmla="*/ 364 h 1536"/>
              <a:gd name="T88" fmla="*/ 441 w 1536"/>
              <a:gd name="T89" fmla="*/ 230 h 1536"/>
              <a:gd name="T90" fmla="*/ 691 w 1536"/>
              <a:gd name="T91" fmla="*/ 230 h 1536"/>
              <a:gd name="T92" fmla="*/ 1478 w 1536"/>
              <a:gd name="T93" fmla="*/ 0 h 1536"/>
              <a:gd name="T94" fmla="*/ 1478 w 1536"/>
              <a:gd name="T95" fmla="*/ 0 h 1536"/>
              <a:gd name="T96" fmla="*/ 902 w 1536"/>
              <a:gd name="T97" fmla="*/ 0 h 1536"/>
              <a:gd name="T98" fmla="*/ 845 w 1536"/>
              <a:gd name="T99" fmla="*/ 57 h 1536"/>
              <a:gd name="T100" fmla="*/ 845 w 1536"/>
              <a:gd name="T101" fmla="*/ 230 h 1536"/>
              <a:gd name="T102" fmla="*/ 1094 w 1536"/>
              <a:gd name="T103" fmla="*/ 230 h 1536"/>
              <a:gd name="T104" fmla="*/ 1228 w 1536"/>
              <a:gd name="T105" fmla="*/ 364 h 1536"/>
              <a:gd name="T106" fmla="*/ 1228 w 1536"/>
              <a:gd name="T107" fmla="*/ 1151 h 1536"/>
              <a:gd name="T108" fmla="*/ 1478 w 1536"/>
              <a:gd name="T109" fmla="*/ 1151 h 1536"/>
              <a:gd name="T110" fmla="*/ 1535 w 1536"/>
              <a:gd name="T111" fmla="*/ 1094 h 1536"/>
              <a:gd name="T112" fmla="*/ 1535 w 1536"/>
              <a:gd name="T113" fmla="*/ 57 h 1536"/>
              <a:gd name="T114" fmla="*/ 1478 w 1536"/>
              <a:gd name="T115"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36" h="1536">
                <a:moveTo>
                  <a:pt x="1094" y="306"/>
                </a:moveTo>
                <a:lnTo>
                  <a:pt x="1094" y="306"/>
                </a:lnTo>
                <a:lnTo>
                  <a:pt x="441" y="306"/>
                </a:lnTo>
                <a:cubicBezTo>
                  <a:pt x="409" y="306"/>
                  <a:pt x="384" y="333"/>
                  <a:pt x="384" y="364"/>
                </a:cubicBezTo>
                <a:lnTo>
                  <a:pt x="384" y="1477"/>
                </a:lnTo>
                <a:cubicBezTo>
                  <a:pt x="384" y="1510"/>
                  <a:pt x="409" y="1535"/>
                  <a:pt x="441" y="1535"/>
                </a:cubicBezTo>
                <a:lnTo>
                  <a:pt x="1094" y="1535"/>
                </a:lnTo>
                <a:cubicBezTo>
                  <a:pt x="1126" y="1535"/>
                  <a:pt x="1152" y="1510"/>
                  <a:pt x="1152" y="1477"/>
                </a:cubicBezTo>
                <a:lnTo>
                  <a:pt x="1152" y="364"/>
                </a:lnTo>
                <a:cubicBezTo>
                  <a:pt x="1152" y="333"/>
                  <a:pt x="1126" y="306"/>
                  <a:pt x="1094" y="306"/>
                </a:cubicBezTo>
                <a:close/>
                <a:moveTo>
                  <a:pt x="461" y="383"/>
                </a:moveTo>
                <a:lnTo>
                  <a:pt x="461" y="383"/>
                </a:lnTo>
                <a:lnTo>
                  <a:pt x="1075" y="383"/>
                </a:lnTo>
                <a:lnTo>
                  <a:pt x="1075" y="536"/>
                </a:lnTo>
                <a:lnTo>
                  <a:pt x="461" y="536"/>
                </a:lnTo>
                <a:lnTo>
                  <a:pt x="461" y="383"/>
                </a:lnTo>
                <a:close/>
                <a:moveTo>
                  <a:pt x="461" y="614"/>
                </a:moveTo>
                <a:lnTo>
                  <a:pt x="461" y="614"/>
                </a:lnTo>
                <a:lnTo>
                  <a:pt x="1075" y="614"/>
                </a:lnTo>
                <a:lnTo>
                  <a:pt x="1075" y="767"/>
                </a:lnTo>
                <a:lnTo>
                  <a:pt x="461" y="767"/>
                </a:lnTo>
                <a:lnTo>
                  <a:pt x="461" y="614"/>
                </a:lnTo>
                <a:close/>
                <a:moveTo>
                  <a:pt x="461" y="844"/>
                </a:moveTo>
                <a:lnTo>
                  <a:pt x="461" y="844"/>
                </a:lnTo>
                <a:lnTo>
                  <a:pt x="1075" y="844"/>
                </a:lnTo>
                <a:lnTo>
                  <a:pt x="1075" y="997"/>
                </a:lnTo>
                <a:lnTo>
                  <a:pt x="461" y="997"/>
                </a:lnTo>
                <a:lnTo>
                  <a:pt x="461" y="844"/>
                </a:lnTo>
                <a:close/>
                <a:moveTo>
                  <a:pt x="1024" y="1186"/>
                </a:moveTo>
                <a:lnTo>
                  <a:pt x="1024" y="1186"/>
                </a:lnTo>
                <a:cubicBezTo>
                  <a:pt x="993" y="1186"/>
                  <a:pt x="969" y="1162"/>
                  <a:pt x="969" y="1131"/>
                </a:cubicBezTo>
                <a:cubicBezTo>
                  <a:pt x="969" y="1101"/>
                  <a:pt x="993" y="1075"/>
                  <a:pt x="1024" y="1075"/>
                </a:cubicBezTo>
                <a:cubicBezTo>
                  <a:pt x="1054" y="1075"/>
                  <a:pt x="1078" y="1101"/>
                  <a:pt x="1078" y="1131"/>
                </a:cubicBezTo>
                <a:cubicBezTo>
                  <a:pt x="1078" y="1162"/>
                  <a:pt x="1054" y="1186"/>
                  <a:pt x="1024" y="1186"/>
                </a:cubicBezTo>
                <a:close/>
                <a:moveTo>
                  <a:pt x="691" y="230"/>
                </a:moveTo>
                <a:lnTo>
                  <a:pt x="691" y="230"/>
                </a:lnTo>
                <a:lnTo>
                  <a:pt x="691" y="57"/>
                </a:lnTo>
                <a:cubicBezTo>
                  <a:pt x="691" y="25"/>
                  <a:pt x="665" y="0"/>
                  <a:pt x="634" y="0"/>
                </a:cubicBezTo>
                <a:lnTo>
                  <a:pt x="58" y="0"/>
                </a:lnTo>
                <a:cubicBezTo>
                  <a:pt x="26" y="0"/>
                  <a:pt x="0" y="25"/>
                  <a:pt x="0" y="57"/>
                </a:cubicBezTo>
                <a:lnTo>
                  <a:pt x="0" y="1094"/>
                </a:lnTo>
                <a:cubicBezTo>
                  <a:pt x="0" y="1125"/>
                  <a:pt x="26" y="1151"/>
                  <a:pt x="58" y="1151"/>
                </a:cubicBezTo>
                <a:lnTo>
                  <a:pt x="307" y="1151"/>
                </a:lnTo>
                <a:lnTo>
                  <a:pt x="307" y="364"/>
                </a:lnTo>
                <a:cubicBezTo>
                  <a:pt x="307" y="290"/>
                  <a:pt x="368" y="230"/>
                  <a:pt x="441" y="230"/>
                </a:cubicBezTo>
                <a:lnTo>
                  <a:pt x="691" y="230"/>
                </a:lnTo>
                <a:close/>
                <a:moveTo>
                  <a:pt x="1478" y="0"/>
                </a:moveTo>
                <a:lnTo>
                  <a:pt x="1478" y="0"/>
                </a:lnTo>
                <a:lnTo>
                  <a:pt x="902" y="0"/>
                </a:lnTo>
                <a:cubicBezTo>
                  <a:pt x="870" y="0"/>
                  <a:pt x="845" y="25"/>
                  <a:pt x="845" y="57"/>
                </a:cubicBezTo>
                <a:lnTo>
                  <a:pt x="845" y="230"/>
                </a:lnTo>
                <a:lnTo>
                  <a:pt x="1094" y="230"/>
                </a:lnTo>
                <a:cubicBezTo>
                  <a:pt x="1168" y="230"/>
                  <a:pt x="1228" y="290"/>
                  <a:pt x="1228" y="364"/>
                </a:cubicBezTo>
                <a:lnTo>
                  <a:pt x="1228" y="1151"/>
                </a:lnTo>
                <a:lnTo>
                  <a:pt x="1478" y="1151"/>
                </a:lnTo>
                <a:cubicBezTo>
                  <a:pt x="1509" y="1151"/>
                  <a:pt x="1535" y="1125"/>
                  <a:pt x="1535" y="1094"/>
                </a:cubicBezTo>
                <a:lnTo>
                  <a:pt x="1535" y="57"/>
                </a:lnTo>
                <a:cubicBezTo>
                  <a:pt x="1535" y="25"/>
                  <a:pt x="1509" y="0"/>
                  <a:pt x="1478" y="0"/>
                </a:cubicBezTo>
                <a:close/>
              </a:path>
            </a:pathLst>
          </a:custGeom>
          <a:solidFill>
            <a:srgbClr val="CC0000"/>
          </a:solidFill>
          <a:ln>
            <a:noFill/>
          </a:ln>
          <a:effectLst/>
        </p:spPr>
        <p:txBody>
          <a:bodyPr wrap="none" anchor="ctr"/>
          <a:lstStyle/>
          <a:p>
            <a:endParaRPr lang="en-US"/>
          </a:p>
        </p:txBody>
      </p:sp>
      <p:sp>
        <p:nvSpPr>
          <p:cNvPr id="20" name="Freeform 9">
            <a:extLst>
              <a:ext uri="{FF2B5EF4-FFF2-40B4-BE49-F238E27FC236}">
                <a16:creationId xmlns:a16="http://schemas.microsoft.com/office/drawing/2014/main" id="{92A5437B-722E-384E-A34D-8F246943467D}"/>
              </a:ext>
            </a:extLst>
          </p:cNvPr>
          <p:cNvSpPr>
            <a:spLocks noChangeArrowheads="1"/>
          </p:cNvSpPr>
          <p:nvPr/>
        </p:nvSpPr>
        <p:spPr bwMode="auto">
          <a:xfrm>
            <a:off x="2486438" y="1581170"/>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a:p>
        </p:txBody>
      </p:sp>
      <p:sp>
        <p:nvSpPr>
          <p:cNvPr id="21" name="Freeform 13">
            <a:extLst>
              <a:ext uri="{FF2B5EF4-FFF2-40B4-BE49-F238E27FC236}">
                <a16:creationId xmlns:a16="http://schemas.microsoft.com/office/drawing/2014/main" id="{00D73A63-DB3E-8A41-AE26-1A1BC48500B3}"/>
              </a:ext>
            </a:extLst>
          </p:cNvPr>
          <p:cNvSpPr>
            <a:spLocks noChangeArrowheads="1"/>
          </p:cNvSpPr>
          <p:nvPr/>
        </p:nvSpPr>
        <p:spPr bwMode="auto">
          <a:xfrm>
            <a:off x="3621866" y="1580376"/>
            <a:ext cx="414338" cy="554038"/>
          </a:xfrm>
          <a:custGeom>
            <a:avLst/>
            <a:gdLst>
              <a:gd name="T0" fmla="*/ 10 w 1152"/>
              <a:gd name="T1" fmla="*/ 1089 h 1537"/>
              <a:gd name="T2" fmla="*/ 10 w 1152"/>
              <a:gd name="T3" fmla="*/ 1089 h 1537"/>
              <a:gd name="T4" fmla="*/ 10 w 1152"/>
              <a:gd name="T5" fmla="*/ 1412 h 1537"/>
              <a:gd name="T6" fmla="*/ 528 w 1152"/>
              <a:gd name="T7" fmla="*/ 1536 h 1537"/>
              <a:gd name="T8" fmla="*/ 580 w 1152"/>
              <a:gd name="T9" fmla="*/ 1535 h 1537"/>
              <a:gd name="T10" fmla="*/ 577 w 1152"/>
              <a:gd name="T11" fmla="*/ 1535 h 1537"/>
              <a:gd name="T12" fmla="*/ 626 w 1152"/>
              <a:gd name="T13" fmla="*/ 1536 h 1537"/>
              <a:gd name="T14" fmla="*/ 1151 w 1152"/>
              <a:gd name="T15" fmla="*/ 1408 h 1537"/>
              <a:gd name="T16" fmla="*/ 1144 w 1152"/>
              <a:gd name="T17" fmla="*/ 1412 h 1537"/>
              <a:gd name="T18" fmla="*/ 1144 w 1152"/>
              <a:gd name="T19" fmla="*/ 1089 h 1537"/>
              <a:gd name="T20" fmla="*/ 619 w 1152"/>
              <a:gd name="T21" fmla="*/ 1198 h 1537"/>
              <a:gd name="T22" fmla="*/ 575 w 1152"/>
              <a:gd name="T23" fmla="*/ 1197 h 1537"/>
              <a:gd name="T24" fmla="*/ 577 w 1152"/>
              <a:gd name="T25" fmla="*/ 1197 h 1537"/>
              <a:gd name="T26" fmla="*/ 535 w 1152"/>
              <a:gd name="T27" fmla="*/ 1198 h 1537"/>
              <a:gd name="T28" fmla="*/ 0 w 1152"/>
              <a:gd name="T29" fmla="*/ 1086 h 1537"/>
              <a:gd name="T30" fmla="*/ 10 w 1152"/>
              <a:gd name="T31" fmla="*/ 1089 h 1537"/>
              <a:gd name="T32" fmla="*/ 1144 w 1152"/>
              <a:gd name="T33" fmla="*/ 439 h 1537"/>
              <a:gd name="T34" fmla="*/ 1144 w 1152"/>
              <a:gd name="T35" fmla="*/ 439 h 1537"/>
              <a:gd name="T36" fmla="*/ 1144 w 1152"/>
              <a:gd name="T37" fmla="*/ 124 h 1537"/>
              <a:gd name="T38" fmla="*/ 626 w 1152"/>
              <a:gd name="T39" fmla="*/ 0 h 1537"/>
              <a:gd name="T40" fmla="*/ 574 w 1152"/>
              <a:gd name="T41" fmla="*/ 1 h 1537"/>
              <a:gd name="T42" fmla="*/ 577 w 1152"/>
              <a:gd name="T43" fmla="*/ 1 h 1537"/>
              <a:gd name="T44" fmla="*/ 10 w 1152"/>
              <a:gd name="T45" fmla="*/ 124 h 1537"/>
              <a:gd name="T46" fmla="*/ 10 w 1152"/>
              <a:gd name="T47" fmla="*/ 447 h 1537"/>
              <a:gd name="T48" fmla="*/ 528 w 1152"/>
              <a:gd name="T49" fmla="*/ 570 h 1537"/>
              <a:gd name="T50" fmla="*/ 580 w 1152"/>
              <a:gd name="T51" fmla="*/ 569 h 1537"/>
              <a:gd name="T52" fmla="*/ 577 w 1152"/>
              <a:gd name="T53" fmla="*/ 569 h 1537"/>
              <a:gd name="T54" fmla="*/ 1144 w 1152"/>
              <a:gd name="T55" fmla="*/ 439 h 1537"/>
              <a:gd name="T56" fmla="*/ 577 w 1152"/>
              <a:gd name="T57" fmla="*/ 714 h 1537"/>
              <a:gd name="T58" fmla="*/ 577 w 1152"/>
              <a:gd name="T59" fmla="*/ 714 h 1537"/>
              <a:gd name="T60" fmla="*/ 535 w 1152"/>
              <a:gd name="T61" fmla="*/ 715 h 1537"/>
              <a:gd name="T62" fmla="*/ 0 w 1152"/>
              <a:gd name="T63" fmla="*/ 604 h 1537"/>
              <a:gd name="T64" fmla="*/ 10 w 1152"/>
              <a:gd name="T65" fmla="*/ 607 h 1537"/>
              <a:gd name="T66" fmla="*/ 10 w 1152"/>
              <a:gd name="T67" fmla="*/ 929 h 1537"/>
              <a:gd name="T68" fmla="*/ 528 w 1152"/>
              <a:gd name="T69" fmla="*/ 1053 h 1537"/>
              <a:gd name="T70" fmla="*/ 580 w 1152"/>
              <a:gd name="T71" fmla="*/ 1051 h 1537"/>
              <a:gd name="T72" fmla="*/ 577 w 1152"/>
              <a:gd name="T73" fmla="*/ 1051 h 1537"/>
              <a:gd name="T74" fmla="*/ 626 w 1152"/>
              <a:gd name="T75" fmla="*/ 1053 h 1537"/>
              <a:gd name="T76" fmla="*/ 1151 w 1152"/>
              <a:gd name="T77" fmla="*/ 926 h 1537"/>
              <a:gd name="T78" fmla="*/ 1144 w 1152"/>
              <a:gd name="T79" fmla="*/ 929 h 1537"/>
              <a:gd name="T80" fmla="*/ 1144 w 1152"/>
              <a:gd name="T81" fmla="*/ 607 h 1537"/>
              <a:gd name="T82" fmla="*/ 619 w 1152"/>
              <a:gd name="T83" fmla="*/ 715 h 1537"/>
              <a:gd name="T84" fmla="*/ 575 w 1152"/>
              <a:gd name="T85" fmla="*/ 714 h 1537"/>
              <a:gd name="T86" fmla="*/ 577 w 1152"/>
              <a:gd name="T87" fmla="*/ 714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52" h="1537">
                <a:moveTo>
                  <a:pt x="10" y="1089"/>
                </a:moveTo>
                <a:lnTo>
                  <a:pt x="10" y="1089"/>
                </a:lnTo>
                <a:lnTo>
                  <a:pt x="10" y="1412"/>
                </a:lnTo>
                <a:cubicBezTo>
                  <a:pt x="161" y="1490"/>
                  <a:pt x="339" y="1536"/>
                  <a:pt x="528" y="1536"/>
                </a:cubicBezTo>
                <a:cubicBezTo>
                  <a:pt x="545" y="1536"/>
                  <a:pt x="562" y="1535"/>
                  <a:pt x="580" y="1535"/>
                </a:cubicBezTo>
                <a:cubicBezTo>
                  <a:pt x="577" y="1535"/>
                  <a:pt x="578" y="1535"/>
                  <a:pt x="577" y="1535"/>
                </a:cubicBezTo>
                <a:cubicBezTo>
                  <a:pt x="591" y="1535"/>
                  <a:pt x="608" y="1536"/>
                  <a:pt x="626" y="1536"/>
                </a:cubicBezTo>
                <a:cubicBezTo>
                  <a:pt x="815" y="1536"/>
                  <a:pt x="993" y="1490"/>
                  <a:pt x="1151" y="1408"/>
                </a:cubicBezTo>
                <a:lnTo>
                  <a:pt x="1144" y="1412"/>
                </a:lnTo>
                <a:lnTo>
                  <a:pt x="1144" y="1089"/>
                </a:lnTo>
                <a:cubicBezTo>
                  <a:pt x="990" y="1157"/>
                  <a:pt x="809" y="1198"/>
                  <a:pt x="619" y="1198"/>
                </a:cubicBezTo>
                <a:cubicBezTo>
                  <a:pt x="604" y="1198"/>
                  <a:pt x="589" y="1197"/>
                  <a:pt x="575" y="1197"/>
                </a:cubicBezTo>
                <a:lnTo>
                  <a:pt x="577" y="1197"/>
                </a:lnTo>
                <a:cubicBezTo>
                  <a:pt x="565" y="1197"/>
                  <a:pt x="550" y="1198"/>
                  <a:pt x="535" y="1198"/>
                </a:cubicBezTo>
                <a:cubicBezTo>
                  <a:pt x="345" y="1198"/>
                  <a:pt x="164" y="1157"/>
                  <a:pt x="0" y="1086"/>
                </a:cubicBezTo>
                <a:lnTo>
                  <a:pt x="10" y="1089"/>
                </a:lnTo>
                <a:close/>
                <a:moveTo>
                  <a:pt x="1144" y="439"/>
                </a:moveTo>
                <a:lnTo>
                  <a:pt x="1144" y="439"/>
                </a:lnTo>
                <a:lnTo>
                  <a:pt x="1144" y="124"/>
                </a:lnTo>
                <a:cubicBezTo>
                  <a:pt x="993" y="46"/>
                  <a:pt x="815" y="0"/>
                  <a:pt x="626" y="0"/>
                </a:cubicBezTo>
                <a:cubicBezTo>
                  <a:pt x="608" y="0"/>
                  <a:pt x="591" y="0"/>
                  <a:pt x="574" y="1"/>
                </a:cubicBezTo>
                <a:lnTo>
                  <a:pt x="577" y="1"/>
                </a:lnTo>
                <a:cubicBezTo>
                  <a:pt x="332" y="1"/>
                  <a:pt x="117" y="47"/>
                  <a:pt x="10" y="124"/>
                </a:cubicBezTo>
                <a:lnTo>
                  <a:pt x="10" y="447"/>
                </a:lnTo>
                <a:cubicBezTo>
                  <a:pt x="161" y="525"/>
                  <a:pt x="339" y="570"/>
                  <a:pt x="528" y="570"/>
                </a:cubicBezTo>
                <a:cubicBezTo>
                  <a:pt x="545" y="570"/>
                  <a:pt x="562" y="570"/>
                  <a:pt x="580" y="569"/>
                </a:cubicBezTo>
                <a:cubicBezTo>
                  <a:pt x="577" y="569"/>
                  <a:pt x="578" y="569"/>
                  <a:pt x="577" y="569"/>
                </a:cubicBezTo>
                <a:cubicBezTo>
                  <a:pt x="823" y="569"/>
                  <a:pt x="1037" y="516"/>
                  <a:pt x="1144" y="439"/>
                </a:cubicBezTo>
                <a:close/>
                <a:moveTo>
                  <a:pt x="577" y="714"/>
                </a:moveTo>
                <a:lnTo>
                  <a:pt x="577" y="714"/>
                </a:lnTo>
                <a:cubicBezTo>
                  <a:pt x="565" y="715"/>
                  <a:pt x="550" y="715"/>
                  <a:pt x="535" y="715"/>
                </a:cubicBezTo>
                <a:cubicBezTo>
                  <a:pt x="345" y="715"/>
                  <a:pt x="164" y="675"/>
                  <a:pt x="0" y="604"/>
                </a:cubicBezTo>
                <a:lnTo>
                  <a:pt x="10" y="607"/>
                </a:lnTo>
                <a:lnTo>
                  <a:pt x="10" y="929"/>
                </a:lnTo>
                <a:cubicBezTo>
                  <a:pt x="161" y="1007"/>
                  <a:pt x="339" y="1053"/>
                  <a:pt x="528" y="1053"/>
                </a:cubicBezTo>
                <a:cubicBezTo>
                  <a:pt x="545" y="1053"/>
                  <a:pt x="562" y="1053"/>
                  <a:pt x="580" y="1051"/>
                </a:cubicBezTo>
                <a:cubicBezTo>
                  <a:pt x="577" y="1051"/>
                  <a:pt x="578" y="1051"/>
                  <a:pt x="577" y="1051"/>
                </a:cubicBezTo>
                <a:cubicBezTo>
                  <a:pt x="591" y="1053"/>
                  <a:pt x="608" y="1053"/>
                  <a:pt x="626" y="1053"/>
                </a:cubicBezTo>
                <a:cubicBezTo>
                  <a:pt x="815" y="1053"/>
                  <a:pt x="993" y="1007"/>
                  <a:pt x="1151" y="926"/>
                </a:cubicBezTo>
                <a:lnTo>
                  <a:pt x="1144" y="929"/>
                </a:lnTo>
                <a:lnTo>
                  <a:pt x="1144" y="607"/>
                </a:lnTo>
                <a:cubicBezTo>
                  <a:pt x="990" y="675"/>
                  <a:pt x="809" y="715"/>
                  <a:pt x="619" y="715"/>
                </a:cubicBezTo>
                <a:cubicBezTo>
                  <a:pt x="604" y="715"/>
                  <a:pt x="589" y="715"/>
                  <a:pt x="575" y="714"/>
                </a:cubicBezTo>
                <a:lnTo>
                  <a:pt x="577" y="714"/>
                </a:lnTo>
                <a:close/>
              </a:path>
            </a:pathLst>
          </a:custGeom>
          <a:solidFill>
            <a:srgbClr val="CC0000"/>
          </a:solidFill>
          <a:ln>
            <a:noFill/>
          </a:ln>
          <a:effectLst/>
        </p:spPr>
        <p:txBody>
          <a:bodyPr wrap="none" anchor="ctr"/>
          <a:lstStyle/>
          <a:p>
            <a:endParaRPr lang="en-US"/>
          </a:p>
        </p:txBody>
      </p:sp>
      <p:sp>
        <p:nvSpPr>
          <p:cNvPr id="22" name="Freeform 14">
            <a:extLst>
              <a:ext uri="{FF2B5EF4-FFF2-40B4-BE49-F238E27FC236}">
                <a16:creationId xmlns:a16="http://schemas.microsoft.com/office/drawing/2014/main" id="{B88375A6-60B2-2F42-80E2-71EA6BE2161B}"/>
              </a:ext>
            </a:extLst>
          </p:cNvPr>
          <p:cNvSpPr>
            <a:spLocks noChangeArrowheads="1"/>
          </p:cNvSpPr>
          <p:nvPr/>
        </p:nvSpPr>
        <p:spPr bwMode="auto">
          <a:xfrm>
            <a:off x="6709953" y="1580376"/>
            <a:ext cx="552450" cy="554038"/>
          </a:xfrm>
          <a:custGeom>
            <a:avLst/>
            <a:gdLst>
              <a:gd name="T0" fmla="*/ 0 w 1536"/>
              <a:gd name="T1" fmla="*/ 1136 h 1537"/>
              <a:gd name="T2" fmla="*/ 0 w 1536"/>
              <a:gd name="T3" fmla="*/ 1136 h 1537"/>
              <a:gd name="T4" fmla="*/ 460 w 1536"/>
              <a:gd name="T5" fmla="*/ 1229 h 1537"/>
              <a:gd name="T6" fmla="*/ 460 w 1536"/>
              <a:gd name="T7" fmla="*/ 969 h 1537"/>
              <a:gd name="T8" fmla="*/ 0 w 1536"/>
              <a:gd name="T9" fmla="*/ 889 h 1537"/>
              <a:gd name="T10" fmla="*/ 0 w 1536"/>
              <a:gd name="T11" fmla="*/ 1136 h 1537"/>
              <a:gd name="T12" fmla="*/ 921 w 1536"/>
              <a:gd name="T13" fmla="*/ 94 h 1537"/>
              <a:gd name="T14" fmla="*/ 921 w 1536"/>
              <a:gd name="T15" fmla="*/ 94 h 1537"/>
              <a:gd name="T16" fmla="*/ 460 w 1536"/>
              <a:gd name="T17" fmla="*/ 0 h 1537"/>
              <a:gd name="T18" fmla="*/ 0 w 1536"/>
              <a:gd name="T19" fmla="*/ 94 h 1537"/>
              <a:gd name="T20" fmla="*/ 0 w 1536"/>
              <a:gd name="T21" fmla="*/ 333 h 1537"/>
              <a:gd name="T22" fmla="*/ 460 w 1536"/>
              <a:gd name="T23" fmla="*/ 427 h 1537"/>
              <a:gd name="T24" fmla="*/ 460 w 1536"/>
              <a:gd name="T25" fmla="*/ 154 h 1537"/>
              <a:gd name="T26" fmla="*/ 921 w 1536"/>
              <a:gd name="T27" fmla="*/ 154 h 1537"/>
              <a:gd name="T28" fmla="*/ 921 w 1536"/>
              <a:gd name="T29" fmla="*/ 94 h 1537"/>
              <a:gd name="T30" fmla="*/ 0 w 1536"/>
              <a:gd name="T31" fmla="*/ 737 h 1537"/>
              <a:gd name="T32" fmla="*/ 0 w 1536"/>
              <a:gd name="T33" fmla="*/ 737 h 1537"/>
              <a:gd name="T34" fmla="*/ 460 w 1536"/>
              <a:gd name="T35" fmla="*/ 832 h 1537"/>
              <a:gd name="T36" fmla="*/ 460 w 1536"/>
              <a:gd name="T37" fmla="*/ 571 h 1537"/>
              <a:gd name="T38" fmla="*/ 0 w 1536"/>
              <a:gd name="T39" fmla="*/ 492 h 1537"/>
              <a:gd name="T40" fmla="*/ 0 w 1536"/>
              <a:gd name="T41" fmla="*/ 737 h 1537"/>
              <a:gd name="T42" fmla="*/ 1105 w 1536"/>
              <a:gd name="T43" fmla="*/ 230 h 1537"/>
              <a:gd name="T44" fmla="*/ 538 w 1536"/>
              <a:gd name="T45" fmla="*/ 230 h 1537"/>
              <a:gd name="T46" fmla="*/ 538 w 1536"/>
              <a:gd name="T47" fmla="*/ 1536 h 1537"/>
              <a:gd name="T48" fmla="*/ 1535 w 1536"/>
              <a:gd name="T49" fmla="*/ 1536 h 1537"/>
              <a:gd name="T50" fmla="*/ 1535 w 1536"/>
              <a:gd name="T51" fmla="*/ 661 h 1537"/>
              <a:gd name="T52" fmla="*/ 1105 w 1536"/>
              <a:gd name="T53" fmla="*/ 230 h 1537"/>
              <a:gd name="T54" fmla="*/ 1151 w 1536"/>
              <a:gd name="T55" fmla="*/ 492 h 1537"/>
              <a:gd name="T56" fmla="*/ 1274 w 1536"/>
              <a:gd name="T57" fmla="*/ 615 h 1537"/>
              <a:gd name="T58" fmla="*/ 1151 w 1536"/>
              <a:gd name="T59" fmla="*/ 615 h 1537"/>
              <a:gd name="T60" fmla="*/ 1151 w 1536"/>
              <a:gd name="T61" fmla="*/ 492 h 1537"/>
              <a:gd name="T62" fmla="*/ 1381 w 1536"/>
              <a:gd name="T63" fmla="*/ 1382 h 1537"/>
              <a:gd name="T64" fmla="*/ 691 w 1536"/>
              <a:gd name="T65" fmla="*/ 1382 h 1537"/>
              <a:gd name="T66" fmla="*/ 691 w 1536"/>
              <a:gd name="T67" fmla="*/ 385 h 1537"/>
              <a:gd name="T68" fmla="*/ 998 w 1536"/>
              <a:gd name="T69" fmla="*/ 385 h 1537"/>
              <a:gd name="T70" fmla="*/ 998 w 1536"/>
              <a:gd name="T71" fmla="*/ 768 h 1537"/>
              <a:gd name="T72" fmla="*/ 1381 w 1536"/>
              <a:gd name="T73" fmla="*/ 768 h 1537"/>
              <a:gd name="T74" fmla="*/ 1381 w 1536"/>
              <a:gd name="T75" fmla="*/ 1382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6" h="1537">
                <a:moveTo>
                  <a:pt x="0" y="1136"/>
                </a:moveTo>
                <a:lnTo>
                  <a:pt x="0" y="1136"/>
                </a:lnTo>
                <a:cubicBezTo>
                  <a:pt x="83" y="1185"/>
                  <a:pt x="257" y="1229"/>
                  <a:pt x="460" y="1229"/>
                </a:cubicBezTo>
                <a:lnTo>
                  <a:pt x="460" y="969"/>
                </a:lnTo>
                <a:cubicBezTo>
                  <a:pt x="280" y="969"/>
                  <a:pt x="114" y="940"/>
                  <a:pt x="0" y="889"/>
                </a:cubicBezTo>
                <a:lnTo>
                  <a:pt x="0" y="1136"/>
                </a:lnTo>
                <a:close/>
                <a:moveTo>
                  <a:pt x="921" y="94"/>
                </a:moveTo>
                <a:lnTo>
                  <a:pt x="921" y="94"/>
                </a:lnTo>
                <a:cubicBezTo>
                  <a:pt x="838" y="44"/>
                  <a:pt x="664" y="0"/>
                  <a:pt x="460" y="0"/>
                </a:cubicBezTo>
                <a:cubicBezTo>
                  <a:pt x="257" y="0"/>
                  <a:pt x="83" y="30"/>
                  <a:pt x="0" y="94"/>
                </a:cubicBezTo>
                <a:lnTo>
                  <a:pt x="0" y="333"/>
                </a:lnTo>
                <a:cubicBezTo>
                  <a:pt x="83" y="384"/>
                  <a:pt x="257" y="427"/>
                  <a:pt x="460" y="427"/>
                </a:cubicBezTo>
                <a:lnTo>
                  <a:pt x="460" y="154"/>
                </a:lnTo>
                <a:cubicBezTo>
                  <a:pt x="921" y="154"/>
                  <a:pt x="767" y="154"/>
                  <a:pt x="921" y="154"/>
                </a:cubicBezTo>
                <a:lnTo>
                  <a:pt x="921" y="94"/>
                </a:lnTo>
                <a:close/>
                <a:moveTo>
                  <a:pt x="0" y="737"/>
                </a:moveTo>
                <a:lnTo>
                  <a:pt x="0" y="737"/>
                </a:lnTo>
                <a:cubicBezTo>
                  <a:pt x="83" y="788"/>
                  <a:pt x="257" y="832"/>
                  <a:pt x="460" y="832"/>
                </a:cubicBezTo>
                <a:lnTo>
                  <a:pt x="460" y="571"/>
                </a:lnTo>
                <a:cubicBezTo>
                  <a:pt x="280" y="571"/>
                  <a:pt x="114" y="542"/>
                  <a:pt x="0" y="492"/>
                </a:cubicBezTo>
                <a:lnTo>
                  <a:pt x="0" y="737"/>
                </a:lnTo>
                <a:close/>
                <a:moveTo>
                  <a:pt x="1105" y="230"/>
                </a:moveTo>
                <a:lnTo>
                  <a:pt x="538" y="230"/>
                </a:lnTo>
                <a:lnTo>
                  <a:pt x="538" y="1536"/>
                </a:lnTo>
                <a:lnTo>
                  <a:pt x="1535" y="1536"/>
                </a:lnTo>
                <a:lnTo>
                  <a:pt x="1535" y="661"/>
                </a:lnTo>
                <a:lnTo>
                  <a:pt x="1105" y="230"/>
                </a:lnTo>
                <a:close/>
                <a:moveTo>
                  <a:pt x="1151" y="492"/>
                </a:moveTo>
                <a:lnTo>
                  <a:pt x="1274" y="615"/>
                </a:lnTo>
                <a:lnTo>
                  <a:pt x="1151" y="615"/>
                </a:lnTo>
                <a:lnTo>
                  <a:pt x="1151" y="492"/>
                </a:lnTo>
                <a:close/>
                <a:moveTo>
                  <a:pt x="1381" y="1382"/>
                </a:moveTo>
                <a:lnTo>
                  <a:pt x="691" y="1382"/>
                </a:lnTo>
                <a:lnTo>
                  <a:pt x="691" y="385"/>
                </a:lnTo>
                <a:lnTo>
                  <a:pt x="998" y="385"/>
                </a:lnTo>
                <a:lnTo>
                  <a:pt x="998" y="768"/>
                </a:lnTo>
                <a:lnTo>
                  <a:pt x="1381" y="768"/>
                </a:lnTo>
                <a:lnTo>
                  <a:pt x="1381" y="1382"/>
                </a:lnTo>
                <a:close/>
              </a:path>
            </a:pathLst>
          </a:custGeom>
          <a:solidFill>
            <a:srgbClr val="CC0000"/>
          </a:solidFill>
          <a:ln>
            <a:noFill/>
          </a:ln>
          <a:effectLst/>
        </p:spPr>
        <p:txBody>
          <a:bodyPr wrap="none" anchor="ctr"/>
          <a:lstStyle/>
          <a:p>
            <a:endParaRPr lang="en-US"/>
          </a:p>
        </p:txBody>
      </p:sp>
      <p:sp>
        <p:nvSpPr>
          <p:cNvPr id="23" name="Freeform 16">
            <a:extLst>
              <a:ext uri="{FF2B5EF4-FFF2-40B4-BE49-F238E27FC236}">
                <a16:creationId xmlns:a16="http://schemas.microsoft.com/office/drawing/2014/main" id="{6B7E2390-F7FD-BA43-9730-43B2F4209602}"/>
              </a:ext>
            </a:extLst>
          </p:cNvPr>
          <p:cNvSpPr>
            <a:spLocks noChangeArrowheads="1"/>
          </p:cNvSpPr>
          <p:nvPr/>
        </p:nvSpPr>
        <p:spPr bwMode="auto">
          <a:xfrm>
            <a:off x="2550583" y="3237209"/>
            <a:ext cx="496888" cy="552450"/>
          </a:xfrm>
          <a:custGeom>
            <a:avLst/>
            <a:gdLst>
              <a:gd name="T0" fmla="*/ 1151 w 1382"/>
              <a:gd name="T1" fmla="*/ 865 h 1536"/>
              <a:gd name="T2" fmla="*/ 1151 w 1382"/>
              <a:gd name="T3" fmla="*/ 865 h 1536"/>
              <a:gd name="T4" fmla="*/ 1151 w 1382"/>
              <a:gd name="T5" fmla="*/ 533 h 1536"/>
              <a:gd name="T6" fmla="*/ 833 w 1382"/>
              <a:gd name="T7" fmla="*/ 95 h 1536"/>
              <a:gd name="T8" fmla="*/ 691 w 1382"/>
              <a:gd name="T9" fmla="*/ 0 h 1536"/>
              <a:gd name="T10" fmla="*/ 549 w 1382"/>
              <a:gd name="T11" fmla="*/ 95 h 1536"/>
              <a:gd name="T12" fmla="*/ 230 w 1382"/>
              <a:gd name="T13" fmla="*/ 533 h 1536"/>
              <a:gd name="T14" fmla="*/ 230 w 1382"/>
              <a:gd name="T15" fmla="*/ 865 h 1536"/>
              <a:gd name="T16" fmla="*/ 23 w 1382"/>
              <a:gd name="T17" fmla="*/ 1065 h 1536"/>
              <a:gd name="T18" fmla="*/ 0 w 1382"/>
              <a:gd name="T19" fmla="*/ 1119 h 1536"/>
              <a:gd name="T20" fmla="*/ 0 w 1382"/>
              <a:gd name="T21" fmla="*/ 1229 h 1536"/>
              <a:gd name="T22" fmla="*/ 1381 w 1382"/>
              <a:gd name="T23" fmla="*/ 1229 h 1536"/>
              <a:gd name="T24" fmla="*/ 1381 w 1382"/>
              <a:gd name="T25" fmla="*/ 1119 h 1536"/>
              <a:gd name="T26" fmla="*/ 1358 w 1382"/>
              <a:gd name="T27" fmla="*/ 1065 h 1536"/>
              <a:gd name="T28" fmla="*/ 1151 w 1382"/>
              <a:gd name="T29" fmla="*/ 865 h 1536"/>
              <a:gd name="T30" fmla="*/ 691 w 1382"/>
              <a:gd name="T31" fmla="*/ 1535 h 1536"/>
              <a:gd name="T32" fmla="*/ 691 w 1382"/>
              <a:gd name="T33" fmla="*/ 1535 h 1536"/>
              <a:gd name="T34" fmla="*/ 921 w 1382"/>
              <a:gd name="T35" fmla="*/ 1305 h 1536"/>
              <a:gd name="T36" fmla="*/ 461 w 1382"/>
              <a:gd name="T37" fmla="*/ 1305 h 1536"/>
              <a:gd name="T38" fmla="*/ 691 w 1382"/>
              <a:gd name="T39" fmla="*/ 1535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2" h="1536">
                <a:moveTo>
                  <a:pt x="1151" y="865"/>
                </a:moveTo>
                <a:lnTo>
                  <a:pt x="1151" y="865"/>
                </a:lnTo>
                <a:lnTo>
                  <a:pt x="1151" y="533"/>
                </a:lnTo>
                <a:cubicBezTo>
                  <a:pt x="1151" y="328"/>
                  <a:pt x="1018" y="155"/>
                  <a:pt x="833" y="95"/>
                </a:cubicBezTo>
                <a:cubicBezTo>
                  <a:pt x="810" y="39"/>
                  <a:pt x="755" y="0"/>
                  <a:pt x="691" y="0"/>
                </a:cubicBezTo>
                <a:cubicBezTo>
                  <a:pt x="626" y="0"/>
                  <a:pt x="572" y="39"/>
                  <a:pt x="549" y="95"/>
                </a:cubicBezTo>
                <a:cubicBezTo>
                  <a:pt x="364" y="155"/>
                  <a:pt x="230" y="328"/>
                  <a:pt x="230" y="533"/>
                </a:cubicBezTo>
                <a:lnTo>
                  <a:pt x="230" y="865"/>
                </a:lnTo>
                <a:cubicBezTo>
                  <a:pt x="23" y="1065"/>
                  <a:pt x="92" y="998"/>
                  <a:pt x="23" y="1065"/>
                </a:cubicBezTo>
                <a:cubicBezTo>
                  <a:pt x="8" y="1079"/>
                  <a:pt x="0" y="1098"/>
                  <a:pt x="0" y="1119"/>
                </a:cubicBezTo>
                <a:lnTo>
                  <a:pt x="0" y="1229"/>
                </a:lnTo>
                <a:lnTo>
                  <a:pt x="1381" y="1229"/>
                </a:lnTo>
                <a:lnTo>
                  <a:pt x="1381" y="1119"/>
                </a:lnTo>
                <a:cubicBezTo>
                  <a:pt x="1381" y="1098"/>
                  <a:pt x="1373" y="1079"/>
                  <a:pt x="1358" y="1065"/>
                </a:cubicBezTo>
                <a:lnTo>
                  <a:pt x="1151" y="865"/>
                </a:lnTo>
                <a:close/>
                <a:moveTo>
                  <a:pt x="691" y="1535"/>
                </a:moveTo>
                <a:lnTo>
                  <a:pt x="691" y="1535"/>
                </a:lnTo>
                <a:cubicBezTo>
                  <a:pt x="818" y="1535"/>
                  <a:pt x="921" y="1432"/>
                  <a:pt x="921" y="1305"/>
                </a:cubicBezTo>
                <a:lnTo>
                  <a:pt x="461" y="1305"/>
                </a:lnTo>
                <a:cubicBezTo>
                  <a:pt x="461" y="1432"/>
                  <a:pt x="564" y="1535"/>
                  <a:pt x="691" y="1535"/>
                </a:cubicBezTo>
                <a:close/>
              </a:path>
            </a:pathLst>
          </a:custGeom>
          <a:solidFill>
            <a:srgbClr val="CC0000"/>
          </a:solidFill>
          <a:ln>
            <a:noFill/>
          </a:ln>
          <a:effectLst/>
        </p:spPr>
        <p:txBody>
          <a:bodyPr wrap="none" anchor="ctr"/>
          <a:lstStyle/>
          <a:p>
            <a:endParaRPr lang="en-US"/>
          </a:p>
        </p:txBody>
      </p:sp>
      <p:sp>
        <p:nvSpPr>
          <p:cNvPr id="24" name="Freeform 3">
            <a:extLst>
              <a:ext uri="{FF2B5EF4-FFF2-40B4-BE49-F238E27FC236}">
                <a16:creationId xmlns:a16="http://schemas.microsoft.com/office/drawing/2014/main" id="{559975ED-D96B-0643-A317-A99738AB2D2C}"/>
              </a:ext>
            </a:extLst>
          </p:cNvPr>
          <p:cNvSpPr>
            <a:spLocks noChangeArrowheads="1"/>
          </p:cNvSpPr>
          <p:nvPr/>
        </p:nvSpPr>
        <p:spPr bwMode="auto">
          <a:xfrm>
            <a:off x="1442831" y="3332459"/>
            <a:ext cx="552450" cy="361950"/>
          </a:xfrm>
          <a:custGeom>
            <a:avLst/>
            <a:gdLst>
              <a:gd name="T0" fmla="*/ 1180 w 1536"/>
              <a:gd name="T1" fmla="*/ 1004 h 1005"/>
              <a:gd name="T2" fmla="*/ 1180 w 1536"/>
              <a:gd name="T3" fmla="*/ 1004 h 1005"/>
              <a:gd name="T4" fmla="*/ 1180 w 1536"/>
              <a:gd name="T5" fmla="*/ 851 h 1005"/>
              <a:gd name="T6" fmla="*/ 767 w 1536"/>
              <a:gd name="T7" fmla="*/ 710 h 1005"/>
              <a:gd name="T8" fmla="*/ 355 w 1536"/>
              <a:gd name="T9" fmla="*/ 846 h 1005"/>
              <a:gd name="T10" fmla="*/ 355 w 1536"/>
              <a:gd name="T11" fmla="*/ 1004 h 1005"/>
              <a:gd name="T12" fmla="*/ 1180 w 1536"/>
              <a:gd name="T13" fmla="*/ 1004 h 1005"/>
              <a:gd name="T14" fmla="*/ 767 w 1536"/>
              <a:gd name="T15" fmla="*/ 178 h 1005"/>
              <a:gd name="T16" fmla="*/ 767 w 1536"/>
              <a:gd name="T17" fmla="*/ 178 h 1005"/>
              <a:gd name="T18" fmla="*/ 1004 w 1536"/>
              <a:gd name="T19" fmla="*/ 414 h 1005"/>
              <a:gd name="T20" fmla="*/ 767 w 1536"/>
              <a:gd name="T21" fmla="*/ 650 h 1005"/>
              <a:gd name="T22" fmla="*/ 531 w 1536"/>
              <a:gd name="T23" fmla="*/ 414 h 1005"/>
              <a:gd name="T24" fmla="*/ 767 w 1536"/>
              <a:gd name="T25" fmla="*/ 178 h 1005"/>
              <a:gd name="T26" fmla="*/ 313 w 1536"/>
              <a:gd name="T27" fmla="*/ 798 h 1005"/>
              <a:gd name="T28" fmla="*/ 313 w 1536"/>
              <a:gd name="T29" fmla="*/ 798 h 1005"/>
              <a:gd name="T30" fmla="*/ 608 w 1536"/>
              <a:gd name="T31" fmla="*/ 662 h 1005"/>
              <a:gd name="T32" fmla="*/ 496 w 1536"/>
              <a:gd name="T33" fmla="*/ 532 h 1005"/>
              <a:gd name="T34" fmla="*/ 413 w 1536"/>
              <a:gd name="T35" fmla="*/ 527 h 1005"/>
              <a:gd name="T36" fmla="*/ 0 w 1536"/>
              <a:gd name="T37" fmla="*/ 662 h 1005"/>
              <a:gd name="T38" fmla="*/ 0 w 1536"/>
              <a:gd name="T39" fmla="*/ 827 h 1005"/>
              <a:gd name="T40" fmla="*/ 278 w 1536"/>
              <a:gd name="T41" fmla="*/ 827 h 1005"/>
              <a:gd name="T42" fmla="*/ 295 w 1536"/>
              <a:gd name="T43" fmla="*/ 812 h 1005"/>
              <a:gd name="T44" fmla="*/ 313 w 1536"/>
              <a:gd name="T45" fmla="*/ 798 h 1005"/>
              <a:gd name="T46" fmla="*/ 472 w 1536"/>
              <a:gd name="T47" fmla="*/ 414 h 1005"/>
              <a:gd name="T48" fmla="*/ 472 w 1536"/>
              <a:gd name="T49" fmla="*/ 414 h 1005"/>
              <a:gd name="T50" fmla="*/ 633 w 1536"/>
              <a:gd name="T51" fmla="*/ 152 h 1005"/>
              <a:gd name="T52" fmla="*/ 413 w 1536"/>
              <a:gd name="T53" fmla="*/ 0 h 1005"/>
              <a:gd name="T54" fmla="*/ 177 w 1536"/>
              <a:gd name="T55" fmla="*/ 236 h 1005"/>
              <a:gd name="T56" fmla="*/ 413 w 1536"/>
              <a:gd name="T57" fmla="*/ 474 h 1005"/>
              <a:gd name="T58" fmla="*/ 477 w 1536"/>
              <a:gd name="T59" fmla="*/ 463 h 1005"/>
              <a:gd name="T60" fmla="*/ 472 w 1536"/>
              <a:gd name="T61" fmla="*/ 414 h 1005"/>
              <a:gd name="T62" fmla="*/ 1222 w 1536"/>
              <a:gd name="T63" fmla="*/ 798 h 1005"/>
              <a:gd name="T64" fmla="*/ 1222 w 1536"/>
              <a:gd name="T65" fmla="*/ 798 h 1005"/>
              <a:gd name="T66" fmla="*/ 927 w 1536"/>
              <a:gd name="T67" fmla="*/ 662 h 1005"/>
              <a:gd name="T68" fmla="*/ 1039 w 1536"/>
              <a:gd name="T69" fmla="*/ 532 h 1005"/>
              <a:gd name="T70" fmla="*/ 1122 w 1536"/>
              <a:gd name="T71" fmla="*/ 527 h 1005"/>
              <a:gd name="T72" fmla="*/ 1535 w 1536"/>
              <a:gd name="T73" fmla="*/ 662 h 1005"/>
              <a:gd name="T74" fmla="*/ 1535 w 1536"/>
              <a:gd name="T75" fmla="*/ 827 h 1005"/>
              <a:gd name="T76" fmla="*/ 1258 w 1536"/>
              <a:gd name="T77" fmla="*/ 827 h 1005"/>
              <a:gd name="T78" fmla="*/ 1240 w 1536"/>
              <a:gd name="T79" fmla="*/ 812 h 1005"/>
              <a:gd name="T80" fmla="*/ 1222 w 1536"/>
              <a:gd name="T81" fmla="*/ 798 h 1005"/>
              <a:gd name="T82" fmla="*/ 1063 w 1536"/>
              <a:gd name="T83" fmla="*/ 414 h 1005"/>
              <a:gd name="T84" fmla="*/ 1063 w 1536"/>
              <a:gd name="T85" fmla="*/ 414 h 1005"/>
              <a:gd name="T86" fmla="*/ 902 w 1536"/>
              <a:gd name="T87" fmla="*/ 152 h 1005"/>
              <a:gd name="T88" fmla="*/ 1122 w 1536"/>
              <a:gd name="T89" fmla="*/ 0 h 1005"/>
              <a:gd name="T90" fmla="*/ 1358 w 1536"/>
              <a:gd name="T91" fmla="*/ 236 h 1005"/>
              <a:gd name="T92" fmla="*/ 1122 w 1536"/>
              <a:gd name="T93" fmla="*/ 474 h 1005"/>
              <a:gd name="T94" fmla="*/ 1058 w 1536"/>
              <a:gd name="T95" fmla="*/ 463 h 1005"/>
              <a:gd name="T96" fmla="*/ 1063 w 1536"/>
              <a:gd name="T97" fmla="*/ 414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6" h="1005">
                <a:moveTo>
                  <a:pt x="1180" y="1004"/>
                </a:moveTo>
                <a:lnTo>
                  <a:pt x="1180" y="1004"/>
                </a:lnTo>
                <a:lnTo>
                  <a:pt x="1180" y="851"/>
                </a:lnTo>
                <a:cubicBezTo>
                  <a:pt x="1080" y="763"/>
                  <a:pt x="933" y="710"/>
                  <a:pt x="767" y="710"/>
                </a:cubicBezTo>
                <a:cubicBezTo>
                  <a:pt x="602" y="710"/>
                  <a:pt x="461" y="763"/>
                  <a:pt x="355" y="846"/>
                </a:cubicBezTo>
                <a:lnTo>
                  <a:pt x="355" y="1004"/>
                </a:lnTo>
                <a:lnTo>
                  <a:pt x="1180" y="1004"/>
                </a:lnTo>
                <a:close/>
                <a:moveTo>
                  <a:pt x="767" y="178"/>
                </a:moveTo>
                <a:lnTo>
                  <a:pt x="767" y="178"/>
                </a:lnTo>
                <a:cubicBezTo>
                  <a:pt x="898" y="178"/>
                  <a:pt x="1004" y="284"/>
                  <a:pt x="1004" y="414"/>
                </a:cubicBezTo>
                <a:cubicBezTo>
                  <a:pt x="1004" y="545"/>
                  <a:pt x="898" y="650"/>
                  <a:pt x="767" y="650"/>
                </a:cubicBezTo>
                <a:cubicBezTo>
                  <a:pt x="637" y="650"/>
                  <a:pt x="531" y="545"/>
                  <a:pt x="531" y="414"/>
                </a:cubicBezTo>
                <a:cubicBezTo>
                  <a:pt x="531" y="284"/>
                  <a:pt x="637" y="178"/>
                  <a:pt x="767" y="178"/>
                </a:cubicBezTo>
                <a:close/>
                <a:moveTo>
                  <a:pt x="313" y="798"/>
                </a:moveTo>
                <a:lnTo>
                  <a:pt x="313" y="798"/>
                </a:lnTo>
                <a:cubicBezTo>
                  <a:pt x="402" y="733"/>
                  <a:pt x="502" y="686"/>
                  <a:pt x="608" y="662"/>
                </a:cubicBezTo>
                <a:cubicBezTo>
                  <a:pt x="561" y="633"/>
                  <a:pt x="519" y="585"/>
                  <a:pt x="496" y="532"/>
                </a:cubicBezTo>
                <a:cubicBezTo>
                  <a:pt x="466" y="527"/>
                  <a:pt x="442" y="527"/>
                  <a:pt x="413" y="527"/>
                </a:cubicBezTo>
                <a:cubicBezTo>
                  <a:pt x="248" y="527"/>
                  <a:pt x="106" y="580"/>
                  <a:pt x="0" y="662"/>
                </a:cubicBezTo>
                <a:lnTo>
                  <a:pt x="0" y="827"/>
                </a:lnTo>
                <a:lnTo>
                  <a:pt x="278" y="827"/>
                </a:lnTo>
                <a:lnTo>
                  <a:pt x="295" y="812"/>
                </a:lnTo>
                <a:lnTo>
                  <a:pt x="313" y="798"/>
                </a:lnTo>
                <a:close/>
                <a:moveTo>
                  <a:pt x="472" y="414"/>
                </a:moveTo>
                <a:lnTo>
                  <a:pt x="472" y="414"/>
                </a:lnTo>
                <a:cubicBezTo>
                  <a:pt x="472" y="300"/>
                  <a:pt x="538" y="202"/>
                  <a:pt x="633" y="152"/>
                </a:cubicBezTo>
                <a:cubicBezTo>
                  <a:pt x="599" y="64"/>
                  <a:pt x="514" y="0"/>
                  <a:pt x="413" y="0"/>
                </a:cubicBezTo>
                <a:cubicBezTo>
                  <a:pt x="283" y="0"/>
                  <a:pt x="177" y="106"/>
                  <a:pt x="177" y="236"/>
                </a:cubicBezTo>
                <a:cubicBezTo>
                  <a:pt x="177" y="368"/>
                  <a:pt x="283" y="474"/>
                  <a:pt x="413" y="474"/>
                </a:cubicBezTo>
                <a:cubicBezTo>
                  <a:pt x="435" y="474"/>
                  <a:pt x="457" y="469"/>
                  <a:pt x="477" y="463"/>
                </a:cubicBezTo>
                <a:cubicBezTo>
                  <a:pt x="474" y="447"/>
                  <a:pt x="472" y="431"/>
                  <a:pt x="472" y="414"/>
                </a:cubicBezTo>
                <a:close/>
                <a:moveTo>
                  <a:pt x="1222" y="798"/>
                </a:moveTo>
                <a:lnTo>
                  <a:pt x="1222" y="798"/>
                </a:lnTo>
                <a:cubicBezTo>
                  <a:pt x="1133" y="733"/>
                  <a:pt x="1033" y="686"/>
                  <a:pt x="927" y="662"/>
                </a:cubicBezTo>
                <a:cubicBezTo>
                  <a:pt x="974" y="633"/>
                  <a:pt x="1016" y="585"/>
                  <a:pt x="1039" y="532"/>
                </a:cubicBezTo>
                <a:cubicBezTo>
                  <a:pt x="1069" y="527"/>
                  <a:pt x="1093" y="527"/>
                  <a:pt x="1122" y="527"/>
                </a:cubicBezTo>
                <a:cubicBezTo>
                  <a:pt x="1288" y="527"/>
                  <a:pt x="1429" y="580"/>
                  <a:pt x="1535" y="662"/>
                </a:cubicBezTo>
                <a:lnTo>
                  <a:pt x="1535" y="827"/>
                </a:lnTo>
                <a:lnTo>
                  <a:pt x="1258" y="827"/>
                </a:lnTo>
                <a:lnTo>
                  <a:pt x="1240" y="812"/>
                </a:lnTo>
                <a:lnTo>
                  <a:pt x="1222" y="798"/>
                </a:lnTo>
                <a:close/>
                <a:moveTo>
                  <a:pt x="1063" y="414"/>
                </a:moveTo>
                <a:lnTo>
                  <a:pt x="1063" y="414"/>
                </a:lnTo>
                <a:cubicBezTo>
                  <a:pt x="1063" y="300"/>
                  <a:pt x="997" y="202"/>
                  <a:pt x="902" y="152"/>
                </a:cubicBezTo>
                <a:cubicBezTo>
                  <a:pt x="936" y="64"/>
                  <a:pt x="1021" y="0"/>
                  <a:pt x="1122" y="0"/>
                </a:cubicBezTo>
                <a:cubicBezTo>
                  <a:pt x="1252" y="0"/>
                  <a:pt x="1358" y="106"/>
                  <a:pt x="1358" y="236"/>
                </a:cubicBezTo>
                <a:cubicBezTo>
                  <a:pt x="1358" y="368"/>
                  <a:pt x="1252" y="474"/>
                  <a:pt x="1122" y="474"/>
                </a:cubicBezTo>
                <a:cubicBezTo>
                  <a:pt x="1100" y="474"/>
                  <a:pt x="1078" y="469"/>
                  <a:pt x="1058" y="463"/>
                </a:cubicBezTo>
                <a:cubicBezTo>
                  <a:pt x="1061" y="447"/>
                  <a:pt x="1063" y="431"/>
                  <a:pt x="1063" y="414"/>
                </a:cubicBezTo>
                <a:close/>
              </a:path>
            </a:pathLst>
          </a:custGeom>
          <a:solidFill>
            <a:srgbClr val="CC0000"/>
          </a:solidFill>
          <a:ln>
            <a:noFill/>
          </a:ln>
          <a:effectLst/>
        </p:spPr>
        <p:txBody>
          <a:bodyPr wrap="none" anchor="ctr"/>
          <a:lstStyle/>
          <a:p>
            <a:endParaRPr lang="en-US"/>
          </a:p>
        </p:txBody>
      </p:sp>
      <p:sp>
        <p:nvSpPr>
          <p:cNvPr id="25" name="Freeform 4">
            <a:extLst>
              <a:ext uri="{FF2B5EF4-FFF2-40B4-BE49-F238E27FC236}">
                <a16:creationId xmlns:a16="http://schemas.microsoft.com/office/drawing/2014/main" id="{7E6C319E-E57C-BD42-8875-1FE39E903D66}"/>
              </a:ext>
            </a:extLst>
          </p:cNvPr>
          <p:cNvSpPr>
            <a:spLocks noChangeArrowheads="1"/>
          </p:cNvSpPr>
          <p:nvPr/>
        </p:nvSpPr>
        <p:spPr bwMode="auto">
          <a:xfrm>
            <a:off x="532208" y="3268959"/>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26" name="Freeform 10">
            <a:extLst>
              <a:ext uri="{FF2B5EF4-FFF2-40B4-BE49-F238E27FC236}">
                <a16:creationId xmlns:a16="http://schemas.microsoft.com/office/drawing/2014/main" id="{714D833D-8252-774E-A6B4-03F1E1A31485}"/>
              </a:ext>
            </a:extLst>
          </p:cNvPr>
          <p:cNvSpPr>
            <a:spLocks noChangeArrowheads="1"/>
          </p:cNvSpPr>
          <p:nvPr/>
        </p:nvSpPr>
        <p:spPr bwMode="auto">
          <a:xfrm>
            <a:off x="11261528" y="1677992"/>
            <a:ext cx="257175" cy="514350"/>
          </a:xfrm>
          <a:custGeom>
            <a:avLst/>
            <a:gdLst>
              <a:gd name="T0" fmla="*/ 71 w 716"/>
              <a:gd name="T1" fmla="*/ 1429 h 1430"/>
              <a:gd name="T2" fmla="*/ 71 w 716"/>
              <a:gd name="T3" fmla="*/ 1429 h 1430"/>
              <a:gd name="T4" fmla="*/ 644 w 716"/>
              <a:gd name="T5" fmla="*/ 1429 h 1430"/>
              <a:gd name="T6" fmla="*/ 715 w 716"/>
              <a:gd name="T7" fmla="*/ 1358 h 1430"/>
              <a:gd name="T8" fmla="*/ 715 w 716"/>
              <a:gd name="T9" fmla="*/ 0 h 1430"/>
              <a:gd name="T10" fmla="*/ 0 w 716"/>
              <a:gd name="T11" fmla="*/ 0 h 1430"/>
              <a:gd name="T12" fmla="*/ 0 w 716"/>
              <a:gd name="T13" fmla="*/ 1358 h 1430"/>
              <a:gd name="T14" fmla="*/ 71 w 716"/>
              <a:gd name="T15" fmla="*/ 1429 h 1430"/>
              <a:gd name="T16" fmla="*/ 572 w 716"/>
              <a:gd name="T17" fmla="*/ 1287 h 1430"/>
              <a:gd name="T18" fmla="*/ 572 w 716"/>
              <a:gd name="T19" fmla="*/ 1287 h 1430"/>
              <a:gd name="T20" fmla="*/ 143 w 716"/>
              <a:gd name="T21" fmla="*/ 1287 h 1430"/>
              <a:gd name="T22" fmla="*/ 143 w 716"/>
              <a:gd name="T23" fmla="*/ 1001 h 1430"/>
              <a:gd name="T24" fmla="*/ 572 w 716"/>
              <a:gd name="T25" fmla="*/ 1001 h 1430"/>
              <a:gd name="T26" fmla="*/ 572 w 716"/>
              <a:gd name="T27" fmla="*/ 1287 h 1430"/>
              <a:gd name="T28" fmla="*/ 572 w 716"/>
              <a:gd name="T29" fmla="*/ 930 h 1430"/>
              <a:gd name="T30" fmla="*/ 572 w 716"/>
              <a:gd name="T31" fmla="*/ 930 h 1430"/>
              <a:gd name="T32" fmla="*/ 143 w 716"/>
              <a:gd name="T33" fmla="*/ 930 h 1430"/>
              <a:gd name="T34" fmla="*/ 143 w 716"/>
              <a:gd name="T35" fmla="*/ 644 h 1430"/>
              <a:gd name="T36" fmla="*/ 572 w 716"/>
              <a:gd name="T37" fmla="*/ 644 h 1430"/>
              <a:gd name="T38" fmla="*/ 572 w 716"/>
              <a:gd name="T39" fmla="*/ 930 h 1430"/>
              <a:gd name="T40" fmla="*/ 572 w 716"/>
              <a:gd name="T41" fmla="*/ 573 h 1430"/>
              <a:gd name="T42" fmla="*/ 572 w 716"/>
              <a:gd name="T43" fmla="*/ 573 h 1430"/>
              <a:gd name="T44" fmla="*/ 143 w 716"/>
              <a:gd name="T45" fmla="*/ 573 h 1430"/>
              <a:gd name="T46" fmla="*/ 143 w 716"/>
              <a:gd name="T47" fmla="*/ 286 h 1430"/>
              <a:gd name="T48" fmla="*/ 572 w 716"/>
              <a:gd name="T49" fmla="*/ 286 h 1430"/>
              <a:gd name="T50" fmla="*/ 572 w 716"/>
              <a:gd name="T51" fmla="*/ 573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6" h="1430">
                <a:moveTo>
                  <a:pt x="71" y="1429"/>
                </a:moveTo>
                <a:lnTo>
                  <a:pt x="71" y="1429"/>
                </a:lnTo>
                <a:cubicBezTo>
                  <a:pt x="644" y="1429"/>
                  <a:pt x="644" y="1429"/>
                  <a:pt x="644" y="1429"/>
                </a:cubicBezTo>
                <a:cubicBezTo>
                  <a:pt x="683" y="1429"/>
                  <a:pt x="715" y="1397"/>
                  <a:pt x="715" y="1358"/>
                </a:cubicBezTo>
                <a:cubicBezTo>
                  <a:pt x="715" y="0"/>
                  <a:pt x="715" y="0"/>
                  <a:pt x="715" y="0"/>
                </a:cubicBezTo>
                <a:cubicBezTo>
                  <a:pt x="0" y="0"/>
                  <a:pt x="0" y="0"/>
                  <a:pt x="0" y="0"/>
                </a:cubicBezTo>
                <a:cubicBezTo>
                  <a:pt x="0" y="1358"/>
                  <a:pt x="0" y="1358"/>
                  <a:pt x="0" y="1358"/>
                </a:cubicBezTo>
                <a:cubicBezTo>
                  <a:pt x="0" y="1397"/>
                  <a:pt x="32" y="1429"/>
                  <a:pt x="71" y="1429"/>
                </a:cubicBezTo>
                <a:close/>
                <a:moveTo>
                  <a:pt x="572" y="1287"/>
                </a:moveTo>
                <a:lnTo>
                  <a:pt x="572" y="1287"/>
                </a:lnTo>
                <a:cubicBezTo>
                  <a:pt x="143" y="1287"/>
                  <a:pt x="143" y="1287"/>
                  <a:pt x="143" y="1287"/>
                </a:cubicBezTo>
                <a:cubicBezTo>
                  <a:pt x="143" y="1001"/>
                  <a:pt x="143" y="1001"/>
                  <a:pt x="143" y="1001"/>
                </a:cubicBezTo>
                <a:cubicBezTo>
                  <a:pt x="572" y="1001"/>
                  <a:pt x="572" y="1001"/>
                  <a:pt x="572" y="1001"/>
                </a:cubicBezTo>
                <a:lnTo>
                  <a:pt x="572" y="1287"/>
                </a:lnTo>
                <a:close/>
                <a:moveTo>
                  <a:pt x="572" y="930"/>
                </a:moveTo>
                <a:lnTo>
                  <a:pt x="572" y="930"/>
                </a:lnTo>
                <a:cubicBezTo>
                  <a:pt x="143" y="930"/>
                  <a:pt x="143" y="930"/>
                  <a:pt x="143" y="930"/>
                </a:cubicBezTo>
                <a:cubicBezTo>
                  <a:pt x="143" y="644"/>
                  <a:pt x="143" y="644"/>
                  <a:pt x="143" y="644"/>
                </a:cubicBezTo>
                <a:cubicBezTo>
                  <a:pt x="572" y="644"/>
                  <a:pt x="572" y="644"/>
                  <a:pt x="572" y="644"/>
                </a:cubicBezTo>
                <a:lnTo>
                  <a:pt x="572" y="930"/>
                </a:lnTo>
                <a:close/>
                <a:moveTo>
                  <a:pt x="572" y="573"/>
                </a:moveTo>
                <a:lnTo>
                  <a:pt x="572" y="573"/>
                </a:lnTo>
                <a:cubicBezTo>
                  <a:pt x="143" y="573"/>
                  <a:pt x="143" y="573"/>
                  <a:pt x="143" y="573"/>
                </a:cubicBezTo>
                <a:cubicBezTo>
                  <a:pt x="143" y="286"/>
                  <a:pt x="143" y="286"/>
                  <a:pt x="143" y="286"/>
                </a:cubicBezTo>
                <a:cubicBezTo>
                  <a:pt x="572" y="286"/>
                  <a:pt x="572" y="286"/>
                  <a:pt x="572" y="286"/>
                </a:cubicBezTo>
                <a:lnTo>
                  <a:pt x="572" y="573"/>
                </a:lnTo>
                <a:close/>
              </a:path>
            </a:pathLst>
          </a:custGeom>
          <a:solidFill>
            <a:srgbClr val="CC0000"/>
          </a:solidFill>
          <a:ln>
            <a:noFill/>
          </a:ln>
          <a:effectLst/>
        </p:spPr>
        <p:txBody>
          <a:bodyPr wrap="none" anchor="ctr"/>
          <a:lstStyle/>
          <a:p>
            <a:endParaRPr lang="en-US"/>
          </a:p>
        </p:txBody>
      </p:sp>
      <p:sp>
        <p:nvSpPr>
          <p:cNvPr id="27" name="Freeform 11">
            <a:extLst>
              <a:ext uri="{FF2B5EF4-FFF2-40B4-BE49-F238E27FC236}">
                <a16:creationId xmlns:a16="http://schemas.microsoft.com/office/drawing/2014/main" id="{64260417-9733-7146-A4EC-1E86C33D1F07}"/>
              </a:ext>
            </a:extLst>
          </p:cNvPr>
          <p:cNvSpPr>
            <a:spLocks noChangeArrowheads="1"/>
          </p:cNvSpPr>
          <p:nvPr/>
        </p:nvSpPr>
        <p:spPr bwMode="auto">
          <a:xfrm>
            <a:off x="10030519" y="1675923"/>
            <a:ext cx="463550" cy="514350"/>
          </a:xfrm>
          <a:custGeom>
            <a:avLst/>
            <a:gdLst>
              <a:gd name="T0" fmla="*/ 0 w 1286"/>
              <a:gd name="T1" fmla="*/ 0 h 1430"/>
              <a:gd name="T2" fmla="*/ 71 w 1286"/>
              <a:gd name="T3" fmla="*/ 1429 h 1430"/>
              <a:gd name="T4" fmla="*/ 714 w 1286"/>
              <a:gd name="T5" fmla="*/ 1429 h 1430"/>
              <a:gd name="T6" fmla="*/ 1285 w 1286"/>
              <a:gd name="T7" fmla="*/ 1358 h 1430"/>
              <a:gd name="T8" fmla="*/ 0 w 1286"/>
              <a:gd name="T9" fmla="*/ 0 h 1430"/>
              <a:gd name="T10" fmla="*/ 1142 w 1286"/>
              <a:gd name="T11" fmla="*/ 286 h 1430"/>
              <a:gd name="T12" fmla="*/ 857 w 1286"/>
              <a:gd name="T13" fmla="*/ 573 h 1430"/>
              <a:gd name="T14" fmla="*/ 1142 w 1286"/>
              <a:gd name="T15" fmla="*/ 286 h 1430"/>
              <a:gd name="T16" fmla="*/ 1142 w 1286"/>
              <a:gd name="T17" fmla="*/ 930 h 1430"/>
              <a:gd name="T18" fmla="*/ 857 w 1286"/>
              <a:gd name="T19" fmla="*/ 644 h 1430"/>
              <a:gd name="T20" fmla="*/ 1142 w 1286"/>
              <a:gd name="T21" fmla="*/ 930 h 1430"/>
              <a:gd name="T22" fmla="*/ 143 w 1286"/>
              <a:gd name="T23" fmla="*/ 644 h 1430"/>
              <a:gd name="T24" fmla="*/ 428 w 1286"/>
              <a:gd name="T25" fmla="*/ 930 h 1430"/>
              <a:gd name="T26" fmla="*/ 143 w 1286"/>
              <a:gd name="T27" fmla="*/ 644 h 1430"/>
              <a:gd name="T28" fmla="*/ 500 w 1286"/>
              <a:gd name="T29" fmla="*/ 644 h 1430"/>
              <a:gd name="T30" fmla="*/ 785 w 1286"/>
              <a:gd name="T31" fmla="*/ 930 h 1430"/>
              <a:gd name="T32" fmla="*/ 500 w 1286"/>
              <a:gd name="T33" fmla="*/ 644 h 1430"/>
              <a:gd name="T34" fmla="*/ 785 w 1286"/>
              <a:gd name="T35" fmla="*/ 286 h 1430"/>
              <a:gd name="T36" fmla="*/ 500 w 1286"/>
              <a:gd name="T37" fmla="*/ 573 h 1430"/>
              <a:gd name="T38" fmla="*/ 785 w 1286"/>
              <a:gd name="T39" fmla="*/ 286 h 1430"/>
              <a:gd name="T40" fmla="*/ 428 w 1286"/>
              <a:gd name="T41" fmla="*/ 286 h 1430"/>
              <a:gd name="T42" fmla="*/ 143 w 1286"/>
              <a:gd name="T43" fmla="*/ 573 h 1430"/>
              <a:gd name="T44" fmla="*/ 428 w 1286"/>
              <a:gd name="T45" fmla="*/ 286 h 1430"/>
              <a:gd name="T46" fmla="*/ 143 w 1286"/>
              <a:gd name="T47" fmla="*/ 1001 h 1430"/>
              <a:gd name="T48" fmla="*/ 428 w 1286"/>
              <a:gd name="T49" fmla="*/ 1287 h 1430"/>
              <a:gd name="T50" fmla="*/ 143 w 1286"/>
              <a:gd name="T51" fmla="*/ 1001 h 1430"/>
              <a:gd name="T52" fmla="*/ 500 w 1286"/>
              <a:gd name="T53" fmla="*/ 1287 h 1430"/>
              <a:gd name="T54" fmla="*/ 785 w 1286"/>
              <a:gd name="T55" fmla="*/ 1001 h 1430"/>
              <a:gd name="T56" fmla="*/ 500 w 1286"/>
              <a:gd name="T57" fmla="*/ 1287 h 1430"/>
              <a:gd name="T58" fmla="*/ 857 w 1286"/>
              <a:gd name="T59" fmla="*/ 1287 h 1430"/>
              <a:gd name="T60" fmla="*/ 1142 w 1286"/>
              <a:gd name="T61" fmla="*/ 1001 h 1430"/>
              <a:gd name="T62" fmla="*/ 857 w 1286"/>
              <a:gd name="T63" fmla="*/ 1287 h 1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6" h="1430">
                <a:moveTo>
                  <a:pt x="0" y="0"/>
                </a:moveTo>
                <a:lnTo>
                  <a:pt x="0" y="0"/>
                </a:lnTo>
                <a:cubicBezTo>
                  <a:pt x="0" y="1358"/>
                  <a:pt x="0" y="1358"/>
                  <a:pt x="0" y="1358"/>
                </a:cubicBezTo>
                <a:cubicBezTo>
                  <a:pt x="0" y="1397"/>
                  <a:pt x="31" y="1429"/>
                  <a:pt x="71" y="1429"/>
                </a:cubicBezTo>
                <a:cubicBezTo>
                  <a:pt x="571" y="1429"/>
                  <a:pt x="571" y="1429"/>
                  <a:pt x="571" y="1429"/>
                </a:cubicBezTo>
                <a:cubicBezTo>
                  <a:pt x="714" y="1429"/>
                  <a:pt x="714" y="1429"/>
                  <a:pt x="714" y="1429"/>
                </a:cubicBezTo>
                <a:cubicBezTo>
                  <a:pt x="1214" y="1429"/>
                  <a:pt x="1214" y="1429"/>
                  <a:pt x="1214" y="1429"/>
                </a:cubicBezTo>
                <a:cubicBezTo>
                  <a:pt x="1253" y="1429"/>
                  <a:pt x="1285" y="1397"/>
                  <a:pt x="1285" y="1358"/>
                </a:cubicBezTo>
                <a:cubicBezTo>
                  <a:pt x="1285" y="0"/>
                  <a:pt x="1285" y="0"/>
                  <a:pt x="1285" y="0"/>
                </a:cubicBezTo>
                <a:lnTo>
                  <a:pt x="0" y="0"/>
                </a:lnTo>
                <a:close/>
                <a:moveTo>
                  <a:pt x="1142" y="286"/>
                </a:moveTo>
                <a:lnTo>
                  <a:pt x="1142" y="286"/>
                </a:lnTo>
                <a:cubicBezTo>
                  <a:pt x="1142" y="573"/>
                  <a:pt x="1142" y="573"/>
                  <a:pt x="1142" y="573"/>
                </a:cubicBezTo>
                <a:cubicBezTo>
                  <a:pt x="857" y="573"/>
                  <a:pt x="857" y="573"/>
                  <a:pt x="857" y="573"/>
                </a:cubicBezTo>
                <a:cubicBezTo>
                  <a:pt x="857" y="286"/>
                  <a:pt x="857" y="286"/>
                  <a:pt x="857" y="286"/>
                </a:cubicBezTo>
                <a:lnTo>
                  <a:pt x="1142" y="286"/>
                </a:lnTo>
                <a:close/>
                <a:moveTo>
                  <a:pt x="1142" y="930"/>
                </a:moveTo>
                <a:lnTo>
                  <a:pt x="1142" y="930"/>
                </a:lnTo>
                <a:cubicBezTo>
                  <a:pt x="857" y="930"/>
                  <a:pt x="857" y="930"/>
                  <a:pt x="857" y="930"/>
                </a:cubicBezTo>
                <a:cubicBezTo>
                  <a:pt x="857" y="644"/>
                  <a:pt x="857" y="644"/>
                  <a:pt x="857" y="644"/>
                </a:cubicBezTo>
                <a:cubicBezTo>
                  <a:pt x="1142" y="644"/>
                  <a:pt x="1142" y="644"/>
                  <a:pt x="1142" y="644"/>
                </a:cubicBezTo>
                <a:lnTo>
                  <a:pt x="1142" y="930"/>
                </a:lnTo>
                <a:close/>
                <a:moveTo>
                  <a:pt x="143" y="644"/>
                </a:moveTo>
                <a:lnTo>
                  <a:pt x="143" y="644"/>
                </a:lnTo>
                <a:cubicBezTo>
                  <a:pt x="428" y="644"/>
                  <a:pt x="428" y="644"/>
                  <a:pt x="428" y="644"/>
                </a:cubicBezTo>
                <a:cubicBezTo>
                  <a:pt x="428" y="930"/>
                  <a:pt x="428" y="930"/>
                  <a:pt x="428" y="930"/>
                </a:cubicBezTo>
                <a:cubicBezTo>
                  <a:pt x="143" y="930"/>
                  <a:pt x="143" y="930"/>
                  <a:pt x="143" y="930"/>
                </a:cubicBezTo>
                <a:lnTo>
                  <a:pt x="143" y="644"/>
                </a:lnTo>
                <a:close/>
                <a:moveTo>
                  <a:pt x="500" y="644"/>
                </a:moveTo>
                <a:lnTo>
                  <a:pt x="500" y="644"/>
                </a:lnTo>
                <a:cubicBezTo>
                  <a:pt x="785" y="644"/>
                  <a:pt x="785" y="644"/>
                  <a:pt x="785" y="644"/>
                </a:cubicBezTo>
                <a:cubicBezTo>
                  <a:pt x="785" y="930"/>
                  <a:pt x="785" y="930"/>
                  <a:pt x="785" y="930"/>
                </a:cubicBezTo>
                <a:cubicBezTo>
                  <a:pt x="500" y="930"/>
                  <a:pt x="500" y="930"/>
                  <a:pt x="500" y="930"/>
                </a:cubicBezTo>
                <a:lnTo>
                  <a:pt x="500" y="644"/>
                </a:lnTo>
                <a:close/>
                <a:moveTo>
                  <a:pt x="785" y="286"/>
                </a:moveTo>
                <a:lnTo>
                  <a:pt x="785" y="286"/>
                </a:lnTo>
                <a:cubicBezTo>
                  <a:pt x="785" y="573"/>
                  <a:pt x="785" y="573"/>
                  <a:pt x="785" y="573"/>
                </a:cubicBezTo>
                <a:cubicBezTo>
                  <a:pt x="500" y="573"/>
                  <a:pt x="500" y="573"/>
                  <a:pt x="500" y="573"/>
                </a:cubicBezTo>
                <a:cubicBezTo>
                  <a:pt x="500" y="286"/>
                  <a:pt x="500" y="286"/>
                  <a:pt x="500" y="286"/>
                </a:cubicBezTo>
                <a:lnTo>
                  <a:pt x="785" y="286"/>
                </a:lnTo>
                <a:close/>
                <a:moveTo>
                  <a:pt x="428" y="286"/>
                </a:moveTo>
                <a:lnTo>
                  <a:pt x="428" y="286"/>
                </a:lnTo>
                <a:cubicBezTo>
                  <a:pt x="428" y="573"/>
                  <a:pt x="428" y="573"/>
                  <a:pt x="428" y="573"/>
                </a:cubicBezTo>
                <a:cubicBezTo>
                  <a:pt x="143" y="573"/>
                  <a:pt x="143" y="573"/>
                  <a:pt x="143" y="573"/>
                </a:cubicBezTo>
                <a:cubicBezTo>
                  <a:pt x="143" y="286"/>
                  <a:pt x="143" y="286"/>
                  <a:pt x="143" y="286"/>
                </a:cubicBezTo>
                <a:lnTo>
                  <a:pt x="428" y="286"/>
                </a:lnTo>
                <a:close/>
                <a:moveTo>
                  <a:pt x="143" y="1001"/>
                </a:moveTo>
                <a:lnTo>
                  <a:pt x="143" y="1001"/>
                </a:lnTo>
                <a:cubicBezTo>
                  <a:pt x="428" y="1001"/>
                  <a:pt x="428" y="1001"/>
                  <a:pt x="428" y="1001"/>
                </a:cubicBezTo>
                <a:cubicBezTo>
                  <a:pt x="428" y="1287"/>
                  <a:pt x="428" y="1287"/>
                  <a:pt x="428" y="1287"/>
                </a:cubicBezTo>
                <a:cubicBezTo>
                  <a:pt x="143" y="1287"/>
                  <a:pt x="143" y="1287"/>
                  <a:pt x="143" y="1287"/>
                </a:cubicBezTo>
                <a:lnTo>
                  <a:pt x="143" y="1001"/>
                </a:lnTo>
                <a:close/>
                <a:moveTo>
                  <a:pt x="500" y="1287"/>
                </a:moveTo>
                <a:lnTo>
                  <a:pt x="500" y="1287"/>
                </a:lnTo>
                <a:cubicBezTo>
                  <a:pt x="500" y="1001"/>
                  <a:pt x="500" y="1001"/>
                  <a:pt x="500" y="1001"/>
                </a:cubicBezTo>
                <a:cubicBezTo>
                  <a:pt x="785" y="1001"/>
                  <a:pt x="785" y="1001"/>
                  <a:pt x="785" y="1001"/>
                </a:cubicBezTo>
                <a:cubicBezTo>
                  <a:pt x="785" y="1287"/>
                  <a:pt x="785" y="1287"/>
                  <a:pt x="785" y="1287"/>
                </a:cubicBezTo>
                <a:lnTo>
                  <a:pt x="500" y="1287"/>
                </a:lnTo>
                <a:close/>
                <a:moveTo>
                  <a:pt x="857" y="1287"/>
                </a:moveTo>
                <a:lnTo>
                  <a:pt x="857" y="1287"/>
                </a:lnTo>
                <a:cubicBezTo>
                  <a:pt x="857" y="1001"/>
                  <a:pt x="857" y="1001"/>
                  <a:pt x="857" y="1001"/>
                </a:cubicBezTo>
                <a:cubicBezTo>
                  <a:pt x="1142" y="1001"/>
                  <a:pt x="1142" y="1001"/>
                  <a:pt x="1142" y="1001"/>
                </a:cubicBezTo>
                <a:cubicBezTo>
                  <a:pt x="1142" y="1287"/>
                  <a:pt x="1142" y="1287"/>
                  <a:pt x="1142" y="1287"/>
                </a:cubicBezTo>
                <a:lnTo>
                  <a:pt x="857" y="1287"/>
                </a:lnTo>
                <a:close/>
              </a:path>
            </a:pathLst>
          </a:custGeom>
          <a:solidFill>
            <a:srgbClr val="CC0000"/>
          </a:solidFill>
          <a:ln>
            <a:noFill/>
          </a:ln>
          <a:effectLst/>
        </p:spPr>
        <p:txBody>
          <a:bodyPr wrap="none" anchor="ctr"/>
          <a:lstStyle/>
          <a:p>
            <a:endParaRPr lang="en-US"/>
          </a:p>
        </p:txBody>
      </p:sp>
      <p:sp>
        <p:nvSpPr>
          <p:cNvPr id="28" name="Freeform 12">
            <a:extLst>
              <a:ext uri="{FF2B5EF4-FFF2-40B4-BE49-F238E27FC236}">
                <a16:creationId xmlns:a16="http://schemas.microsoft.com/office/drawing/2014/main" id="{2AF46EB3-7B6A-404C-932E-92421BC3BB5F}"/>
              </a:ext>
            </a:extLst>
          </p:cNvPr>
          <p:cNvSpPr>
            <a:spLocks noChangeArrowheads="1"/>
          </p:cNvSpPr>
          <p:nvPr/>
        </p:nvSpPr>
        <p:spPr bwMode="auto">
          <a:xfrm>
            <a:off x="8827724" y="1677713"/>
            <a:ext cx="514350" cy="515938"/>
          </a:xfrm>
          <a:custGeom>
            <a:avLst/>
            <a:gdLst>
              <a:gd name="T0" fmla="*/ 501 w 1430"/>
              <a:gd name="T1" fmla="*/ 501 h 1431"/>
              <a:gd name="T2" fmla="*/ 501 w 1430"/>
              <a:gd name="T3" fmla="*/ 501 h 1431"/>
              <a:gd name="T4" fmla="*/ 929 w 1430"/>
              <a:gd name="T5" fmla="*/ 501 h 1431"/>
              <a:gd name="T6" fmla="*/ 1000 w 1430"/>
              <a:gd name="T7" fmla="*/ 429 h 1431"/>
              <a:gd name="T8" fmla="*/ 1000 w 1430"/>
              <a:gd name="T9" fmla="*/ 0 h 1431"/>
              <a:gd name="T10" fmla="*/ 429 w 1430"/>
              <a:gd name="T11" fmla="*/ 0 h 1431"/>
              <a:gd name="T12" fmla="*/ 429 w 1430"/>
              <a:gd name="T13" fmla="*/ 429 h 1431"/>
              <a:gd name="T14" fmla="*/ 501 w 1430"/>
              <a:gd name="T15" fmla="*/ 501 h 1431"/>
              <a:gd name="T16" fmla="*/ 572 w 1430"/>
              <a:gd name="T17" fmla="*/ 215 h 1431"/>
              <a:gd name="T18" fmla="*/ 572 w 1430"/>
              <a:gd name="T19" fmla="*/ 215 h 1431"/>
              <a:gd name="T20" fmla="*/ 858 w 1430"/>
              <a:gd name="T21" fmla="*/ 215 h 1431"/>
              <a:gd name="T22" fmla="*/ 858 w 1430"/>
              <a:gd name="T23" fmla="*/ 357 h 1431"/>
              <a:gd name="T24" fmla="*/ 572 w 1430"/>
              <a:gd name="T25" fmla="*/ 357 h 1431"/>
              <a:gd name="T26" fmla="*/ 572 w 1430"/>
              <a:gd name="T27" fmla="*/ 215 h 1431"/>
              <a:gd name="T28" fmla="*/ 0 w 1430"/>
              <a:gd name="T29" fmla="*/ 1358 h 1431"/>
              <a:gd name="T30" fmla="*/ 0 w 1430"/>
              <a:gd name="T31" fmla="*/ 1358 h 1431"/>
              <a:gd name="T32" fmla="*/ 71 w 1430"/>
              <a:gd name="T33" fmla="*/ 1430 h 1431"/>
              <a:gd name="T34" fmla="*/ 501 w 1430"/>
              <a:gd name="T35" fmla="*/ 1430 h 1431"/>
              <a:gd name="T36" fmla="*/ 572 w 1430"/>
              <a:gd name="T37" fmla="*/ 1358 h 1431"/>
              <a:gd name="T38" fmla="*/ 572 w 1430"/>
              <a:gd name="T39" fmla="*/ 930 h 1431"/>
              <a:gd name="T40" fmla="*/ 0 w 1430"/>
              <a:gd name="T41" fmla="*/ 930 h 1431"/>
              <a:gd name="T42" fmla="*/ 0 w 1430"/>
              <a:gd name="T43" fmla="*/ 1358 h 1431"/>
              <a:gd name="T44" fmla="*/ 142 w 1430"/>
              <a:gd name="T45" fmla="*/ 1144 h 1431"/>
              <a:gd name="T46" fmla="*/ 142 w 1430"/>
              <a:gd name="T47" fmla="*/ 1144 h 1431"/>
              <a:gd name="T48" fmla="*/ 429 w 1430"/>
              <a:gd name="T49" fmla="*/ 1144 h 1431"/>
              <a:gd name="T50" fmla="*/ 429 w 1430"/>
              <a:gd name="T51" fmla="*/ 1287 h 1431"/>
              <a:gd name="T52" fmla="*/ 142 w 1430"/>
              <a:gd name="T53" fmla="*/ 1287 h 1431"/>
              <a:gd name="T54" fmla="*/ 142 w 1430"/>
              <a:gd name="T55" fmla="*/ 1144 h 1431"/>
              <a:gd name="T56" fmla="*/ 858 w 1430"/>
              <a:gd name="T57" fmla="*/ 930 h 1431"/>
              <a:gd name="T58" fmla="*/ 858 w 1430"/>
              <a:gd name="T59" fmla="*/ 930 h 1431"/>
              <a:gd name="T60" fmla="*/ 858 w 1430"/>
              <a:gd name="T61" fmla="*/ 1358 h 1431"/>
              <a:gd name="T62" fmla="*/ 929 w 1430"/>
              <a:gd name="T63" fmla="*/ 1430 h 1431"/>
              <a:gd name="T64" fmla="*/ 1357 w 1430"/>
              <a:gd name="T65" fmla="*/ 1430 h 1431"/>
              <a:gd name="T66" fmla="*/ 1429 w 1430"/>
              <a:gd name="T67" fmla="*/ 1358 h 1431"/>
              <a:gd name="T68" fmla="*/ 1429 w 1430"/>
              <a:gd name="T69" fmla="*/ 930 h 1431"/>
              <a:gd name="T70" fmla="*/ 858 w 1430"/>
              <a:gd name="T71" fmla="*/ 930 h 1431"/>
              <a:gd name="T72" fmla="*/ 1286 w 1430"/>
              <a:gd name="T73" fmla="*/ 1287 h 1431"/>
              <a:gd name="T74" fmla="*/ 1286 w 1430"/>
              <a:gd name="T75" fmla="*/ 1287 h 1431"/>
              <a:gd name="T76" fmla="*/ 1000 w 1430"/>
              <a:gd name="T77" fmla="*/ 1287 h 1431"/>
              <a:gd name="T78" fmla="*/ 1000 w 1430"/>
              <a:gd name="T79" fmla="*/ 1144 h 1431"/>
              <a:gd name="T80" fmla="*/ 1286 w 1430"/>
              <a:gd name="T81" fmla="*/ 1144 h 1431"/>
              <a:gd name="T82" fmla="*/ 1286 w 1430"/>
              <a:gd name="T83" fmla="*/ 1287 h 1431"/>
              <a:gd name="T84" fmla="*/ 358 w 1430"/>
              <a:gd name="T85" fmla="*/ 787 h 1431"/>
              <a:gd name="T86" fmla="*/ 358 w 1430"/>
              <a:gd name="T87" fmla="*/ 787 h 1431"/>
              <a:gd name="T88" fmla="*/ 1072 w 1430"/>
              <a:gd name="T89" fmla="*/ 787 h 1431"/>
              <a:gd name="T90" fmla="*/ 1072 w 1430"/>
              <a:gd name="T91" fmla="*/ 858 h 1431"/>
              <a:gd name="T92" fmla="*/ 1215 w 1430"/>
              <a:gd name="T93" fmla="*/ 858 h 1431"/>
              <a:gd name="T94" fmla="*/ 1215 w 1430"/>
              <a:gd name="T95" fmla="*/ 787 h 1431"/>
              <a:gd name="T96" fmla="*/ 1072 w 1430"/>
              <a:gd name="T97" fmla="*/ 644 h 1431"/>
              <a:gd name="T98" fmla="*/ 786 w 1430"/>
              <a:gd name="T99" fmla="*/ 644 h 1431"/>
              <a:gd name="T100" fmla="*/ 786 w 1430"/>
              <a:gd name="T101" fmla="*/ 573 h 1431"/>
              <a:gd name="T102" fmla="*/ 643 w 1430"/>
              <a:gd name="T103" fmla="*/ 573 h 1431"/>
              <a:gd name="T104" fmla="*/ 643 w 1430"/>
              <a:gd name="T105" fmla="*/ 644 h 1431"/>
              <a:gd name="T106" fmla="*/ 358 w 1430"/>
              <a:gd name="T107" fmla="*/ 644 h 1431"/>
              <a:gd name="T108" fmla="*/ 215 w 1430"/>
              <a:gd name="T109" fmla="*/ 787 h 1431"/>
              <a:gd name="T110" fmla="*/ 215 w 1430"/>
              <a:gd name="T111" fmla="*/ 858 h 1431"/>
              <a:gd name="T112" fmla="*/ 358 w 1430"/>
              <a:gd name="T113" fmla="*/ 858 h 1431"/>
              <a:gd name="T114" fmla="*/ 358 w 1430"/>
              <a:gd name="T115" fmla="*/ 787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0" h="1431">
                <a:moveTo>
                  <a:pt x="501" y="501"/>
                </a:moveTo>
                <a:lnTo>
                  <a:pt x="501" y="501"/>
                </a:lnTo>
                <a:cubicBezTo>
                  <a:pt x="929" y="501"/>
                  <a:pt x="786" y="501"/>
                  <a:pt x="929" y="501"/>
                </a:cubicBezTo>
                <a:cubicBezTo>
                  <a:pt x="968" y="501"/>
                  <a:pt x="1000" y="469"/>
                  <a:pt x="1000" y="429"/>
                </a:cubicBezTo>
                <a:lnTo>
                  <a:pt x="1000" y="0"/>
                </a:lnTo>
                <a:lnTo>
                  <a:pt x="429" y="0"/>
                </a:lnTo>
                <a:lnTo>
                  <a:pt x="429" y="429"/>
                </a:lnTo>
                <a:cubicBezTo>
                  <a:pt x="429" y="469"/>
                  <a:pt x="460" y="501"/>
                  <a:pt x="501" y="501"/>
                </a:cubicBezTo>
                <a:close/>
                <a:moveTo>
                  <a:pt x="572" y="215"/>
                </a:moveTo>
                <a:lnTo>
                  <a:pt x="572" y="215"/>
                </a:lnTo>
                <a:lnTo>
                  <a:pt x="858" y="215"/>
                </a:lnTo>
                <a:lnTo>
                  <a:pt x="858" y="357"/>
                </a:lnTo>
                <a:lnTo>
                  <a:pt x="572" y="357"/>
                </a:lnTo>
                <a:lnTo>
                  <a:pt x="572" y="215"/>
                </a:lnTo>
                <a:close/>
                <a:moveTo>
                  <a:pt x="0" y="1358"/>
                </a:moveTo>
                <a:lnTo>
                  <a:pt x="0" y="1358"/>
                </a:lnTo>
                <a:cubicBezTo>
                  <a:pt x="0" y="1397"/>
                  <a:pt x="32" y="1430"/>
                  <a:pt x="71" y="1430"/>
                </a:cubicBezTo>
                <a:lnTo>
                  <a:pt x="501" y="1430"/>
                </a:lnTo>
                <a:cubicBezTo>
                  <a:pt x="540" y="1430"/>
                  <a:pt x="572" y="1397"/>
                  <a:pt x="572" y="1358"/>
                </a:cubicBezTo>
                <a:lnTo>
                  <a:pt x="572" y="930"/>
                </a:lnTo>
                <a:lnTo>
                  <a:pt x="0" y="930"/>
                </a:lnTo>
                <a:lnTo>
                  <a:pt x="0" y="1358"/>
                </a:lnTo>
                <a:close/>
                <a:moveTo>
                  <a:pt x="142" y="1144"/>
                </a:moveTo>
                <a:lnTo>
                  <a:pt x="142" y="1144"/>
                </a:lnTo>
                <a:lnTo>
                  <a:pt x="429" y="1144"/>
                </a:lnTo>
                <a:lnTo>
                  <a:pt x="429" y="1287"/>
                </a:lnTo>
                <a:lnTo>
                  <a:pt x="142" y="1287"/>
                </a:lnTo>
                <a:lnTo>
                  <a:pt x="142" y="1144"/>
                </a:lnTo>
                <a:close/>
                <a:moveTo>
                  <a:pt x="858" y="930"/>
                </a:moveTo>
                <a:lnTo>
                  <a:pt x="858" y="930"/>
                </a:lnTo>
                <a:lnTo>
                  <a:pt x="858" y="1358"/>
                </a:lnTo>
                <a:cubicBezTo>
                  <a:pt x="858" y="1397"/>
                  <a:pt x="889" y="1430"/>
                  <a:pt x="929" y="1430"/>
                </a:cubicBezTo>
                <a:lnTo>
                  <a:pt x="1357" y="1430"/>
                </a:lnTo>
                <a:cubicBezTo>
                  <a:pt x="1397" y="1430"/>
                  <a:pt x="1429" y="1397"/>
                  <a:pt x="1429" y="1358"/>
                </a:cubicBezTo>
                <a:lnTo>
                  <a:pt x="1429" y="930"/>
                </a:lnTo>
                <a:lnTo>
                  <a:pt x="858" y="930"/>
                </a:lnTo>
                <a:close/>
                <a:moveTo>
                  <a:pt x="1286" y="1287"/>
                </a:moveTo>
                <a:lnTo>
                  <a:pt x="1286" y="1287"/>
                </a:lnTo>
                <a:lnTo>
                  <a:pt x="1000" y="1287"/>
                </a:lnTo>
                <a:lnTo>
                  <a:pt x="1000" y="1144"/>
                </a:lnTo>
                <a:lnTo>
                  <a:pt x="1286" y="1144"/>
                </a:lnTo>
                <a:lnTo>
                  <a:pt x="1286" y="1287"/>
                </a:lnTo>
                <a:close/>
                <a:moveTo>
                  <a:pt x="358" y="787"/>
                </a:moveTo>
                <a:lnTo>
                  <a:pt x="358" y="787"/>
                </a:lnTo>
                <a:lnTo>
                  <a:pt x="1072" y="787"/>
                </a:lnTo>
                <a:lnTo>
                  <a:pt x="1072" y="858"/>
                </a:lnTo>
                <a:lnTo>
                  <a:pt x="1215" y="858"/>
                </a:lnTo>
                <a:lnTo>
                  <a:pt x="1215" y="787"/>
                </a:lnTo>
                <a:cubicBezTo>
                  <a:pt x="1215" y="707"/>
                  <a:pt x="1150" y="644"/>
                  <a:pt x="1072" y="644"/>
                </a:cubicBezTo>
                <a:lnTo>
                  <a:pt x="786" y="644"/>
                </a:lnTo>
                <a:lnTo>
                  <a:pt x="786" y="573"/>
                </a:lnTo>
                <a:lnTo>
                  <a:pt x="643" y="573"/>
                </a:lnTo>
                <a:lnTo>
                  <a:pt x="643" y="644"/>
                </a:lnTo>
                <a:cubicBezTo>
                  <a:pt x="358" y="644"/>
                  <a:pt x="453" y="644"/>
                  <a:pt x="358" y="644"/>
                </a:cubicBezTo>
                <a:cubicBezTo>
                  <a:pt x="278" y="644"/>
                  <a:pt x="215" y="707"/>
                  <a:pt x="215" y="787"/>
                </a:cubicBezTo>
                <a:lnTo>
                  <a:pt x="215" y="858"/>
                </a:lnTo>
                <a:lnTo>
                  <a:pt x="358" y="858"/>
                </a:lnTo>
                <a:lnTo>
                  <a:pt x="358" y="787"/>
                </a:lnTo>
                <a:close/>
              </a:path>
            </a:pathLst>
          </a:custGeom>
          <a:solidFill>
            <a:srgbClr val="CC0000"/>
          </a:solidFill>
          <a:ln>
            <a:noFill/>
          </a:ln>
          <a:effectLst/>
        </p:spPr>
        <p:txBody>
          <a:bodyPr wrap="none" anchor="ctr"/>
          <a:lstStyle/>
          <a:p>
            <a:endParaRPr lang="en-US"/>
          </a:p>
        </p:txBody>
      </p:sp>
      <p:sp>
        <p:nvSpPr>
          <p:cNvPr id="29" name="Freeform 15">
            <a:extLst>
              <a:ext uri="{FF2B5EF4-FFF2-40B4-BE49-F238E27FC236}">
                <a16:creationId xmlns:a16="http://schemas.microsoft.com/office/drawing/2014/main" id="{F9EED1C1-DED8-FC45-A45C-0C1230E937E7}"/>
              </a:ext>
            </a:extLst>
          </p:cNvPr>
          <p:cNvSpPr>
            <a:spLocks noChangeArrowheads="1"/>
          </p:cNvSpPr>
          <p:nvPr/>
        </p:nvSpPr>
        <p:spPr bwMode="auto">
          <a:xfrm>
            <a:off x="7804989" y="1658664"/>
            <a:ext cx="514350" cy="554037"/>
          </a:xfrm>
          <a:custGeom>
            <a:avLst/>
            <a:gdLst>
              <a:gd name="T0" fmla="*/ 393 w 1428"/>
              <a:gd name="T1" fmla="*/ 1110 h 1537"/>
              <a:gd name="T2" fmla="*/ 0 w 1428"/>
              <a:gd name="T3" fmla="*/ 1245 h 1537"/>
              <a:gd name="T4" fmla="*/ 571 w 1428"/>
              <a:gd name="T5" fmla="*/ 1308 h 1537"/>
              <a:gd name="T6" fmla="*/ 393 w 1428"/>
              <a:gd name="T7" fmla="*/ 1110 h 1537"/>
              <a:gd name="T8" fmla="*/ 571 w 1428"/>
              <a:gd name="T9" fmla="*/ 577 h 1537"/>
              <a:gd name="T10" fmla="*/ 785 w 1428"/>
              <a:gd name="T11" fmla="*/ 484 h 1537"/>
              <a:gd name="T12" fmla="*/ 393 w 1428"/>
              <a:gd name="T13" fmla="*/ 321 h 1537"/>
              <a:gd name="T14" fmla="*/ 0 w 1428"/>
              <a:gd name="T15" fmla="*/ 592 h 1537"/>
              <a:gd name="T16" fmla="*/ 571 w 1428"/>
              <a:gd name="T17" fmla="*/ 658 h 1537"/>
              <a:gd name="T18" fmla="*/ 571 w 1428"/>
              <a:gd name="T19" fmla="*/ 577 h 1537"/>
              <a:gd name="T20" fmla="*/ 393 w 1428"/>
              <a:gd name="T21" fmla="*/ 786 h 1537"/>
              <a:gd name="T22" fmla="*/ 0 w 1428"/>
              <a:gd name="T23" fmla="*/ 921 h 1537"/>
              <a:gd name="T24" fmla="*/ 571 w 1428"/>
              <a:gd name="T25" fmla="*/ 984 h 1537"/>
              <a:gd name="T26" fmla="*/ 393 w 1428"/>
              <a:gd name="T27" fmla="*/ 786 h 1537"/>
              <a:gd name="T28" fmla="*/ 1035 w 1428"/>
              <a:gd name="T29" fmla="*/ 1536 h 1537"/>
              <a:gd name="T30" fmla="*/ 643 w 1428"/>
              <a:gd name="T31" fmla="*/ 1459 h 1537"/>
              <a:gd name="T32" fmla="*/ 1035 w 1428"/>
              <a:gd name="T33" fmla="*/ 1324 h 1537"/>
              <a:gd name="T34" fmla="*/ 1427 w 1428"/>
              <a:gd name="T35" fmla="*/ 1459 h 1537"/>
              <a:gd name="T36" fmla="*/ 1427 w 1428"/>
              <a:gd name="T37" fmla="*/ 806 h 1537"/>
              <a:gd name="T38" fmla="*/ 1427 w 1428"/>
              <a:gd name="T39" fmla="*/ 806 h 1537"/>
              <a:gd name="T40" fmla="*/ 1427 w 1428"/>
              <a:gd name="T41" fmla="*/ 806 h 1537"/>
              <a:gd name="T42" fmla="*/ 643 w 1428"/>
              <a:gd name="T43" fmla="*/ 806 h 1537"/>
              <a:gd name="T44" fmla="*/ 643 w 1428"/>
              <a:gd name="T45" fmla="*/ 612 h 1537"/>
              <a:gd name="T46" fmla="*/ 1427 w 1428"/>
              <a:gd name="T47" fmla="*/ 612 h 1537"/>
              <a:gd name="T48" fmla="*/ 1427 w 1428"/>
              <a:gd name="T49" fmla="*/ 806 h 1537"/>
              <a:gd name="T50" fmla="*/ 1035 w 1428"/>
              <a:gd name="T51" fmla="*/ 1212 h 1537"/>
              <a:gd name="T52" fmla="*/ 643 w 1428"/>
              <a:gd name="T53" fmla="*/ 1135 h 1537"/>
              <a:gd name="T54" fmla="*/ 1035 w 1428"/>
              <a:gd name="T55" fmla="*/ 1000 h 1537"/>
              <a:gd name="T56" fmla="*/ 1427 w 1428"/>
              <a:gd name="T57" fmla="*/ 1135 h 1537"/>
              <a:gd name="T58" fmla="*/ 821 w 1428"/>
              <a:gd name="T59" fmla="*/ 285 h 1537"/>
              <a:gd name="T60" fmla="*/ 1035 w 1428"/>
              <a:gd name="T61" fmla="*/ 499 h 1537"/>
              <a:gd name="T62" fmla="*/ 1141 w 1428"/>
              <a:gd name="T63" fmla="*/ 285 h 1537"/>
              <a:gd name="T64" fmla="*/ 1000 w 1428"/>
              <a:gd name="T65" fmla="*/ 0 h 1537"/>
              <a:gd name="T66" fmla="*/ 286 w 1428"/>
              <a:gd name="T67" fmla="*/ 142 h 1537"/>
              <a:gd name="T68" fmla="*/ 393 w 1428"/>
              <a:gd name="T69" fmla="*/ 250 h 1537"/>
              <a:gd name="T70" fmla="*/ 500 w 1428"/>
              <a:gd name="T71" fmla="*/ 142 h 1537"/>
              <a:gd name="T72" fmla="*/ 928 w 1428"/>
              <a:gd name="T73" fmla="*/ 285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8" h="1537">
                <a:moveTo>
                  <a:pt x="393" y="1110"/>
                </a:moveTo>
                <a:lnTo>
                  <a:pt x="393" y="1110"/>
                </a:lnTo>
                <a:cubicBezTo>
                  <a:pt x="238" y="1110"/>
                  <a:pt x="97" y="1086"/>
                  <a:pt x="0" y="1044"/>
                </a:cubicBezTo>
                <a:cubicBezTo>
                  <a:pt x="0" y="1245"/>
                  <a:pt x="0" y="1178"/>
                  <a:pt x="0" y="1245"/>
                </a:cubicBezTo>
                <a:cubicBezTo>
                  <a:pt x="70" y="1286"/>
                  <a:pt x="219" y="1322"/>
                  <a:pt x="393" y="1322"/>
                </a:cubicBezTo>
                <a:cubicBezTo>
                  <a:pt x="456" y="1322"/>
                  <a:pt x="517" y="1316"/>
                  <a:pt x="571" y="1308"/>
                </a:cubicBezTo>
                <a:lnTo>
                  <a:pt x="571" y="1098"/>
                </a:lnTo>
                <a:cubicBezTo>
                  <a:pt x="515" y="1105"/>
                  <a:pt x="455" y="1110"/>
                  <a:pt x="393" y="1110"/>
                </a:cubicBezTo>
                <a:close/>
                <a:moveTo>
                  <a:pt x="571" y="577"/>
                </a:moveTo>
                <a:lnTo>
                  <a:pt x="571" y="577"/>
                </a:lnTo>
                <a:cubicBezTo>
                  <a:pt x="600" y="555"/>
                  <a:pt x="590" y="562"/>
                  <a:pt x="600" y="555"/>
                </a:cubicBezTo>
                <a:cubicBezTo>
                  <a:pt x="646" y="520"/>
                  <a:pt x="713" y="498"/>
                  <a:pt x="785" y="484"/>
                </a:cubicBezTo>
                <a:lnTo>
                  <a:pt x="785" y="398"/>
                </a:lnTo>
                <a:cubicBezTo>
                  <a:pt x="715" y="357"/>
                  <a:pt x="567" y="321"/>
                  <a:pt x="393" y="321"/>
                </a:cubicBezTo>
                <a:cubicBezTo>
                  <a:pt x="219" y="321"/>
                  <a:pt x="70" y="345"/>
                  <a:pt x="0" y="398"/>
                </a:cubicBezTo>
                <a:lnTo>
                  <a:pt x="0" y="592"/>
                </a:lnTo>
                <a:cubicBezTo>
                  <a:pt x="70" y="633"/>
                  <a:pt x="219" y="669"/>
                  <a:pt x="393" y="669"/>
                </a:cubicBezTo>
                <a:cubicBezTo>
                  <a:pt x="456" y="669"/>
                  <a:pt x="517" y="665"/>
                  <a:pt x="571" y="658"/>
                </a:cubicBezTo>
                <a:lnTo>
                  <a:pt x="571" y="612"/>
                </a:lnTo>
                <a:lnTo>
                  <a:pt x="571" y="577"/>
                </a:lnTo>
                <a:close/>
                <a:moveTo>
                  <a:pt x="393" y="786"/>
                </a:moveTo>
                <a:lnTo>
                  <a:pt x="393" y="786"/>
                </a:lnTo>
                <a:cubicBezTo>
                  <a:pt x="238" y="786"/>
                  <a:pt x="97" y="762"/>
                  <a:pt x="0" y="722"/>
                </a:cubicBezTo>
                <a:lnTo>
                  <a:pt x="0" y="921"/>
                </a:lnTo>
                <a:cubicBezTo>
                  <a:pt x="70" y="962"/>
                  <a:pt x="219" y="998"/>
                  <a:pt x="393" y="998"/>
                </a:cubicBezTo>
                <a:cubicBezTo>
                  <a:pt x="456" y="998"/>
                  <a:pt x="517" y="992"/>
                  <a:pt x="571" y="984"/>
                </a:cubicBezTo>
                <a:lnTo>
                  <a:pt x="571" y="775"/>
                </a:lnTo>
                <a:cubicBezTo>
                  <a:pt x="515" y="782"/>
                  <a:pt x="455" y="786"/>
                  <a:pt x="393" y="786"/>
                </a:cubicBezTo>
                <a:close/>
                <a:moveTo>
                  <a:pt x="1035" y="1536"/>
                </a:moveTo>
                <a:lnTo>
                  <a:pt x="1035" y="1536"/>
                </a:lnTo>
                <a:cubicBezTo>
                  <a:pt x="861" y="1536"/>
                  <a:pt x="714" y="1500"/>
                  <a:pt x="643" y="1459"/>
                </a:cubicBezTo>
                <a:lnTo>
                  <a:pt x="643" y="1459"/>
                </a:lnTo>
                <a:lnTo>
                  <a:pt x="643" y="1260"/>
                </a:lnTo>
                <a:cubicBezTo>
                  <a:pt x="739" y="1300"/>
                  <a:pt x="881" y="1324"/>
                  <a:pt x="1035" y="1324"/>
                </a:cubicBezTo>
                <a:cubicBezTo>
                  <a:pt x="1189" y="1324"/>
                  <a:pt x="1330" y="1300"/>
                  <a:pt x="1427" y="1260"/>
                </a:cubicBezTo>
                <a:lnTo>
                  <a:pt x="1427" y="1459"/>
                </a:lnTo>
                <a:cubicBezTo>
                  <a:pt x="1357" y="1500"/>
                  <a:pt x="1208" y="1536"/>
                  <a:pt x="1035" y="1536"/>
                </a:cubicBezTo>
                <a:close/>
                <a:moveTo>
                  <a:pt x="1427" y="806"/>
                </a:moveTo>
                <a:lnTo>
                  <a:pt x="1427" y="806"/>
                </a:lnTo>
                <a:lnTo>
                  <a:pt x="1427" y="806"/>
                </a:lnTo>
                <a:lnTo>
                  <a:pt x="1427" y="806"/>
                </a:lnTo>
                <a:lnTo>
                  <a:pt x="1427" y="806"/>
                </a:lnTo>
                <a:cubicBezTo>
                  <a:pt x="1357" y="859"/>
                  <a:pt x="1208" y="883"/>
                  <a:pt x="1035" y="883"/>
                </a:cubicBezTo>
                <a:cubicBezTo>
                  <a:pt x="861" y="883"/>
                  <a:pt x="714" y="847"/>
                  <a:pt x="643" y="806"/>
                </a:cubicBezTo>
                <a:lnTo>
                  <a:pt x="643" y="806"/>
                </a:lnTo>
                <a:lnTo>
                  <a:pt x="643" y="612"/>
                </a:lnTo>
                <a:cubicBezTo>
                  <a:pt x="714" y="559"/>
                  <a:pt x="861" y="535"/>
                  <a:pt x="1035" y="535"/>
                </a:cubicBezTo>
                <a:cubicBezTo>
                  <a:pt x="1208" y="535"/>
                  <a:pt x="1357" y="571"/>
                  <a:pt x="1427" y="612"/>
                </a:cubicBezTo>
                <a:lnTo>
                  <a:pt x="1427" y="612"/>
                </a:lnTo>
                <a:lnTo>
                  <a:pt x="1427" y="806"/>
                </a:lnTo>
                <a:close/>
                <a:moveTo>
                  <a:pt x="1035" y="1212"/>
                </a:moveTo>
                <a:lnTo>
                  <a:pt x="1035" y="1212"/>
                </a:lnTo>
                <a:cubicBezTo>
                  <a:pt x="861" y="1212"/>
                  <a:pt x="714" y="1177"/>
                  <a:pt x="643" y="1135"/>
                </a:cubicBezTo>
                <a:lnTo>
                  <a:pt x="643" y="1135"/>
                </a:lnTo>
                <a:lnTo>
                  <a:pt x="643" y="936"/>
                </a:lnTo>
                <a:cubicBezTo>
                  <a:pt x="739" y="976"/>
                  <a:pt x="881" y="1000"/>
                  <a:pt x="1035" y="1000"/>
                </a:cubicBezTo>
                <a:cubicBezTo>
                  <a:pt x="1189" y="1000"/>
                  <a:pt x="1330" y="976"/>
                  <a:pt x="1427" y="936"/>
                </a:cubicBezTo>
                <a:lnTo>
                  <a:pt x="1427" y="1135"/>
                </a:lnTo>
                <a:cubicBezTo>
                  <a:pt x="1357" y="1177"/>
                  <a:pt x="1208" y="1212"/>
                  <a:pt x="1035" y="1212"/>
                </a:cubicBezTo>
                <a:close/>
                <a:moveTo>
                  <a:pt x="821" y="285"/>
                </a:moveTo>
                <a:lnTo>
                  <a:pt x="821" y="285"/>
                </a:lnTo>
                <a:lnTo>
                  <a:pt x="1035" y="499"/>
                </a:lnTo>
                <a:lnTo>
                  <a:pt x="1249" y="285"/>
                </a:lnTo>
                <a:lnTo>
                  <a:pt x="1141" y="285"/>
                </a:lnTo>
                <a:lnTo>
                  <a:pt x="1141" y="142"/>
                </a:lnTo>
                <a:cubicBezTo>
                  <a:pt x="1141" y="64"/>
                  <a:pt x="1079" y="0"/>
                  <a:pt x="1000" y="0"/>
                </a:cubicBezTo>
                <a:lnTo>
                  <a:pt x="428" y="0"/>
                </a:lnTo>
                <a:cubicBezTo>
                  <a:pt x="349" y="0"/>
                  <a:pt x="286" y="64"/>
                  <a:pt x="286" y="142"/>
                </a:cubicBezTo>
                <a:lnTo>
                  <a:pt x="286" y="253"/>
                </a:lnTo>
                <a:cubicBezTo>
                  <a:pt x="323" y="251"/>
                  <a:pt x="359" y="250"/>
                  <a:pt x="393" y="250"/>
                </a:cubicBezTo>
                <a:cubicBezTo>
                  <a:pt x="428" y="250"/>
                  <a:pt x="464" y="252"/>
                  <a:pt x="500" y="254"/>
                </a:cubicBezTo>
                <a:lnTo>
                  <a:pt x="500" y="142"/>
                </a:lnTo>
                <a:lnTo>
                  <a:pt x="928" y="142"/>
                </a:lnTo>
                <a:lnTo>
                  <a:pt x="928" y="285"/>
                </a:lnTo>
                <a:lnTo>
                  <a:pt x="821" y="285"/>
                </a:lnTo>
                <a:close/>
              </a:path>
            </a:pathLst>
          </a:custGeom>
          <a:solidFill>
            <a:srgbClr val="CC0000"/>
          </a:solidFill>
          <a:ln>
            <a:noFill/>
          </a:ln>
          <a:effectLst/>
        </p:spPr>
        <p:txBody>
          <a:bodyPr wrap="none" anchor="ctr"/>
          <a:lstStyle/>
          <a:p>
            <a:endParaRPr lang="en-US"/>
          </a:p>
        </p:txBody>
      </p:sp>
      <p:sp>
        <p:nvSpPr>
          <p:cNvPr id="30" name="Freeform 35">
            <a:extLst>
              <a:ext uri="{FF2B5EF4-FFF2-40B4-BE49-F238E27FC236}">
                <a16:creationId xmlns:a16="http://schemas.microsoft.com/office/drawing/2014/main" id="{E0751A7A-C6E6-7543-AD14-91C7B21198E3}"/>
              </a:ext>
            </a:extLst>
          </p:cNvPr>
          <p:cNvSpPr>
            <a:spLocks noChangeArrowheads="1"/>
          </p:cNvSpPr>
          <p:nvPr/>
        </p:nvSpPr>
        <p:spPr bwMode="auto">
          <a:xfrm>
            <a:off x="4652440" y="3239590"/>
            <a:ext cx="407988" cy="547688"/>
          </a:xfrm>
          <a:custGeom>
            <a:avLst/>
            <a:gdLst>
              <a:gd name="T0" fmla="*/ 112 w 1135"/>
              <a:gd name="T1" fmla="*/ 1520 h 1521"/>
              <a:gd name="T2" fmla="*/ 1023 w 1135"/>
              <a:gd name="T3" fmla="*/ 1520 h 1521"/>
              <a:gd name="T4" fmla="*/ 1023 w 1135"/>
              <a:gd name="T5" fmla="*/ 1368 h 1521"/>
              <a:gd name="T6" fmla="*/ 112 w 1135"/>
              <a:gd name="T7" fmla="*/ 1368 h 1521"/>
              <a:gd name="T8" fmla="*/ 112 w 1135"/>
              <a:gd name="T9" fmla="*/ 1520 h 1521"/>
              <a:gd name="T10" fmla="*/ 1084 w 1135"/>
              <a:gd name="T11" fmla="*/ 608 h 1521"/>
              <a:gd name="T12" fmla="*/ 1084 w 1135"/>
              <a:gd name="T13" fmla="*/ 608 h 1521"/>
              <a:gd name="T14" fmla="*/ 795 w 1135"/>
              <a:gd name="T15" fmla="*/ 608 h 1521"/>
              <a:gd name="T16" fmla="*/ 795 w 1135"/>
              <a:gd name="T17" fmla="*/ 0 h 1521"/>
              <a:gd name="T18" fmla="*/ 339 w 1135"/>
              <a:gd name="T19" fmla="*/ 0 h 1521"/>
              <a:gd name="T20" fmla="*/ 339 w 1135"/>
              <a:gd name="T21" fmla="*/ 608 h 1521"/>
              <a:gd name="T22" fmla="*/ 51 w 1135"/>
              <a:gd name="T23" fmla="*/ 608 h 1521"/>
              <a:gd name="T24" fmla="*/ 24 w 1135"/>
              <a:gd name="T25" fmla="*/ 673 h 1521"/>
              <a:gd name="T26" fmla="*/ 567 w 1135"/>
              <a:gd name="T27" fmla="*/ 1216 h 1521"/>
              <a:gd name="T28" fmla="*/ 1110 w 1135"/>
              <a:gd name="T29" fmla="*/ 673 h 1521"/>
              <a:gd name="T30" fmla="*/ 1084 w 1135"/>
              <a:gd name="T31" fmla="*/ 608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5" h="1521">
                <a:moveTo>
                  <a:pt x="112" y="1520"/>
                </a:moveTo>
                <a:lnTo>
                  <a:pt x="1023" y="1520"/>
                </a:lnTo>
                <a:lnTo>
                  <a:pt x="1023" y="1368"/>
                </a:lnTo>
                <a:lnTo>
                  <a:pt x="112" y="1368"/>
                </a:lnTo>
                <a:lnTo>
                  <a:pt x="112" y="1520"/>
                </a:lnTo>
                <a:close/>
                <a:moveTo>
                  <a:pt x="1084" y="608"/>
                </a:moveTo>
                <a:lnTo>
                  <a:pt x="1084" y="608"/>
                </a:lnTo>
                <a:lnTo>
                  <a:pt x="795" y="608"/>
                </a:lnTo>
                <a:lnTo>
                  <a:pt x="795" y="0"/>
                </a:lnTo>
                <a:lnTo>
                  <a:pt x="339" y="0"/>
                </a:lnTo>
                <a:lnTo>
                  <a:pt x="339" y="608"/>
                </a:lnTo>
                <a:cubicBezTo>
                  <a:pt x="51" y="608"/>
                  <a:pt x="147" y="608"/>
                  <a:pt x="51" y="608"/>
                </a:cubicBezTo>
                <a:cubicBezTo>
                  <a:pt x="17" y="608"/>
                  <a:pt x="0" y="648"/>
                  <a:pt x="24" y="673"/>
                </a:cubicBezTo>
                <a:lnTo>
                  <a:pt x="567" y="1216"/>
                </a:lnTo>
                <a:lnTo>
                  <a:pt x="1110" y="673"/>
                </a:lnTo>
                <a:cubicBezTo>
                  <a:pt x="1134" y="648"/>
                  <a:pt x="1117" y="608"/>
                  <a:pt x="1084" y="608"/>
                </a:cubicBezTo>
                <a:close/>
              </a:path>
            </a:pathLst>
          </a:custGeom>
          <a:solidFill>
            <a:srgbClr val="CC0000"/>
          </a:solidFill>
          <a:ln>
            <a:noFill/>
          </a:ln>
          <a:effectLst/>
        </p:spPr>
        <p:txBody>
          <a:bodyPr wrap="none" anchor="ctr"/>
          <a:lstStyle/>
          <a:p>
            <a:endParaRPr lang="en-US"/>
          </a:p>
        </p:txBody>
      </p:sp>
      <p:sp>
        <p:nvSpPr>
          <p:cNvPr id="31" name="Freeform 36">
            <a:extLst>
              <a:ext uri="{FF2B5EF4-FFF2-40B4-BE49-F238E27FC236}">
                <a16:creationId xmlns:a16="http://schemas.microsoft.com/office/drawing/2014/main" id="{CDD50E2A-1D74-C043-A71A-116E9FEB4E0C}"/>
              </a:ext>
            </a:extLst>
          </p:cNvPr>
          <p:cNvSpPr>
            <a:spLocks noChangeArrowheads="1"/>
          </p:cNvSpPr>
          <p:nvPr/>
        </p:nvSpPr>
        <p:spPr bwMode="auto">
          <a:xfrm>
            <a:off x="11171040" y="3239591"/>
            <a:ext cx="438150" cy="547687"/>
          </a:xfrm>
          <a:custGeom>
            <a:avLst/>
            <a:gdLst>
              <a:gd name="T0" fmla="*/ 0 w 1217"/>
              <a:gd name="T1" fmla="*/ 1519 h 1520"/>
              <a:gd name="T2" fmla="*/ 1064 w 1217"/>
              <a:gd name="T3" fmla="*/ 1519 h 1520"/>
              <a:gd name="T4" fmla="*/ 1064 w 1217"/>
              <a:gd name="T5" fmla="*/ 1367 h 1520"/>
              <a:gd name="T6" fmla="*/ 152 w 1217"/>
              <a:gd name="T7" fmla="*/ 1367 h 1520"/>
              <a:gd name="T8" fmla="*/ 152 w 1217"/>
              <a:gd name="T9" fmla="*/ 152 h 1520"/>
              <a:gd name="T10" fmla="*/ 0 w 1217"/>
              <a:gd name="T11" fmla="*/ 152 h 1520"/>
              <a:gd name="T12" fmla="*/ 0 w 1217"/>
              <a:gd name="T13" fmla="*/ 1519 h 1520"/>
              <a:gd name="T14" fmla="*/ 790 w 1217"/>
              <a:gd name="T15" fmla="*/ 0 h 1520"/>
              <a:gd name="T16" fmla="*/ 228 w 1217"/>
              <a:gd name="T17" fmla="*/ 0 h 1520"/>
              <a:gd name="T18" fmla="*/ 228 w 1217"/>
              <a:gd name="T19" fmla="*/ 1291 h 1520"/>
              <a:gd name="T20" fmla="*/ 1216 w 1217"/>
              <a:gd name="T21" fmla="*/ 1291 h 1520"/>
              <a:gd name="T22" fmla="*/ 1216 w 1217"/>
              <a:gd name="T23" fmla="*/ 425 h 1520"/>
              <a:gd name="T24" fmla="*/ 790 w 1217"/>
              <a:gd name="T25" fmla="*/ 0 h 1520"/>
              <a:gd name="T26" fmla="*/ 836 w 1217"/>
              <a:gd name="T27" fmla="*/ 258 h 1520"/>
              <a:gd name="T28" fmla="*/ 957 w 1217"/>
              <a:gd name="T29" fmla="*/ 380 h 1520"/>
              <a:gd name="T30" fmla="*/ 836 w 1217"/>
              <a:gd name="T31" fmla="*/ 380 h 1520"/>
              <a:gd name="T32" fmla="*/ 836 w 1217"/>
              <a:gd name="T33" fmla="*/ 258 h 1520"/>
              <a:gd name="T34" fmla="*/ 380 w 1217"/>
              <a:gd name="T35" fmla="*/ 1140 h 1520"/>
              <a:gd name="T36" fmla="*/ 380 w 1217"/>
              <a:gd name="T37" fmla="*/ 152 h 1520"/>
              <a:gd name="T38" fmla="*/ 684 w 1217"/>
              <a:gd name="T39" fmla="*/ 152 h 1520"/>
              <a:gd name="T40" fmla="*/ 684 w 1217"/>
              <a:gd name="T41" fmla="*/ 532 h 1520"/>
              <a:gd name="T42" fmla="*/ 1064 w 1217"/>
              <a:gd name="T43" fmla="*/ 532 h 1520"/>
              <a:gd name="T44" fmla="*/ 1064 w 1217"/>
              <a:gd name="T45" fmla="*/ 1140 h 1520"/>
              <a:gd name="T46" fmla="*/ 380 w 1217"/>
              <a:gd name="T47" fmla="*/ 114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17" h="1520">
                <a:moveTo>
                  <a:pt x="0" y="1519"/>
                </a:moveTo>
                <a:lnTo>
                  <a:pt x="1064" y="1519"/>
                </a:lnTo>
                <a:lnTo>
                  <a:pt x="1064" y="1367"/>
                </a:lnTo>
                <a:lnTo>
                  <a:pt x="152" y="1367"/>
                </a:lnTo>
                <a:lnTo>
                  <a:pt x="152" y="152"/>
                </a:lnTo>
                <a:lnTo>
                  <a:pt x="0" y="152"/>
                </a:lnTo>
                <a:lnTo>
                  <a:pt x="0" y="1519"/>
                </a:lnTo>
                <a:close/>
                <a:moveTo>
                  <a:pt x="790" y="0"/>
                </a:moveTo>
                <a:lnTo>
                  <a:pt x="228" y="0"/>
                </a:lnTo>
                <a:lnTo>
                  <a:pt x="228" y="1291"/>
                </a:lnTo>
                <a:lnTo>
                  <a:pt x="1216" y="1291"/>
                </a:lnTo>
                <a:lnTo>
                  <a:pt x="1216" y="425"/>
                </a:lnTo>
                <a:lnTo>
                  <a:pt x="790" y="0"/>
                </a:lnTo>
                <a:close/>
                <a:moveTo>
                  <a:pt x="836" y="258"/>
                </a:moveTo>
                <a:lnTo>
                  <a:pt x="957" y="380"/>
                </a:lnTo>
                <a:lnTo>
                  <a:pt x="836" y="380"/>
                </a:lnTo>
                <a:lnTo>
                  <a:pt x="836" y="258"/>
                </a:lnTo>
                <a:close/>
                <a:moveTo>
                  <a:pt x="380" y="1140"/>
                </a:moveTo>
                <a:lnTo>
                  <a:pt x="380" y="152"/>
                </a:lnTo>
                <a:lnTo>
                  <a:pt x="684" y="152"/>
                </a:lnTo>
                <a:lnTo>
                  <a:pt x="684" y="532"/>
                </a:lnTo>
                <a:lnTo>
                  <a:pt x="1064" y="532"/>
                </a:lnTo>
                <a:lnTo>
                  <a:pt x="1064" y="1140"/>
                </a:lnTo>
                <a:lnTo>
                  <a:pt x="380" y="1140"/>
                </a:lnTo>
                <a:close/>
              </a:path>
            </a:pathLst>
          </a:custGeom>
          <a:solidFill>
            <a:srgbClr val="CC0000"/>
          </a:solidFill>
          <a:ln>
            <a:noFill/>
          </a:ln>
          <a:effectLst/>
        </p:spPr>
        <p:txBody>
          <a:bodyPr wrap="none" anchor="ctr"/>
          <a:lstStyle/>
          <a:p>
            <a:endParaRPr lang="en-US"/>
          </a:p>
        </p:txBody>
      </p:sp>
      <p:sp>
        <p:nvSpPr>
          <p:cNvPr id="32" name="Freeform 37">
            <a:extLst>
              <a:ext uri="{FF2B5EF4-FFF2-40B4-BE49-F238E27FC236}">
                <a16:creationId xmlns:a16="http://schemas.microsoft.com/office/drawing/2014/main" id="{7DCE9EC4-413A-FA45-9E4D-BC3FF5D8CFAA}"/>
              </a:ext>
            </a:extLst>
          </p:cNvPr>
          <p:cNvSpPr>
            <a:spLocks noChangeArrowheads="1"/>
          </p:cNvSpPr>
          <p:nvPr/>
        </p:nvSpPr>
        <p:spPr bwMode="auto">
          <a:xfrm>
            <a:off x="440649" y="4995183"/>
            <a:ext cx="623887" cy="539750"/>
          </a:xfrm>
          <a:custGeom>
            <a:avLst/>
            <a:gdLst>
              <a:gd name="T0" fmla="*/ 1685 w 1731"/>
              <a:gd name="T1" fmla="*/ 1325 h 1499"/>
              <a:gd name="T2" fmla="*/ 1685 w 1731"/>
              <a:gd name="T3" fmla="*/ 1325 h 1499"/>
              <a:gd name="T4" fmla="*/ 965 w 1731"/>
              <a:gd name="T5" fmla="*/ 76 h 1499"/>
              <a:gd name="T6" fmla="*/ 765 w 1731"/>
              <a:gd name="T7" fmla="*/ 76 h 1499"/>
              <a:gd name="T8" fmla="*/ 45 w 1731"/>
              <a:gd name="T9" fmla="*/ 1325 h 1499"/>
              <a:gd name="T10" fmla="*/ 144 w 1731"/>
              <a:gd name="T11" fmla="*/ 1498 h 1499"/>
              <a:gd name="T12" fmla="*/ 1585 w 1731"/>
              <a:gd name="T13" fmla="*/ 1498 h 1499"/>
              <a:gd name="T14" fmla="*/ 1685 w 1731"/>
              <a:gd name="T15" fmla="*/ 1325 h 1499"/>
              <a:gd name="T16" fmla="*/ 789 w 1731"/>
              <a:gd name="T17" fmla="*/ 433 h 1499"/>
              <a:gd name="T18" fmla="*/ 789 w 1731"/>
              <a:gd name="T19" fmla="*/ 433 h 1499"/>
              <a:gd name="T20" fmla="*/ 941 w 1731"/>
              <a:gd name="T21" fmla="*/ 433 h 1499"/>
              <a:gd name="T22" fmla="*/ 941 w 1731"/>
              <a:gd name="T23" fmla="*/ 965 h 1499"/>
              <a:gd name="T24" fmla="*/ 789 w 1731"/>
              <a:gd name="T25" fmla="*/ 965 h 1499"/>
              <a:gd name="T26" fmla="*/ 789 w 1731"/>
              <a:gd name="T27" fmla="*/ 433 h 1499"/>
              <a:gd name="T28" fmla="*/ 865 w 1731"/>
              <a:gd name="T29" fmla="*/ 1242 h 1499"/>
              <a:gd name="T30" fmla="*/ 865 w 1731"/>
              <a:gd name="T31" fmla="*/ 1242 h 1499"/>
              <a:gd name="T32" fmla="*/ 751 w 1731"/>
              <a:gd name="T33" fmla="*/ 1129 h 1499"/>
              <a:gd name="T34" fmla="*/ 865 w 1731"/>
              <a:gd name="T35" fmla="*/ 1015 h 1499"/>
              <a:gd name="T36" fmla="*/ 979 w 1731"/>
              <a:gd name="T37" fmla="*/ 1129 h 1499"/>
              <a:gd name="T38" fmla="*/ 865 w 1731"/>
              <a:gd name="T39" fmla="*/ 1242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1" h="1499">
                <a:moveTo>
                  <a:pt x="1685" y="1325"/>
                </a:moveTo>
                <a:lnTo>
                  <a:pt x="1685" y="1325"/>
                </a:lnTo>
                <a:cubicBezTo>
                  <a:pt x="965" y="76"/>
                  <a:pt x="965" y="76"/>
                  <a:pt x="965" y="76"/>
                </a:cubicBezTo>
                <a:cubicBezTo>
                  <a:pt x="921" y="0"/>
                  <a:pt x="810" y="0"/>
                  <a:pt x="765" y="76"/>
                </a:cubicBezTo>
                <a:cubicBezTo>
                  <a:pt x="45" y="1325"/>
                  <a:pt x="45" y="1325"/>
                  <a:pt x="45" y="1325"/>
                </a:cubicBezTo>
                <a:cubicBezTo>
                  <a:pt x="0" y="1402"/>
                  <a:pt x="56" y="1498"/>
                  <a:pt x="144" y="1498"/>
                </a:cubicBezTo>
                <a:cubicBezTo>
                  <a:pt x="1585" y="1498"/>
                  <a:pt x="1585" y="1498"/>
                  <a:pt x="1585" y="1498"/>
                </a:cubicBezTo>
                <a:cubicBezTo>
                  <a:pt x="1675" y="1498"/>
                  <a:pt x="1730" y="1402"/>
                  <a:pt x="1685" y="1325"/>
                </a:cubicBezTo>
                <a:close/>
                <a:moveTo>
                  <a:pt x="789" y="433"/>
                </a:moveTo>
                <a:lnTo>
                  <a:pt x="789" y="433"/>
                </a:lnTo>
                <a:cubicBezTo>
                  <a:pt x="941" y="433"/>
                  <a:pt x="941" y="433"/>
                  <a:pt x="941" y="433"/>
                </a:cubicBezTo>
                <a:cubicBezTo>
                  <a:pt x="941" y="965"/>
                  <a:pt x="941" y="965"/>
                  <a:pt x="941" y="965"/>
                </a:cubicBezTo>
                <a:cubicBezTo>
                  <a:pt x="789" y="965"/>
                  <a:pt x="789" y="965"/>
                  <a:pt x="789" y="965"/>
                </a:cubicBezTo>
                <a:lnTo>
                  <a:pt x="789" y="433"/>
                </a:lnTo>
                <a:close/>
                <a:moveTo>
                  <a:pt x="865" y="1242"/>
                </a:moveTo>
                <a:lnTo>
                  <a:pt x="865" y="1242"/>
                </a:lnTo>
                <a:cubicBezTo>
                  <a:pt x="804" y="1242"/>
                  <a:pt x="751" y="1189"/>
                  <a:pt x="751" y="1129"/>
                </a:cubicBezTo>
                <a:cubicBezTo>
                  <a:pt x="751" y="1068"/>
                  <a:pt x="804" y="1015"/>
                  <a:pt x="865" y="1015"/>
                </a:cubicBezTo>
                <a:cubicBezTo>
                  <a:pt x="926" y="1015"/>
                  <a:pt x="979" y="1068"/>
                  <a:pt x="979" y="1129"/>
                </a:cubicBezTo>
                <a:cubicBezTo>
                  <a:pt x="979" y="1189"/>
                  <a:pt x="926" y="1242"/>
                  <a:pt x="865" y="1242"/>
                </a:cubicBezTo>
                <a:close/>
              </a:path>
            </a:pathLst>
          </a:custGeom>
          <a:solidFill>
            <a:srgbClr val="CC0000"/>
          </a:solidFill>
          <a:ln>
            <a:noFill/>
          </a:ln>
          <a:effectLst/>
        </p:spPr>
        <p:txBody>
          <a:bodyPr wrap="none" anchor="ctr"/>
          <a:lstStyle/>
          <a:p>
            <a:endParaRPr lang="en-US"/>
          </a:p>
        </p:txBody>
      </p:sp>
      <p:sp>
        <p:nvSpPr>
          <p:cNvPr id="33" name="Freeform 38">
            <a:extLst>
              <a:ext uri="{FF2B5EF4-FFF2-40B4-BE49-F238E27FC236}">
                <a16:creationId xmlns:a16="http://schemas.microsoft.com/office/drawing/2014/main" id="{AF9DED02-26CD-8F4D-ADA6-995340A2A744}"/>
              </a:ext>
            </a:extLst>
          </p:cNvPr>
          <p:cNvSpPr>
            <a:spLocks noChangeArrowheads="1"/>
          </p:cNvSpPr>
          <p:nvPr/>
        </p:nvSpPr>
        <p:spPr bwMode="auto">
          <a:xfrm>
            <a:off x="1495934" y="4991215"/>
            <a:ext cx="547687" cy="547687"/>
          </a:xfrm>
          <a:custGeom>
            <a:avLst/>
            <a:gdLst>
              <a:gd name="T0" fmla="*/ 760 w 1520"/>
              <a:gd name="T1" fmla="*/ 0 h 1520"/>
              <a:gd name="T2" fmla="*/ 760 w 1520"/>
              <a:gd name="T3" fmla="*/ 0 h 1520"/>
              <a:gd name="T4" fmla="*/ 0 w 1520"/>
              <a:gd name="T5" fmla="*/ 760 h 1520"/>
              <a:gd name="T6" fmla="*/ 760 w 1520"/>
              <a:gd name="T7" fmla="*/ 1519 h 1520"/>
              <a:gd name="T8" fmla="*/ 1519 w 1520"/>
              <a:gd name="T9" fmla="*/ 760 h 1520"/>
              <a:gd name="T10" fmla="*/ 760 w 1520"/>
              <a:gd name="T11" fmla="*/ 0 h 1520"/>
              <a:gd name="T12" fmla="*/ 836 w 1520"/>
              <a:gd name="T13" fmla="*/ 608 h 1520"/>
              <a:gd name="T14" fmla="*/ 836 w 1520"/>
              <a:gd name="T15" fmla="*/ 608 h 1520"/>
              <a:gd name="T16" fmla="*/ 836 w 1520"/>
              <a:gd name="T17" fmla="*/ 1140 h 1520"/>
              <a:gd name="T18" fmla="*/ 684 w 1520"/>
              <a:gd name="T19" fmla="*/ 1140 h 1520"/>
              <a:gd name="T20" fmla="*/ 684 w 1520"/>
              <a:gd name="T21" fmla="*/ 608 h 1520"/>
              <a:gd name="T22" fmla="*/ 836 w 1520"/>
              <a:gd name="T23" fmla="*/ 608 h 1520"/>
              <a:gd name="T24" fmla="*/ 760 w 1520"/>
              <a:gd name="T25" fmla="*/ 532 h 1520"/>
              <a:gd name="T26" fmla="*/ 760 w 1520"/>
              <a:gd name="T27" fmla="*/ 532 h 1520"/>
              <a:gd name="T28" fmla="*/ 646 w 1520"/>
              <a:gd name="T29" fmla="*/ 418 h 1520"/>
              <a:gd name="T30" fmla="*/ 760 w 1520"/>
              <a:gd name="T31" fmla="*/ 304 h 1520"/>
              <a:gd name="T32" fmla="*/ 873 w 1520"/>
              <a:gd name="T33" fmla="*/ 418 h 1520"/>
              <a:gd name="T34" fmla="*/ 760 w 1520"/>
              <a:gd name="T35" fmla="*/ 532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 h="1520">
                <a:moveTo>
                  <a:pt x="760" y="0"/>
                </a:moveTo>
                <a:lnTo>
                  <a:pt x="760" y="0"/>
                </a:lnTo>
                <a:cubicBezTo>
                  <a:pt x="342" y="0"/>
                  <a:pt x="0" y="342"/>
                  <a:pt x="0" y="760"/>
                </a:cubicBezTo>
                <a:cubicBezTo>
                  <a:pt x="0" y="1178"/>
                  <a:pt x="342" y="1519"/>
                  <a:pt x="760" y="1519"/>
                </a:cubicBezTo>
                <a:cubicBezTo>
                  <a:pt x="1177" y="1519"/>
                  <a:pt x="1519" y="1178"/>
                  <a:pt x="1519" y="760"/>
                </a:cubicBezTo>
                <a:cubicBezTo>
                  <a:pt x="1519" y="342"/>
                  <a:pt x="1185" y="0"/>
                  <a:pt x="760" y="0"/>
                </a:cubicBezTo>
                <a:close/>
                <a:moveTo>
                  <a:pt x="836" y="608"/>
                </a:moveTo>
                <a:lnTo>
                  <a:pt x="836" y="608"/>
                </a:lnTo>
                <a:cubicBezTo>
                  <a:pt x="836" y="1140"/>
                  <a:pt x="836" y="1140"/>
                  <a:pt x="836" y="1140"/>
                </a:cubicBezTo>
                <a:cubicBezTo>
                  <a:pt x="684" y="1140"/>
                  <a:pt x="684" y="1140"/>
                  <a:pt x="684" y="1140"/>
                </a:cubicBezTo>
                <a:cubicBezTo>
                  <a:pt x="684" y="608"/>
                  <a:pt x="684" y="608"/>
                  <a:pt x="684" y="608"/>
                </a:cubicBezTo>
                <a:lnTo>
                  <a:pt x="836" y="608"/>
                </a:lnTo>
                <a:close/>
                <a:moveTo>
                  <a:pt x="760" y="532"/>
                </a:moveTo>
                <a:lnTo>
                  <a:pt x="760" y="532"/>
                </a:lnTo>
                <a:cubicBezTo>
                  <a:pt x="699" y="532"/>
                  <a:pt x="646" y="479"/>
                  <a:pt x="646" y="418"/>
                </a:cubicBezTo>
                <a:cubicBezTo>
                  <a:pt x="646" y="357"/>
                  <a:pt x="699" y="304"/>
                  <a:pt x="760" y="304"/>
                </a:cubicBezTo>
                <a:cubicBezTo>
                  <a:pt x="820" y="304"/>
                  <a:pt x="873" y="357"/>
                  <a:pt x="873" y="418"/>
                </a:cubicBezTo>
                <a:cubicBezTo>
                  <a:pt x="873" y="479"/>
                  <a:pt x="820" y="532"/>
                  <a:pt x="760" y="532"/>
                </a:cubicBezTo>
                <a:close/>
              </a:path>
            </a:pathLst>
          </a:custGeom>
          <a:solidFill>
            <a:srgbClr val="CC0000"/>
          </a:solidFill>
          <a:ln>
            <a:noFill/>
          </a:ln>
          <a:effectLst/>
        </p:spPr>
        <p:txBody>
          <a:bodyPr wrap="none" anchor="ctr"/>
          <a:lstStyle/>
          <a:p>
            <a:endParaRPr lang="en-US"/>
          </a:p>
        </p:txBody>
      </p:sp>
      <p:sp>
        <p:nvSpPr>
          <p:cNvPr id="34" name="Freeform 40">
            <a:extLst>
              <a:ext uri="{FF2B5EF4-FFF2-40B4-BE49-F238E27FC236}">
                <a16:creationId xmlns:a16="http://schemas.microsoft.com/office/drawing/2014/main" id="{280B1C55-4ED6-5543-821A-D1F7D8CC4AF0}"/>
              </a:ext>
            </a:extLst>
          </p:cNvPr>
          <p:cNvSpPr>
            <a:spLocks noChangeArrowheads="1"/>
          </p:cNvSpPr>
          <p:nvPr/>
        </p:nvSpPr>
        <p:spPr bwMode="auto">
          <a:xfrm>
            <a:off x="10070207" y="3239591"/>
            <a:ext cx="384175" cy="547687"/>
          </a:xfrm>
          <a:custGeom>
            <a:avLst/>
            <a:gdLst>
              <a:gd name="T0" fmla="*/ 640 w 1065"/>
              <a:gd name="T1" fmla="*/ 0 h 1521"/>
              <a:gd name="T2" fmla="*/ 0 w 1065"/>
              <a:gd name="T3" fmla="*/ 0 h 1521"/>
              <a:gd name="T4" fmla="*/ 0 w 1065"/>
              <a:gd name="T5" fmla="*/ 1520 h 1521"/>
              <a:gd name="T6" fmla="*/ 1064 w 1065"/>
              <a:gd name="T7" fmla="*/ 1520 h 1521"/>
              <a:gd name="T8" fmla="*/ 1064 w 1065"/>
              <a:gd name="T9" fmla="*/ 426 h 1521"/>
              <a:gd name="T10" fmla="*/ 640 w 1065"/>
              <a:gd name="T11" fmla="*/ 0 h 1521"/>
              <a:gd name="T12" fmla="*/ 684 w 1065"/>
              <a:gd name="T13" fmla="*/ 259 h 1521"/>
              <a:gd name="T14" fmla="*/ 806 w 1065"/>
              <a:gd name="T15" fmla="*/ 380 h 1521"/>
              <a:gd name="T16" fmla="*/ 684 w 1065"/>
              <a:gd name="T17" fmla="*/ 380 h 1521"/>
              <a:gd name="T18" fmla="*/ 684 w 1065"/>
              <a:gd name="T19" fmla="*/ 259 h 1521"/>
              <a:gd name="T20" fmla="*/ 152 w 1065"/>
              <a:gd name="T21" fmla="*/ 1368 h 1521"/>
              <a:gd name="T22" fmla="*/ 152 w 1065"/>
              <a:gd name="T23" fmla="*/ 152 h 1521"/>
              <a:gd name="T24" fmla="*/ 532 w 1065"/>
              <a:gd name="T25" fmla="*/ 152 h 1521"/>
              <a:gd name="T26" fmla="*/ 532 w 1065"/>
              <a:gd name="T27" fmla="*/ 532 h 1521"/>
              <a:gd name="T28" fmla="*/ 912 w 1065"/>
              <a:gd name="T29" fmla="*/ 532 h 1521"/>
              <a:gd name="T30" fmla="*/ 912 w 1065"/>
              <a:gd name="T31" fmla="*/ 1368 h 1521"/>
              <a:gd name="T32" fmla="*/ 152 w 1065"/>
              <a:gd name="T33" fmla="*/ 1368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5" h="1521">
                <a:moveTo>
                  <a:pt x="640" y="0"/>
                </a:moveTo>
                <a:lnTo>
                  <a:pt x="0" y="0"/>
                </a:lnTo>
                <a:lnTo>
                  <a:pt x="0" y="1520"/>
                </a:lnTo>
                <a:lnTo>
                  <a:pt x="1064" y="1520"/>
                </a:lnTo>
                <a:lnTo>
                  <a:pt x="1064" y="426"/>
                </a:lnTo>
                <a:lnTo>
                  <a:pt x="640" y="0"/>
                </a:lnTo>
                <a:close/>
                <a:moveTo>
                  <a:pt x="684" y="259"/>
                </a:moveTo>
                <a:lnTo>
                  <a:pt x="806" y="380"/>
                </a:lnTo>
                <a:lnTo>
                  <a:pt x="684" y="380"/>
                </a:lnTo>
                <a:lnTo>
                  <a:pt x="684" y="259"/>
                </a:lnTo>
                <a:close/>
                <a:moveTo>
                  <a:pt x="152" y="1368"/>
                </a:moveTo>
                <a:lnTo>
                  <a:pt x="152" y="152"/>
                </a:lnTo>
                <a:lnTo>
                  <a:pt x="532" y="152"/>
                </a:lnTo>
                <a:lnTo>
                  <a:pt x="532" y="532"/>
                </a:lnTo>
                <a:lnTo>
                  <a:pt x="912" y="532"/>
                </a:lnTo>
                <a:lnTo>
                  <a:pt x="912" y="1368"/>
                </a:lnTo>
                <a:lnTo>
                  <a:pt x="152" y="1368"/>
                </a:lnTo>
                <a:close/>
              </a:path>
            </a:pathLst>
          </a:custGeom>
          <a:solidFill>
            <a:srgbClr val="CC0000"/>
          </a:solidFill>
          <a:ln>
            <a:noFill/>
          </a:ln>
          <a:effectLst/>
        </p:spPr>
        <p:txBody>
          <a:bodyPr wrap="none" anchor="ctr"/>
          <a:lstStyle/>
          <a:p>
            <a:endParaRPr lang="en-US"/>
          </a:p>
        </p:txBody>
      </p:sp>
      <p:sp>
        <p:nvSpPr>
          <p:cNvPr id="35" name="Freeform 41">
            <a:extLst>
              <a:ext uri="{FF2B5EF4-FFF2-40B4-BE49-F238E27FC236}">
                <a16:creationId xmlns:a16="http://schemas.microsoft.com/office/drawing/2014/main" id="{975F42B4-3C92-1D46-B595-9DA16B417CB2}"/>
              </a:ext>
            </a:extLst>
          </p:cNvPr>
          <p:cNvSpPr>
            <a:spLocks noChangeArrowheads="1"/>
          </p:cNvSpPr>
          <p:nvPr/>
        </p:nvSpPr>
        <p:spPr bwMode="auto">
          <a:xfrm>
            <a:off x="5618956" y="3267372"/>
            <a:ext cx="547688" cy="492125"/>
          </a:xfrm>
          <a:custGeom>
            <a:avLst/>
            <a:gdLst>
              <a:gd name="T0" fmla="*/ 1368 w 1521"/>
              <a:gd name="T1" fmla="*/ 0 h 1368"/>
              <a:gd name="T2" fmla="*/ 1368 w 1521"/>
              <a:gd name="T3" fmla="*/ 0 h 1368"/>
              <a:gd name="T4" fmla="*/ 152 w 1521"/>
              <a:gd name="T5" fmla="*/ 0 h 1368"/>
              <a:gd name="T6" fmla="*/ 0 w 1521"/>
              <a:gd name="T7" fmla="*/ 152 h 1368"/>
              <a:gd name="T8" fmla="*/ 0 w 1521"/>
              <a:gd name="T9" fmla="*/ 836 h 1368"/>
              <a:gd name="T10" fmla="*/ 152 w 1521"/>
              <a:gd name="T11" fmla="*/ 988 h 1368"/>
              <a:gd name="T12" fmla="*/ 380 w 1521"/>
              <a:gd name="T13" fmla="*/ 988 h 1368"/>
              <a:gd name="T14" fmla="*/ 380 w 1521"/>
              <a:gd name="T15" fmla="*/ 1367 h 1368"/>
              <a:gd name="T16" fmla="*/ 836 w 1521"/>
              <a:gd name="T17" fmla="*/ 988 h 1368"/>
              <a:gd name="T18" fmla="*/ 1368 w 1521"/>
              <a:gd name="T19" fmla="*/ 988 h 1368"/>
              <a:gd name="T20" fmla="*/ 1520 w 1521"/>
              <a:gd name="T21" fmla="*/ 836 h 1368"/>
              <a:gd name="T22" fmla="*/ 1520 w 1521"/>
              <a:gd name="T23" fmla="*/ 152 h 1368"/>
              <a:gd name="T24" fmla="*/ 1368 w 1521"/>
              <a:gd name="T25" fmla="*/ 0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1" h="1368">
                <a:moveTo>
                  <a:pt x="1368" y="0"/>
                </a:moveTo>
                <a:lnTo>
                  <a:pt x="1368" y="0"/>
                </a:lnTo>
                <a:cubicBezTo>
                  <a:pt x="152" y="0"/>
                  <a:pt x="152" y="0"/>
                  <a:pt x="152" y="0"/>
                </a:cubicBezTo>
                <a:cubicBezTo>
                  <a:pt x="69" y="0"/>
                  <a:pt x="0" y="68"/>
                  <a:pt x="0" y="152"/>
                </a:cubicBezTo>
                <a:cubicBezTo>
                  <a:pt x="0" y="836"/>
                  <a:pt x="0" y="836"/>
                  <a:pt x="0" y="836"/>
                </a:cubicBezTo>
                <a:cubicBezTo>
                  <a:pt x="0" y="919"/>
                  <a:pt x="69" y="988"/>
                  <a:pt x="152" y="988"/>
                </a:cubicBezTo>
                <a:cubicBezTo>
                  <a:pt x="380" y="988"/>
                  <a:pt x="380" y="988"/>
                  <a:pt x="380" y="988"/>
                </a:cubicBezTo>
                <a:cubicBezTo>
                  <a:pt x="380" y="1367"/>
                  <a:pt x="380" y="1367"/>
                  <a:pt x="380" y="1367"/>
                </a:cubicBezTo>
                <a:cubicBezTo>
                  <a:pt x="836" y="988"/>
                  <a:pt x="836" y="988"/>
                  <a:pt x="836" y="988"/>
                </a:cubicBezTo>
                <a:cubicBezTo>
                  <a:pt x="1368" y="988"/>
                  <a:pt x="1368" y="988"/>
                  <a:pt x="1368" y="988"/>
                </a:cubicBezTo>
                <a:cubicBezTo>
                  <a:pt x="1451" y="988"/>
                  <a:pt x="1520" y="919"/>
                  <a:pt x="1520" y="836"/>
                </a:cubicBezTo>
                <a:cubicBezTo>
                  <a:pt x="1520" y="152"/>
                  <a:pt x="1520" y="152"/>
                  <a:pt x="1520" y="152"/>
                </a:cubicBezTo>
                <a:cubicBezTo>
                  <a:pt x="1520" y="68"/>
                  <a:pt x="1451" y="0"/>
                  <a:pt x="1368" y="0"/>
                </a:cubicBezTo>
              </a:path>
            </a:pathLst>
          </a:custGeom>
          <a:solidFill>
            <a:srgbClr val="CC0000"/>
          </a:solidFill>
          <a:ln>
            <a:noFill/>
          </a:ln>
          <a:effectLst/>
        </p:spPr>
        <p:txBody>
          <a:bodyPr wrap="none" anchor="ctr"/>
          <a:lstStyle/>
          <a:p>
            <a:endParaRPr lang="en-US"/>
          </a:p>
        </p:txBody>
      </p:sp>
      <p:sp>
        <p:nvSpPr>
          <p:cNvPr id="36" name="Freeform 43">
            <a:extLst>
              <a:ext uri="{FF2B5EF4-FFF2-40B4-BE49-F238E27FC236}">
                <a16:creationId xmlns:a16="http://schemas.microsoft.com/office/drawing/2014/main" id="{59D6B939-52CE-B34D-AEBA-BC12722D4BE0}"/>
              </a:ext>
            </a:extLst>
          </p:cNvPr>
          <p:cNvSpPr>
            <a:spLocks noChangeArrowheads="1"/>
          </p:cNvSpPr>
          <p:nvPr/>
        </p:nvSpPr>
        <p:spPr bwMode="auto">
          <a:xfrm>
            <a:off x="3589503" y="3239590"/>
            <a:ext cx="492125" cy="547688"/>
          </a:xfrm>
          <a:custGeom>
            <a:avLst/>
            <a:gdLst>
              <a:gd name="T0" fmla="*/ 1139 w 1368"/>
              <a:gd name="T1" fmla="*/ 152 h 1521"/>
              <a:gd name="T2" fmla="*/ 1139 w 1368"/>
              <a:gd name="T3" fmla="*/ 152 h 1521"/>
              <a:gd name="T4" fmla="*/ 1139 w 1368"/>
              <a:gd name="T5" fmla="*/ 38 h 1521"/>
              <a:gd name="T6" fmla="*/ 1025 w 1368"/>
              <a:gd name="T7" fmla="*/ 0 h 1521"/>
              <a:gd name="T8" fmla="*/ 911 w 1368"/>
              <a:gd name="T9" fmla="*/ 38 h 1521"/>
              <a:gd name="T10" fmla="*/ 911 w 1368"/>
              <a:gd name="T11" fmla="*/ 152 h 1521"/>
              <a:gd name="T12" fmla="*/ 455 w 1368"/>
              <a:gd name="T13" fmla="*/ 152 h 1521"/>
              <a:gd name="T14" fmla="*/ 455 w 1368"/>
              <a:gd name="T15" fmla="*/ 38 h 1521"/>
              <a:gd name="T16" fmla="*/ 341 w 1368"/>
              <a:gd name="T17" fmla="*/ 0 h 1521"/>
              <a:gd name="T18" fmla="*/ 228 w 1368"/>
              <a:gd name="T19" fmla="*/ 38 h 1521"/>
              <a:gd name="T20" fmla="*/ 228 w 1368"/>
              <a:gd name="T21" fmla="*/ 152 h 1521"/>
              <a:gd name="T22" fmla="*/ 0 w 1368"/>
              <a:gd name="T23" fmla="*/ 152 h 1521"/>
              <a:gd name="T24" fmla="*/ 0 w 1368"/>
              <a:gd name="T25" fmla="*/ 1368 h 1521"/>
              <a:gd name="T26" fmla="*/ 152 w 1368"/>
              <a:gd name="T27" fmla="*/ 1520 h 1521"/>
              <a:gd name="T28" fmla="*/ 1215 w 1368"/>
              <a:gd name="T29" fmla="*/ 1520 h 1521"/>
              <a:gd name="T30" fmla="*/ 1367 w 1368"/>
              <a:gd name="T31" fmla="*/ 1368 h 1521"/>
              <a:gd name="T32" fmla="*/ 1367 w 1368"/>
              <a:gd name="T33" fmla="*/ 152 h 1521"/>
              <a:gd name="T34" fmla="*/ 1139 w 1368"/>
              <a:gd name="T35" fmla="*/ 152 h 1521"/>
              <a:gd name="T36" fmla="*/ 1215 w 1368"/>
              <a:gd name="T37" fmla="*/ 1368 h 1521"/>
              <a:gd name="T38" fmla="*/ 1215 w 1368"/>
              <a:gd name="T39" fmla="*/ 1368 h 1521"/>
              <a:gd name="T40" fmla="*/ 152 w 1368"/>
              <a:gd name="T41" fmla="*/ 1368 h 1521"/>
              <a:gd name="T42" fmla="*/ 152 w 1368"/>
              <a:gd name="T43" fmla="*/ 532 h 1521"/>
              <a:gd name="T44" fmla="*/ 1215 w 1368"/>
              <a:gd name="T45" fmla="*/ 532 h 1521"/>
              <a:gd name="T46" fmla="*/ 1215 w 1368"/>
              <a:gd name="T47" fmla="*/ 1368 h 1521"/>
              <a:gd name="T48" fmla="*/ 759 w 1368"/>
              <a:gd name="T49" fmla="*/ 684 h 1521"/>
              <a:gd name="T50" fmla="*/ 1063 w 1368"/>
              <a:gd name="T51" fmla="*/ 684 h 1521"/>
              <a:gd name="T52" fmla="*/ 1063 w 1368"/>
              <a:gd name="T53" fmla="*/ 988 h 1521"/>
              <a:gd name="T54" fmla="*/ 759 w 1368"/>
              <a:gd name="T55" fmla="*/ 988 h 1521"/>
              <a:gd name="T56" fmla="*/ 759 w 1368"/>
              <a:gd name="T57" fmla="*/ 684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8" h="1521">
                <a:moveTo>
                  <a:pt x="1139" y="152"/>
                </a:moveTo>
                <a:lnTo>
                  <a:pt x="1139" y="152"/>
                </a:lnTo>
                <a:lnTo>
                  <a:pt x="1139" y="38"/>
                </a:lnTo>
                <a:cubicBezTo>
                  <a:pt x="1116" y="16"/>
                  <a:pt x="1071" y="0"/>
                  <a:pt x="1025" y="0"/>
                </a:cubicBezTo>
                <a:cubicBezTo>
                  <a:pt x="980" y="0"/>
                  <a:pt x="934" y="16"/>
                  <a:pt x="911" y="38"/>
                </a:cubicBezTo>
                <a:lnTo>
                  <a:pt x="911" y="152"/>
                </a:lnTo>
                <a:lnTo>
                  <a:pt x="455" y="152"/>
                </a:lnTo>
                <a:lnTo>
                  <a:pt x="455" y="38"/>
                </a:lnTo>
                <a:cubicBezTo>
                  <a:pt x="433" y="16"/>
                  <a:pt x="387" y="0"/>
                  <a:pt x="341" y="0"/>
                </a:cubicBezTo>
                <a:cubicBezTo>
                  <a:pt x="296" y="0"/>
                  <a:pt x="250" y="16"/>
                  <a:pt x="228" y="38"/>
                </a:cubicBezTo>
                <a:lnTo>
                  <a:pt x="228" y="152"/>
                </a:lnTo>
                <a:cubicBezTo>
                  <a:pt x="0" y="152"/>
                  <a:pt x="76" y="152"/>
                  <a:pt x="0" y="152"/>
                </a:cubicBezTo>
                <a:lnTo>
                  <a:pt x="0" y="1368"/>
                </a:lnTo>
                <a:cubicBezTo>
                  <a:pt x="0" y="1452"/>
                  <a:pt x="68" y="1520"/>
                  <a:pt x="152" y="1520"/>
                </a:cubicBezTo>
                <a:lnTo>
                  <a:pt x="1215" y="1520"/>
                </a:lnTo>
                <a:cubicBezTo>
                  <a:pt x="1299" y="1520"/>
                  <a:pt x="1367" y="1452"/>
                  <a:pt x="1367" y="1368"/>
                </a:cubicBezTo>
                <a:lnTo>
                  <a:pt x="1367" y="152"/>
                </a:lnTo>
                <a:lnTo>
                  <a:pt x="1139" y="152"/>
                </a:lnTo>
                <a:close/>
                <a:moveTo>
                  <a:pt x="1215" y="1368"/>
                </a:moveTo>
                <a:lnTo>
                  <a:pt x="1215" y="1368"/>
                </a:lnTo>
                <a:lnTo>
                  <a:pt x="152" y="1368"/>
                </a:lnTo>
                <a:lnTo>
                  <a:pt x="152" y="532"/>
                </a:lnTo>
                <a:lnTo>
                  <a:pt x="1215" y="532"/>
                </a:lnTo>
                <a:lnTo>
                  <a:pt x="1215" y="1368"/>
                </a:lnTo>
                <a:close/>
                <a:moveTo>
                  <a:pt x="759" y="684"/>
                </a:moveTo>
                <a:lnTo>
                  <a:pt x="1063" y="684"/>
                </a:lnTo>
                <a:lnTo>
                  <a:pt x="1063" y="988"/>
                </a:lnTo>
                <a:lnTo>
                  <a:pt x="759" y="988"/>
                </a:lnTo>
                <a:lnTo>
                  <a:pt x="759" y="684"/>
                </a:lnTo>
                <a:close/>
              </a:path>
            </a:pathLst>
          </a:custGeom>
          <a:solidFill>
            <a:srgbClr val="CC0000"/>
          </a:solidFill>
          <a:ln>
            <a:noFill/>
          </a:ln>
          <a:effectLst/>
        </p:spPr>
        <p:txBody>
          <a:bodyPr wrap="none" anchor="ctr"/>
          <a:lstStyle/>
          <a:p>
            <a:endParaRPr lang="en-US"/>
          </a:p>
        </p:txBody>
      </p:sp>
      <p:sp>
        <p:nvSpPr>
          <p:cNvPr id="37" name="Freeform 44">
            <a:extLst>
              <a:ext uri="{FF2B5EF4-FFF2-40B4-BE49-F238E27FC236}">
                <a16:creationId xmlns:a16="http://schemas.microsoft.com/office/drawing/2014/main" id="{52C09C1C-166F-4644-A57E-4B74369FC98B}"/>
              </a:ext>
            </a:extLst>
          </p:cNvPr>
          <p:cNvSpPr>
            <a:spLocks noChangeArrowheads="1"/>
          </p:cNvSpPr>
          <p:nvPr/>
        </p:nvSpPr>
        <p:spPr bwMode="auto">
          <a:xfrm>
            <a:off x="8889636" y="3261815"/>
            <a:ext cx="452438" cy="503238"/>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rgbClr val="CC0000"/>
          </a:solidFill>
          <a:ln>
            <a:noFill/>
          </a:ln>
          <a:effectLst/>
        </p:spPr>
        <p:txBody>
          <a:bodyPr wrap="none" anchor="ctr"/>
          <a:lstStyle/>
          <a:p>
            <a:endParaRPr lang="en-US"/>
          </a:p>
        </p:txBody>
      </p:sp>
      <p:sp>
        <p:nvSpPr>
          <p:cNvPr id="38" name="Freeform 45">
            <a:extLst>
              <a:ext uri="{FF2B5EF4-FFF2-40B4-BE49-F238E27FC236}">
                <a16:creationId xmlns:a16="http://schemas.microsoft.com/office/drawing/2014/main" id="{2FD0CF24-DD70-DE49-A593-148239518B11}"/>
              </a:ext>
            </a:extLst>
          </p:cNvPr>
          <p:cNvSpPr>
            <a:spLocks noChangeArrowheads="1"/>
          </p:cNvSpPr>
          <p:nvPr/>
        </p:nvSpPr>
        <p:spPr bwMode="auto">
          <a:xfrm>
            <a:off x="7772621" y="3252291"/>
            <a:ext cx="452437" cy="522287"/>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rgbClr val="CC0000"/>
          </a:solidFill>
          <a:ln>
            <a:noFill/>
          </a:ln>
          <a:effectLst/>
        </p:spPr>
        <p:txBody>
          <a:bodyPr wrap="none" anchor="ctr"/>
          <a:lstStyle/>
          <a:p>
            <a:endParaRPr lang="en-US"/>
          </a:p>
        </p:txBody>
      </p:sp>
      <p:sp>
        <p:nvSpPr>
          <p:cNvPr id="39" name="Freeform 46">
            <a:extLst>
              <a:ext uri="{FF2B5EF4-FFF2-40B4-BE49-F238E27FC236}">
                <a16:creationId xmlns:a16="http://schemas.microsoft.com/office/drawing/2014/main" id="{8EBA2E1E-1357-C147-90A8-78EBD31FFB74}"/>
              </a:ext>
            </a:extLst>
          </p:cNvPr>
          <p:cNvSpPr>
            <a:spLocks noChangeArrowheads="1"/>
          </p:cNvSpPr>
          <p:nvPr/>
        </p:nvSpPr>
        <p:spPr bwMode="auto">
          <a:xfrm>
            <a:off x="5615841" y="4983277"/>
            <a:ext cx="563563" cy="563562"/>
          </a:xfrm>
          <a:custGeom>
            <a:avLst/>
            <a:gdLst>
              <a:gd name="T0" fmla="*/ 1509 w 1564"/>
              <a:gd name="T1" fmla="*/ 683 h 1564"/>
              <a:gd name="T2" fmla="*/ 1509 w 1564"/>
              <a:gd name="T3" fmla="*/ 683 h 1564"/>
              <a:gd name="T4" fmla="*/ 880 w 1564"/>
              <a:gd name="T5" fmla="*/ 54 h 1564"/>
              <a:gd name="T6" fmla="*/ 683 w 1564"/>
              <a:gd name="T7" fmla="*/ 54 h 1564"/>
              <a:gd name="T8" fmla="*/ 56 w 1564"/>
              <a:gd name="T9" fmla="*/ 683 h 1564"/>
              <a:gd name="T10" fmla="*/ 56 w 1564"/>
              <a:gd name="T11" fmla="*/ 880 h 1564"/>
              <a:gd name="T12" fmla="*/ 683 w 1564"/>
              <a:gd name="T13" fmla="*/ 1508 h 1564"/>
              <a:gd name="T14" fmla="*/ 880 w 1564"/>
              <a:gd name="T15" fmla="*/ 1508 h 1564"/>
              <a:gd name="T16" fmla="*/ 1509 w 1564"/>
              <a:gd name="T17" fmla="*/ 880 h 1564"/>
              <a:gd name="T18" fmla="*/ 1509 w 1564"/>
              <a:gd name="T19" fmla="*/ 683 h 1564"/>
              <a:gd name="T20" fmla="*/ 503 w 1564"/>
              <a:gd name="T21" fmla="*/ 938 h 1564"/>
              <a:gd name="T22" fmla="*/ 503 w 1564"/>
              <a:gd name="T23" fmla="*/ 938 h 1564"/>
              <a:gd name="T24" fmla="*/ 363 w 1564"/>
              <a:gd name="T25" fmla="*/ 968 h 1564"/>
              <a:gd name="T26" fmla="*/ 224 w 1564"/>
              <a:gd name="T27" fmla="*/ 938 h 1564"/>
              <a:gd name="T28" fmla="*/ 224 w 1564"/>
              <a:gd name="T29" fmla="*/ 626 h 1564"/>
              <a:gd name="T30" fmla="*/ 363 w 1564"/>
              <a:gd name="T31" fmla="*/ 596 h 1564"/>
              <a:gd name="T32" fmla="*/ 503 w 1564"/>
              <a:gd name="T33" fmla="*/ 626 h 1564"/>
              <a:gd name="T34" fmla="*/ 503 w 1564"/>
              <a:gd name="T35" fmla="*/ 938 h 1564"/>
              <a:gd name="T36" fmla="*/ 922 w 1564"/>
              <a:gd name="T37" fmla="*/ 1310 h 1564"/>
              <a:gd name="T38" fmla="*/ 922 w 1564"/>
              <a:gd name="T39" fmla="*/ 1310 h 1564"/>
              <a:gd name="T40" fmla="*/ 782 w 1564"/>
              <a:gd name="T41" fmla="*/ 1340 h 1564"/>
              <a:gd name="T42" fmla="*/ 643 w 1564"/>
              <a:gd name="T43" fmla="*/ 1310 h 1564"/>
              <a:gd name="T44" fmla="*/ 643 w 1564"/>
              <a:gd name="T45" fmla="*/ 998 h 1564"/>
              <a:gd name="T46" fmla="*/ 782 w 1564"/>
              <a:gd name="T47" fmla="*/ 968 h 1564"/>
              <a:gd name="T48" fmla="*/ 922 w 1564"/>
              <a:gd name="T49" fmla="*/ 998 h 1564"/>
              <a:gd name="T50" fmla="*/ 922 w 1564"/>
              <a:gd name="T51" fmla="*/ 1310 h 1564"/>
              <a:gd name="T52" fmla="*/ 922 w 1564"/>
              <a:gd name="T53" fmla="*/ 565 h 1564"/>
              <a:gd name="T54" fmla="*/ 922 w 1564"/>
              <a:gd name="T55" fmla="*/ 565 h 1564"/>
              <a:gd name="T56" fmla="*/ 782 w 1564"/>
              <a:gd name="T57" fmla="*/ 596 h 1564"/>
              <a:gd name="T58" fmla="*/ 643 w 1564"/>
              <a:gd name="T59" fmla="*/ 565 h 1564"/>
              <a:gd name="T60" fmla="*/ 643 w 1564"/>
              <a:gd name="T61" fmla="*/ 254 h 1564"/>
              <a:gd name="T62" fmla="*/ 782 w 1564"/>
              <a:gd name="T63" fmla="*/ 222 h 1564"/>
              <a:gd name="T64" fmla="*/ 922 w 1564"/>
              <a:gd name="T65" fmla="*/ 254 h 1564"/>
              <a:gd name="T66" fmla="*/ 922 w 1564"/>
              <a:gd name="T67" fmla="*/ 565 h 1564"/>
              <a:gd name="T68" fmla="*/ 1341 w 1564"/>
              <a:gd name="T69" fmla="*/ 938 h 1564"/>
              <a:gd name="T70" fmla="*/ 1341 w 1564"/>
              <a:gd name="T71" fmla="*/ 938 h 1564"/>
              <a:gd name="T72" fmla="*/ 1200 w 1564"/>
              <a:gd name="T73" fmla="*/ 968 h 1564"/>
              <a:gd name="T74" fmla="*/ 1061 w 1564"/>
              <a:gd name="T75" fmla="*/ 938 h 1564"/>
              <a:gd name="T76" fmla="*/ 1061 w 1564"/>
              <a:gd name="T77" fmla="*/ 626 h 1564"/>
              <a:gd name="T78" fmla="*/ 1200 w 1564"/>
              <a:gd name="T79" fmla="*/ 596 h 1564"/>
              <a:gd name="T80" fmla="*/ 1341 w 1564"/>
              <a:gd name="T81" fmla="*/ 626 h 1564"/>
              <a:gd name="T82" fmla="*/ 1341 w 1564"/>
              <a:gd name="T83" fmla="*/ 938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4" h="1564">
                <a:moveTo>
                  <a:pt x="1509" y="683"/>
                </a:moveTo>
                <a:lnTo>
                  <a:pt x="1509" y="683"/>
                </a:lnTo>
                <a:cubicBezTo>
                  <a:pt x="880" y="54"/>
                  <a:pt x="880" y="54"/>
                  <a:pt x="880" y="54"/>
                </a:cubicBezTo>
                <a:cubicBezTo>
                  <a:pt x="826" y="0"/>
                  <a:pt x="737" y="0"/>
                  <a:pt x="683" y="54"/>
                </a:cubicBezTo>
                <a:cubicBezTo>
                  <a:pt x="56" y="683"/>
                  <a:pt x="56" y="683"/>
                  <a:pt x="56" y="683"/>
                </a:cubicBezTo>
                <a:cubicBezTo>
                  <a:pt x="0" y="737"/>
                  <a:pt x="0" y="825"/>
                  <a:pt x="56" y="880"/>
                </a:cubicBezTo>
                <a:cubicBezTo>
                  <a:pt x="683" y="1508"/>
                  <a:pt x="683" y="1508"/>
                  <a:pt x="683" y="1508"/>
                </a:cubicBezTo>
                <a:cubicBezTo>
                  <a:pt x="737" y="1563"/>
                  <a:pt x="826" y="1563"/>
                  <a:pt x="880" y="1508"/>
                </a:cubicBezTo>
                <a:cubicBezTo>
                  <a:pt x="1509" y="880"/>
                  <a:pt x="1509" y="880"/>
                  <a:pt x="1509" y="880"/>
                </a:cubicBezTo>
                <a:cubicBezTo>
                  <a:pt x="1563" y="825"/>
                  <a:pt x="1563" y="737"/>
                  <a:pt x="1509" y="683"/>
                </a:cubicBezTo>
                <a:close/>
                <a:moveTo>
                  <a:pt x="503" y="938"/>
                </a:moveTo>
                <a:lnTo>
                  <a:pt x="503" y="938"/>
                </a:lnTo>
                <a:cubicBezTo>
                  <a:pt x="478" y="955"/>
                  <a:pt x="424" y="968"/>
                  <a:pt x="363" y="968"/>
                </a:cubicBezTo>
                <a:cubicBezTo>
                  <a:pt x="302" y="968"/>
                  <a:pt x="248" y="955"/>
                  <a:pt x="224" y="938"/>
                </a:cubicBezTo>
                <a:cubicBezTo>
                  <a:pt x="224" y="626"/>
                  <a:pt x="224" y="626"/>
                  <a:pt x="224" y="626"/>
                </a:cubicBezTo>
                <a:cubicBezTo>
                  <a:pt x="248" y="607"/>
                  <a:pt x="302" y="596"/>
                  <a:pt x="363" y="596"/>
                </a:cubicBezTo>
                <a:cubicBezTo>
                  <a:pt x="424" y="596"/>
                  <a:pt x="478" y="607"/>
                  <a:pt x="503" y="626"/>
                </a:cubicBezTo>
                <a:lnTo>
                  <a:pt x="503" y="938"/>
                </a:lnTo>
                <a:close/>
                <a:moveTo>
                  <a:pt x="922" y="1310"/>
                </a:moveTo>
                <a:lnTo>
                  <a:pt x="922" y="1310"/>
                </a:lnTo>
                <a:cubicBezTo>
                  <a:pt x="896" y="1327"/>
                  <a:pt x="843" y="1340"/>
                  <a:pt x="782" y="1340"/>
                </a:cubicBezTo>
                <a:cubicBezTo>
                  <a:pt x="721" y="1340"/>
                  <a:pt x="667" y="1327"/>
                  <a:pt x="643" y="1310"/>
                </a:cubicBezTo>
                <a:cubicBezTo>
                  <a:pt x="643" y="998"/>
                  <a:pt x="643" y="998"/>
                  <a:pt x="643" y="998"/>
                </a:cubicBezTo>
                <a:cubicBezTo>
                  <a:pt x="667" y="980"/>
                  <a:pt x="721" y="968"/>
                  <a:pt x="782" y="968"/>
                </a:cubicBezTo>
                <a:cubicBezTo>
                  <a:pt x="843" y="968"/>
                  <a:pt x="896" y="980"/>
                  <a:pt x="922" y="998"/>
                </a:cubicBezTo>
                <a:lnTo>
                  <a:pt x="922" y="1310"/>
                </a:lnTo>
                <a:close/>
                <a:moveTo>
                  <a:pt x="922" y="565"/>
                </a:moveTo>
                <a:lnTo>
                  <a:pt x="922" y="565"/>
                </a:lnTo>
                <a:cubicBezTo>
                  <a:pt x="896" y="583"/>
                  <a:pt x="843" y="596"/>
                  <a:pt x="782" y="596"/>
                </a:cubicBezTo>
                <a:cubicBezTo>
                  <a:pt x="721" y="596"/>
                  <a:pt x="667" y="583"/>
                  <a:pt x="643" y="565"/>
                </a:cubicBezTo>
                <a:cubicBezTo>
                  <a:pt x="643" y="254"/>
                  <a:pt x="643" y="254"/>
                  <a:pt x="643" y="254"/>
                </a:cubicBezTo>
                <a:cubicBezTo>
                  <a:pt x="667" y="235"/>
                  <a:pt x="721" y="222"/>
                  <a:pt x="782" y="222"/>
                </a:cubicBezTo>
                <a:cubicBezTo>
                  <a:pt x="843" y="222"/>
                  <a:pt x="896" y="235"/>
                  <a:pt x="922" y="254"/>
                </a:cubicBezTo>
                <a:lnTo>
                  <a:pt x="922" y="565"/>
                </a:lnTo>
                <a:close/>
                <a:moveTo>
                  <a:pt x="1341" y="938"/>
                </a:moveTo>
                <a:lnTo>
                  <a:pt x="1341" y="938"/>
                </a:lnTo>
                <a:cubicBezTo>
                  <a:pt x="1316" y="955"/>
                  <a:pt x="1263" y="968"/>
                  <a:pt x="1200" y="968"/>
                </a:cubicBezTo>
                <a:cubicBezTo>
                  <a:pt x="1139" y="968"/>
                  <a:pt x="1086" y="955"/>
                  <a:pt x="1061" y="938"/>
                </a:cubicBezTo>
                <a:cubicBezTo>
                  <a:pt x="1061" y="626"/>
                  <a:pt x="1061" y="626"/>
                  <a:pt x="1061" y="626"/>
                </a:cubicBezTo>
                <a:cubicBezTo>
                  <a:pt x="1086" y="607"/>
                  <a:pt x="1139" y="596"/>
                  <a:pt x="1200" y="596"/>
                </a:cubicBezTo>
                <a:cubicBezTo>
                  <a:pt x="1263" y="596"/>
                  <a:pt x="1316" y="607"/>
                  <a:pt x="1341" y="626"/>
                </a:cubicBezTo>
                <a:lnTo>
                  <a:pt x="1341" y="938"/>
                </a:lnTo>
                <a:close/>
              </a:path>
            </a:pathLst>
          </a:custGeom>
          <a:solidFill>
            <a:srgbClr val="CC0000"/>
          </a:solidFill>
          <a:ln>
            <a:noFill/>
          </a:ln>
          <a:effectLst/>
        </p:spPr>
        <p:txBody>
          <a:bodyPr wrap="none" anchor="ctr"/>
          <a:lstStyle/>
          <a:p>
            <a:endParaRPr lang="en-US"/>
          </a:p>
        </p:txBody>
      </p:sp>
      <p:sp>
        <p:nvSpPr>
          <p:cNvPr id="40" name="Freeform 47">
            <a:extLst>
              <a:ext uri="{FF2B5EF4-FFF2-40B4-BE49-F238E27FC236}">
                <a16:creationId xmlns:a16="http://schemas.microsoft.com/office/drawing/2014/main" id="{E596DD74-BEEC-8246-A792-50C1F73C4BAB}"/>
              </a:ext>
            </a:extLst>
          </p:cNvPr>
          <p:cNvSpPr>
            <a:spLocks noChangeArrowheads="1"/>
          </p:cNvSpPr>
          <p:nvPr/>
        </p:nvSpPr>
        <p:spPr bwMode="auto">
          <a:xfrm>
            <a:off x="6751510" y="5013440"/>
            <a:ext cx="276225" cy="503237"/>
          </a:xfrm>
          <a:custGeom>
            <a:avLst/>
            <a:gdLst>
              <a:gd name="T0" fmla="*/ 768 w 769"/>
              <a:gd name="T1" fmla="*/ 384 h 1397"/>
              <a:gd name="T2" fmla="*/ 768 w 769"/>
              <a:gd name="T3" fmla="*/ 384 h 1397"/>
              <a:gd name="T4" fmla="*/ 383 w 769"/>
              <a:gd name="T5" fmla="*/ 0 h 1397"/>
              <a:gd name="T6" fmla="*/ 0 w 769"/>
              <a:gd name="T7" fmla="*/ 384 h 1397"/>
              <a:gd name="T8" fmla="*/ 244 w 769"/>
              <a:gd name="T9" fmla="*/ 742 h 1397"/>
              <a:gd name="T10" fmla="*/ 244 w 769"/>
              <a:gd name="T11" fmla="*/ 832 h 1397"/>
              <a:gd name="T12" fmla="*/ 244 w 769"/>
              <a:gd name="T13" fmla="*/ 978 h 1397"/>
              <a:gd name="T14" fmla="*/ 314 w 769"/>
              <a:gd name="T15" fmla="*/ 1047 h 1397"/>
              <a:gd name="T16" fmla="*/ 244 w 769"/>
              <a:gd name="T17" fmla="*/ 1117 h 1397"/>
              <a:gd name="T18" fmla="*/ 244 w 769"/>
              <a:gd name="T19" fmla="*/ 1257 h 1397"/>
              <a:gd name="T20" fmla="*/ 383 w 769"/>
              <a:gd name="T21" fmla="*/ 1396 h 1397"/>
              <a:gd name="T22" fmla="*/ 524 w 769"/>
              <a:gd name="T23" fmla="*/ 1257 h 1397"/>
              <a:gd name="T24" fmla="*/ 524 w 769"/>
              <a:gd name="T25" fmla="*/ 742 h 1397"/>
              <a:gd name="T26" fmla="*/ 768 w 769"/>
              <a:gd name="T27" fmla="*/ 384 h 1397"/>
              <a:gd name="T28" fmla="*/ 383 w 769"/>
              <a:gd name="T29" fmla="*/ 98 h 1397"/>
              <a:gd name="T30" fmla="*/ 383 w 769"/>
              <a:gd name="T31" fmla="*/ 98 h 1397"/>
              <a:gd name="T32" fmla="*/ 488 w 769"/>
              <a:gd name="T33" fmla="*/ 203 h 1397"/>
              <a:gd name="T34" fmla="*/ 383 w 769"/>
              <a:gd name="T35" fmla="*/ 308 h 1397"/>
              <a:gd name="T36" fmla="*/ 278 w 769"/>
              <a:gd name="T37" fmla="*/ 203 h 1397"/>
              <a:gd name="T38" fmla="*/ 383 w 769"/>
              <a:gd name="T39" fmla="*/ 98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9" h="1397">
                <a:moveTo>
                  <a:pt x="768" y="384"/>
                </a:moveTo>
                <a:lnTo>
                  <a:pt x="768" y="384"/>
                </a:lnTo>
                <a:cubicBezTo>
                  <a:pt x="768" y="172"/>
                  <a:pt x="595" y="0"/>
                  <a:pt x="383" y="0"/>
                </a:cubicBezTo>
                <a:cubicBezTo>
                  <a:pt x="171" y="0"/>
                  <a:pt x="0" y="172"/>
                  <a:pt x="0" y="384"/>
                </a:cubicBezTo>
                <a:cubicBezTo>
                  <a:pt x="0" y="547"/>
                  <a:pt x="101" y="685"/>
                  <a:pt x="244" y="742"/>
                </a:cubicBezTo>
                <a:cubicBezTo>
                  <a:pt x="244" y="832"/>
                  <a:pt x="244" y="832"/>
                  <a:pt x="244" y="832"/>
                </a:cubicBezTo>
                <a:cubicBezTo>
                  <a:pt x="244" y="978"/>
                  <a:pt x="244" y="978"/>
                  <a:pt x="244" y="978"/>
                </a:cubicBezTo>
                <a:cubicBezTo>
                  <a:pt x="314" y="1047"/>
                  <a:pt x="314" y="1047"/>
                  <a:pt x="314" y="1047"/>
                </a:cubicBezTo>
                <a:cubicBezTo>
                  <a:pt x="244" y="1117"/>
                  <a:pt x="244" y="1117"/>
                  <a:pt x="244" y="1117"/>
                </a:cubicBezTo>
                <a:cubicBezTo>
                  <a:pt x="244" y="1257"/>
                  <a:pt x="244" y="1257"/>
                  <a:pt x="244" y="1257"/>
                </a:cubicBezTo>
                <a:cubicBezTo>
                  <a:pt x="383" y="1396"/>
                  <a:pt x="383" y="1396"/>
                  <a:pt x="383" y="1396"/>
                </a:cubicBezTo>
                <a:cubicBezTo>
                  <a:pt x="524" y="1257"/>
                  <a:pt x="524" y="1257"/>
                  <a:pt x="524" y="1257"/>
                </a:cubicBezTo>
                <a:cubicBezTo>
                  <a:pt x="524" y="742"/>
                  <a:pt x="524" y="742"/>
                  <a:pt x="524" y="742"/>
                </a:cubicBezTo>
                <a:cubicBezTo>
                  <a:pt x="666" y="685"/>
                  <a:pt x="768" y="547"/>
                  <a:pt x="768" y="384"/>
                </a:cubicBezTo>
                <a:close/>
                <a:moveTo>
                  <a:pt x="383" y="98"/>
                </a:moveTo>
                <a:lnTo>
                  <a:pt x="383" y="98"/>
                </a:lnTo>
                <a:cubicBezTo>
                  <a:pt x="442" y="98"/>
                  <a:pt x="488" y="145"/>
                  <a:pt x="488" y="203"/>
                </a:cubicBezTo>
                <a:cubicBezTo>
                  <a:pt x="488" y="260"/>
                  <a:pt x="442" y="308"/>
                  <a:pt x="383" y="308"/>
                </a:cubicBezTo>
                <a:cubicBezTo>
                  <a:pt x="326" y="308"/>
                  <a:pt x="278" y="260"/>
                  <a:pt x="278" y="203"/>
                </a:cubicBezTo>
                <a:cubicBezTo>
                  <a:pt x="278" y="145"/>
                  <a:pt x="326" y="98"/>
                  <a:pt x="383" y="98"/>
                </a:cubicBezTo>
                <a:close/>
              </a:path>
            </a:pathLst>
          </a:custGeom>
          <a:solidFill>
            <a:srgbClr val="CC0000"/>
          </a:solidFill>
          <a:ln>
            <a:noFill/>
          </a:ln>
          <a:effectLst/>
        </p:spPr>
        <p:txBody>
          <a:bodyPr wrap="none" anchor="ctr"/>
          <a:lstStyle/>
          <a:p>
            <a:endParaRPr lang="en-US"/>
          </a:p>
        </p:txBody>
      </p:sp>
      <p:sp>
        <p:nvSpPr>
          <p:cNvPr id="41" name="Freeform 48">
            <a:extLst>
              <a:ext uri="{FF2B5EF4-FFF2-40B4-BE49-F238E27FC236}">
                <a16:creationId xmlns:a16="http://schemas.microsoft.com/office/drawing/2014/main" id="{2B1CDBF9-C3A3-564A-B010-9BCD4A1D10D4}"/>
              </a:ext>
            </a:extLst>
          </p:cNvPr>
          <p:cNvSpPr>
            <a:spLocks noChangeArrowheads="1"/>
          </p:cNvSpPr>
          <p:nvPr/>
        </p:nvSpPr>
        <p:spPr bwMode="auto">
          <a:xfrm>
            <a:off x="7809752" y="5013439"/>
            <a:ext cx="252412" cy="503238"/>
          </a:xfrm>
          <a:custGeom>
            <a:avLst/>
            <a:gdLst>
              <a:gd name="T0" fmla="*/ 419 w 699"/>
              <a:gd name="T1" fmla="*/ 691 h 1397"/>
              <a:gd name="T2" fmla="*/ 419 w 699"/>
              <a:gd name="T3" fmla="*/ 691 h 1397"/>
              <a:gd name="T4" fmla="*/ 698 w 699"/>
              <a:gd name="T5" fmla="*/ 349 h 1397"/>
              <a:gd name="T6" fmla="*/ 349 w 699"/>
              <a:gd name="T7" fmla="*/ 0 h 1397"/>
              <a:gd name="T8" fmla="*/ 0 w 699"/>
              <a:gd name="T9" fmla="*/ 349 h 1397"/>
              <a:gd name="T10" fmla="*/ 279 w 699"/>
              <a:gd name="T11" fmla="*/ 691 h 1397"/>
              <a:gd name="T12" fmla="*/ 279 w 699"/>
              <a:gd name="T13" fmla="*/ 1327 h 1397"/>
              <a:gd name="T14" fmla="*/ 349 w 699"/>
              <a:gd name="T15" fmla="*/ 1396 h 1397"/>
              <a:gd name="T16" fmla="*/ 419 w 699"/>
              <a:gd name="T17" fmla="*/ 1396 h 1397"/>
              <a:gd name="T18" fmla="*/ 698 w 699"/>
              <a:gd name="T19" fmla="*/ 1396 h 1397"/>
              <a:gd name="T20" fmla="*/ 698 w 699"/>
              <a:gd name="T21" fmla="*/ 1257 h 1397"/>
              <a:gd name="T22" fmla="*/ 559 w 699"/>
              <a:gd name="T23" fmla="*/ 1257 h 1397"/>
              <a:gd name="T24" fmla="*/ 559 w 699"/>
              <a:gd name="T25" fmla="*/ 1117 h 1397"/>
              <a:gd name="T26" fmla="*/ 698 w 699"/>
              <a:gd name="T27" fmla="*/ 1117 h 1397"/>
              <a:gd name="T28" fmla="*/ 698 w 699"/>
              <a:gd name="T29" fmla="*/ 978 h 1397"/>
              <a:gd name="T30" fmla="*/ 419 w 699"/>
              <a:gd name="T31" fmla="*/ 978 h 1397"/>
              <a:gd name="T32" fmla="*/ 419 w 699"/>
              <a:gd name="T33" fmla="*/ 691 h 1397"/>
              <a:gd name="T34" fmla="*/ 244 w 699"/>
              <a:gd name="T35" fmla="*/ 203 h 1397"/>
              <a:gd name="T36" fmla="*/ 244 w 699"/>
              <a:gd name="T37" fmla="*/ 203 h 1397"/>
              <a:gd name="T38" fmla="*/ 349 w 699"/>
              <a:gd name="T39" fmla="*/ 98 h 1397"/>
              <a:gd name="T40" fmla="*/ 454 w 699"/>
              <a:gd name="T41" fmla="*/ 203 h 1397"/>
              <a:gd name="T42" fmla="*/ 349 w 699"/>
              <a:gd name="T43" fmla="*/ 308 h 1397"/>
              <a:gd name="T44" fmla="*/ 244 w 699"/>
              <a:gd name="T45" fmla="*/ 203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9" h="1397">
                <a:moveTo>
                  <a:pt x="419" y="691"/>
                </a:moveTo>
                <a:lnTo>
                  <a:pt x="419" y="691"/>
                </a:lnTo>
                <a:cubicBezTo>
                  <a:pt x="578" y="659"/>
                  <a:pt x="698" y="518"/>
                  <a:pt x="698" y="349"/>
                </a:cubicBezTo>
                <a:cubicBezTo>
                  <a:pt x="698" y="157"/>
                  <a:pt x="541" y="0"/>
                  <a:pt x="349" y="0"/>
                </a:cubicBezTo>
                <a:cubicBezTo>
                  <a:pt x="157" y="0"/>
                  <a:pt x="0" y="157"/>
                  <a:pt x="0" y="349"/>
                </a:cubicBezTo>
                <a:cubicBezTo>
                  <a:pt x="0" y="518"/>
                  <a:pt x="120" y="659"/>
                  <a:pt x="279" y="691"/>
                </a:cubicBezTo>
                <a:cubicBezTo>
                  <a:pt x="279" y="1327"/>
                  <a:pt x="279" y="1327"/>
                  <a:pt x="279" y="1327"/>
                </a:cubicBezTo>
                <a:cubicBezTo>
                  <a:pt x="279" y="1365"/>
                  <a:pt x="311" y="1396"/>
                  <a:pt x="349" y="1396"/>
                </a:cubicBezTo>
                <a:cubicBezTo>
                  <a:pt x="419" y="1396"/>
                  <a:pt x="419" y="1396"/>
                  <a:pt x="419" y="1396"/>
                </a:cubicBezTo>
                <a:cubicBezTo>
                  <a:pt x="698" y="1396"/>
                  <a:pt x="698" y="1396"/>
                  <a:pt x="698" y="1396"/>
                </a:cubicBezTo>
                <a:cubicBezTo>
                  <a:pt x="698" y="1257"/>
                  <a:pt x="698" y="1257"/>
                  <a:pt x="698" y="1257"/>
                </a:cubicBezTo>
                <a:cubicBezTo>
                  <a:pt x="559" y="1257"/>
                  <a:pt x="559" y="1257"/>
                  <a:pt x="559" y="1257"/>
                </a:cubicBezTo>
                <a:cubicBezTo>
                  <a:pt x="559" y="1117"/>
                  <a:pt x="559" y="1117"/>
                  <a:pt x="559" y="1117"/>
                </a:cubicBezTo>
                <a:cubicBezTo>
                  <a:pt x="698" y="1117"/>
                  <a:pt x="698" y="1117"/>
                  <a:pt x="698" y="1117"/>
                </a:cubicBezTo>
                <a:cubicBezTo>
                  <a:pt x="698" y="978"/>
                  <a:pt x="698" y="978"/>
                  <a:pt x="698" y="978"/>
                </a:cubicBezTo>
                <a:cubicBezTo>
                  <a:pt x="419" y="978"/>
                  <a:pt x="419" y="978"/>
                  <a:pt x="419" y="978"/>
                </a:cubicBezTo>
                <a:lnTo>
                  <a:pt x="419" y="691"/>
                </a:lnTo>
                <a:close/>
                <a:moveTo>
                  <a:pt x="244" y="203"/>
                </a:moveTo>
                <a:lnTo>
                  <a:pt x="244" y="203"/>
                </a:lnTo>
                <a:cubicBezTo>
                  <a:pt x="244" y="145"/>
                  <a:pt x="291" y="98"/>
                  <a:pt x="349" y="98"/>
                </a:cubicBezTo>
                <a:cubicBezTo>
                  <a:pt x="407" y="98"/>
                  <a:pt x="454" y="145"/>
                  <a:pt x="454" y="203"/>
                </a:cubicBezTo>
                <a:cubicBezTo>
                  <a:pt x="454" y="260"/>
                  <a:pt x="407" y="308"/>
                  <a:pt x="349" y="308"/>
                </a:cubicBezTo>
                <a:cubicBezTo>
                  <a:pt x="291" y="308"/>
                  <a:pt x="244" y="260"/>
                  <a:pt x="244" y="203"/>
                </a:cubicBezTo>
                <a:close/>
              </a:path>
            </a:pathLst>
          </a:custGeom>
          <a:solidFill>
            <a:srgbClr val="CC0000"/>
          </a:solidFill>
          <a:ln>
            <a:noFill/>
          </a:ln>
          <a:effectLst/>
        </p:spPr>
        <p:txBody>
          <a:bodyPr wrap="none" anchor="ctr"/>
          <a:lstStyle/>
          <a:p>
            <a:endParaRPr lang="en-US"/>
          </a:p>
        </p:txBody>
      </p:sp>
      <p:sp>
        <p:nvSpPr>
          <p:cNvPr id="42" name="Freeform 49">
            <a:extLst>
              <a:ext uri="{FF2B5EF4-FFF2-40B4-BE49-F238E27FC236}">
                <a16:creationId xmlns:a16="http://schemas.microsoft.com/office/drawing/2014/main" id="{AE1CB6BB-F100-BF47-BFA8-98792C7157CC}"/>
              </a:ext>
            </a:extLst>
          </p:cNvPr>
          <p:cNvSpPr>
            <a:spLocks noChangeArrowheads="1"/>
          </p:cNvSpPr>
          <p:nvPr/>
        </p:nvSpPr>
        <p:spPr bwMode="auto">
          <a:xfrm>
            <a:off x="6751510" y="3239590"/>
            <a:ext cx="547687" cy="547688"/>
          </a:xfrm>
          <a:custGeom>
            <a:avLst/>
            <a:gdLst>
              <a:gd name="T0" fmla="*/ 1519 w 1520"/>
              <a:gd name="T1" fmla="*/ 190 h 1521"/>
              <a:gd name="T2" fmla="*/ 1519 w 1520"/>
              <a:gd name="T3" fmla="*/ 190 h 1521"/>
              <a:gd name="T4" fmla="*/ 1329 w 1520"/>
              <a:gd name="T5" fmla="*/ 0 h 1521"/>
              <a:gd name="T6" fmla="*/ 1139 w 1520"/>
              <a:gd name="T7" fmla="*/ 190 h 1521"/>
              <a:gd name="T8" fmla="*/ 1199 w 1520"/>
              <a:gd name="T9" fmla="*/ 328 h 1521"/>
              <a:gd name="T10" fmla="*/ 1014 w 1520"/>
              <a:gd name="T11" fmla="*/ 837 h 1521"/>
              <a:gd name="T12" fmla="*/ 957 w 1520"/>
              <a:gd name="T13" fmla="*/ 849 h 1521"/>
              <a:gd name="T14" fmla="*/ 672 w 1520"/>
              <a:gd name="T15" fmla="*/ 559 h 1521"/>
              <a:gd name="T16" fmla="*/ 683 w 1520"/>
              <a:gd name="T17" fmla="*/ 494 h 1521"/>
              <a:gd name="T18" fmla="*/ 493 w 1520"/>
              <a:gd name="T19" fmla="*/ 304 h 1521"/>
              <a:gd name="T20" fmla="*/ 303 w 1520"/>
              <a:gd name="T21" fmla="*/ 494 h 1521"/>
              <a:gd name="T22" fmla="*/ 361 w 1520"/>
              <a:gd name="T23" fmla="*/ 630 h 1521"/>
              <a:gd name="T24" fmla="*/ 176 w 1520"/>
              <a:gd name="T25" fmla="*/ 1141 h 1521"/>
              <a:gd name="T26" fmla="*/ 0 w 1520"/>
              <a:gd name="T27" fmla="*/ 1330 h 1521"/>
              <a:gd name="T28" fmla="*/ 190 w 1520"/>
              <a:gd name="T29" fmla="*/ 1520 h 1521"/>
              <a:gd name="T30" fmla="*/ 379 w 1520"/>
              <a:gd name="T31" fmla="*/ 1330 h 1521"/>
              <a:gd name="T32" fmla="*/ 320 w 1520"/>
              <a:gd name="T33" fmla="*/ 1192 h 1521"/>
              <a:gd name="T34" fmla="*/ 504 w 1520"/>
              <a:gd name="T35" fmla="*/ 683 h 1521"/>
              <a:gd name="T36" fmla="*/ 567 w 1520"/>
              <a:gd name="T37" fmla="*/ 669 h 1521"/>
              <a:gd name="T38" fmla="*/ 849 w 1520"/>
              <a:gd name="T39" fmla="*/ 956 h 1521"/>
              <a:gd name="T40" fmla="*/ 835 w 1520"/>
              <a:gd name="T41" fmla="*/ 1026 h 1521"/>
              <a:gd name="T42" fmla="*/ 1025 w 1520"/>
              <a:gd name="T43" fmla="*/ 1216 h 1521"/>
              <a:gd name="T44" fmla="*/ 1215 w 1520"/>
              <a:gd name="T45" fmla="*/ 1026 h 1521"/>
              <a:gd name="T46" fmla="*/ 1156 w 1520"/>
              <a:gd name="T47" fmla="*/ 889 h 1521"/>
              <a:gd name="T48" fmla="*/ 1342 w 1520"/>
              <a:gd name="T49" fmla="*/ 379 h 1521"/>
              <a:gd name="T50" fmla="*/ 1519 w 1520"/>
              <a:gd name="T51" fmla="*/ 190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0" h="1521">
                <a:moveTo>
                  <a:pt x="1519" y="190"/>
                </a:moveTo>
                <a:lnTo>
                  <a:pt x="1519" y="190"/>
                </a:lnTo>
                <a:cubicBezTo>
                  <a:pt x="1519" y="85"/>
                  <a:pt x="1434" y="0"/>
                  <a:pt x="1329" y="0"/>
                </a:cubicBezTo>
                <a:cubicBezTo>
                  <a:pt x="1224" y="0"/>
                  <a:pt x="1139" y="85"/>
                  <a:pt x="1139" y="190"/>
                </a:cubicBezTo>
                <a:cubicBezTo>
                  <a:pt x="1139" y="244"/>
                  <a:pt x="1162" y="293"/>
                  <a:pt x="1199" y="328"/>
                </a:cubicBezTo>
                <a:cubicBezTo>
                  <a:pt x="1014" y="837"/>
                  <a:pt x="1014" y="837"/>
                  <a:pt x="1014" y="837"/>
                </a:cubicBezTo>
                <a:cubicBezTo>
                  <a:pt x="994" y="838"/>
                  <a:pt x="976" y="843"/>
                  <a:pt x="957" y="849"/>
                </a:cubicBezTo>
                <a:cubicBezTo>
                  <a:pt x="672" y="559"/>
                  <a:pt x="672" y="559"/>
                  <a:pt x="672" y="559"/>
                </a:cubicBezTo>
                <a:cubicBezTo>
                  <a:pt x="679" y="539"/>
                  <a:pt x="683" y="517"/>
                  <a:pt x="683" y="494"/>
                </a:cubicBezTo>
                <a:cubicBezTo>
                  <a:pt x="683" y="389"/>
                  <a:pt x="599" y="304"/>
                  <a:pt x="493" y="304"/>
                </a:cubicBezTo>
                <a:cubicBezTo>
                  <a:pt x="388" y="304"/>
                  <a:pt x="303" y="389"/>
                  <a:pt x="303" y="494"/>
                </a:cubicBezTo>
                <a:cubicBezTo>
                  <a:pt x="303" y="548"/>
                  <a:pt x="326" y="595"/>
                  <a:pt x="361" y="630"/>
                </a:cubicBezTo>
                <a:cubicBezTo>
                  <a:pt x="176" y="1141"/>
                  <a:pt x="176" y="1141"/>
                  <a:pt x="176" y="1141"/>
                </a:cubicBezTo>
                <a:cubicBezTo>
                  <a:pt x="79" y="1148"/>
                  <a:pt x="0" y="1230"/>
                  <a:pt x="0" y="1330"/>
                </a:cubicBezTo>
                <a:cubicBezTo>
                  <a:pt x="0" y="1435"/>
                  <a:pt x="84" y="1520"/>
                  <a:pt x="190" y="1520"/>
                </a:cubicBezTo>
                <a:cubicBezTo>
                  <a:pt x="295" y="1520"/>
                  <a:pt x="379" y="1435"/>
                  <a:pt x="379" y="1330"/>
                </a:cubicBezTo>
                <a:cubicBezTo>
                  <a:pt x="379" y="1276"/>
                  <a:pt x="356" y="1228"/>
                  <a:pt x="320" y="1192"/>
                </a:cubicBezTo>
                <a:cubicBezTo>
                  <a:pt x="504" y="683"/>
                  <a:pt x="504" y="683"/>
                  <a:pt x="504" y="683"/>
                </a:cubicBezTo>
                <a:cubicBezTo>
                  <a:pt x="525" y="682"/>
                  <a:pt x="547" y="678"/>
                  <a:pt x="567" y="669"/>
                </a:cubicBezTo>
                <a:cubicBezTo>
                  <a:pt x="849" y="956"/>
                  <a:pt x="849" y="956"/>
                  <a:pt x="849" y="956"/>
                </a:cubicBezTo>
                <a:cubicBezTo>
                  <a:pt x="841" y="978"/>
                  <a:pt x="835" y="1001"/>
                  <a:pt x="835" y="1026"/>
                </a:cubicBezTo>
                <a:cubicBezTo>
                  <a:pt x="835" y="1131"/>
                  <a:pt x="920" y="1216"/>
                  <a:pt x="1025" y="1216"/>
                </a:cubicBezTo>
                <a:cubicBezTo>
                  <a:pt x="1130" y="1216"/>
                  <a:pt x="1215" y="1131"/>
                  <a:pt x="1215" y="1026"/>
                </a:cubicBezTo>
                <a:cubicBezTo>
                  <a:pt x="1215" y="972"/>
                  <a:pt x="1192" y="924"/>
                  <a:pt x="1156" y="889"/>
                </a:cubicBezTo>
                <a:cubicBezTo>
                  <a:pt x="1342" y="379"/>
                  <a:pt x="1342" y="379"/>
                  <a:pt x="1342" y="379"/>
                </a:cubicBezTo>
                <a:cubicBezTo>
                  <a:pt x="1441" y="373"/>
                  <a:pt x="1519" y="291"/>
                  <a:pt x="1519" y="190"/>
                </a:cubicBezTo>
              </a:path>
            </a:pathLst>
          </a:custGeom>
          <a:solidFill>
            <a:srgbClr val="CC0000"/>
          </a:solidFill>
          <a:ln>
            <a:noFill/>
          </a:ln>
          <a:effectLst/>
        </p:spPr>
        <p:txBody>
          <a:bodyPr wrap="none" anchor="ctr"/>
          <a:lstStyle/>
          <a:p>
            <a:endParaRPr lang="en-US"/>
          </a:p>
        </p:txBody>
      </p:sp>
      <p:sp>
        <p:nvSpPr>
          <p:cNvPr id="43" name="Freeform 56">
            <a:extLst>
              <a:ext uri="{FF2B5EF4-FFF2-40B4-BE49-F238E27FC236}">
                <a16:creationId xmlns:a16="http://schemas.microsoft.com/office/drawing/2014/main" id="{530484C6-81DB-F14F-929E-AC89B197CEFC}"/>
              </a:ext>
            </a:extLst>
          </p:cNvPr>
          <p:cNvSpPr>
            <a:spLocks noChangeArrowheads="1"/>
          </p:cNvSpPr>
          <p:nvPr/>
        </p:nvSpPr>
        <p:spPr bwMode="auto">
          <a:xfrm>
            <a:off x="3540290" y="5045983"/>
            <a:ext cx="590550" cy="438150"/>
          </a:xfrm>
          <a:custGeom>
            <a:avLst/>
            <a:gdLst>
              <a:gd name="T0" fmla="*/ 1546 w 1641"/>
              <a:gd name="T1" fmla="*/ 0 h 1217"/>
              <a:gd name="T2" fmla="*/ 1546 w 1641"/>
              <a:gd name="T3" fmla="*/ 0 h 1217"/>
              <a:gd name="T4" fmla="*/ 96 w 1641"/>
              <a:gd name="T5" fmla="*/ 0 h 1217"/>
              <a:gd name="T6" fmla="*/ 0 w 1641"/>
              <a:gd name="T7" fmla="*/ 96 h 1217"/>
              <a:gd name="T8" fmla="*/ 0 w 1641"/>
              <a:gd name="T9" fmla="*/ 1121 h 1217"/>
              <a:gd name="T10" fmla="*/ 96 w 1641"/>
              <a:gd name="T11" fmla="*/ 1216 h 1217"/>
              <a:gd name="T12" fmla="*/ 1546 w 1641"/>
              <a:gd name="T13" fmla="*/ 1216 h 1217"/>
              <a:gd name="T14" fmla="*/ 1640 w 1641"/>
              <a:gd name="T15" fmla="*/ 1121 h 1217"/>
              <a:gd name="T16" fmla="*/ 1640 w 1641"/>
              <a:gd name="T17" fmla="*/ 96 h 1217"/>
              <a:gd name="T18" fmla="*/ 1546 w 1641"/>
              <a:gd name="T19" fmla="*/ 0 h 1217"/>
              <a:gd name="T20" fmla="*/ 324 w 1641"/>
              <a:gd name="T21" fmla="*/ 513 h 1217"/>
              <a:gd name="T22" fmla="*/ 324 w 1641"/>
              <a:gd name="T23" fmla="*/ 513 h 1217"/>
              <a:gd name="T24" fmla="*/ 324 w 1641"/>
              <a:gd name="T25" fmla="*/ 886 h 1217"/>
              <a:gd name="T26" fmla="*/ 272 w 1641"/>
              <a:gd name="T27" fmla="*/ 938 h 1217"/>
              <a:gd name="T28" fmla="*/ 220 w 1641"/>
              <a:gd name="T29" fmla="*/ 886 h 1217"/>
              <a:gd name="T30" fmla="*/ 220 w 1641"/>
              <a:gd name="T31" fmla="*/ 513 h 1217"/>
              <a:gd name="T32" fmla="*/ 177 w 1641"/>
              <a:gd name="T33" fmla="*/ 433 h 1217"/>
              <a:gd name="T34" fmla="*/ 272 w 1641"/>
              <a:gd name="T35" fmla="*/ 338 h 1217"/>
              <a:gd name="T36" fmla="*/ 368 w 1641"/>
              <a:gd name="T37" fmla="*/ 433 h 1217"/>
              <a:gd name="T38" fmla="*/ 324 w 1641"/>
              <a:gd name="T39" fmla="*/ 513 h 1217"/>
              <a:gd name="T40" fmla="*/ 963 w 1641"/>
              <a:gd name="T41" fmla="*/ 978 h 1217"/>
              <a:gd name="T42" fmla="*/ 963 w 1641"/>
              <a:gd name="T43" fmla="*/ 978 h 1217"/>
              <a:gd name="T44" fmla="*/ 595 w 1641"/>
              <a:gd name="T45" fmla="*/ 608 h 1217"/>
              <a:gd name="T46" fmla="*/ 963 w 1641"/>
              <a:gd name="T47" fmla="*/ 238 h 1217"/>
              <a:gd name="T48" fmla="*/ 1333 w 1641"/>
              <a:gd name="T49" fmla="*/ 608 h 1217"/>
              <a:gd name="T50" fmla="*/ 963 w 1641"/>
              <a:gd name="T51" fmla="*/ 978 h 1217"/>
              <a:gd name="T52" fmla="*/ 963 w 1641"/>
              <a:gd name="T53" fmla="*/ 441 h 1217"/>
              <a:gd name="T54" fmla="*/ 963 w 1641"/>
              <a:gd name="T55" fmla="*/ 441 h 1217"/>
              <a:gd name="T56" fmla="*/ 797 w 1641"/>
              <a:gd name="T57" fmla="*/ 608 h 1217"/>
              <a:gd name="T58" fmla="*/ 963 w 1641"/>
              <a:gd name="T59" fmla="*/ 775 h 1217"/>
              <a:gd name="T60" fmla="*/ 1130 w 1641"/>
              <a:gd name="T61" fmla="*/ 608 h 1217"/>
              <a:gd name="T62" fmla="*/ 963 w 1641"/>
              <a:gd name="T63" fmla="*/ 441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1" h="1217">
                <a:moveTo>
                  <a:pt x="1546" y="0"/>
                </a:moveTo>
                <a:lnTo>
                  <a:pt x="1546" y="0"/>
                </a:lnTo>
                <a:lnTo>
                  <a:pt x="96" y="0"/>
                </a:lnTo>
                <a:cubicBezTo>
                  <a:pt x="43" y="0"/>
                  <a:pt x="0" y="43"/>
                  <a:pt x="0" y="96"/>
                </a:cubicBezTo>
                <a:lnTo>
                  <a:pt x="0" y="1121"/>
                </a:lnTo>
                <a:cubicBezTo>
                  <a:pt x="0" y="1174"/>
                  <a:pt x="43" y="1216"/>
                  <a:pt x="96" y="1216"/>
                </a:cubicBezTo>
                <a:lnTo>
                  <a:pt x="1546" y="1216"/>
                </a:lnTo>
                <a:cubicBezTo>
                  <a:pt x="1598" y="1216"/>
                  <a:pt x="1640" y="1174"/>
                  <a:pt x="1640" y="1121"/>
                </a:cubicBezTo>
                <a:lnTo>
                  <a:pt x="1640" y="96"/>
                </a:lnTo>
                <a:cubicBezTo>
                  <a:pt x="1640" y="43"/>
                  <a:pt x="1598" y="0"/>
                  <a:pt x="1546" y="0"/>
                </a:cubicBezTo>
                <a:close/>
                <a:moveTo>
                  <a:pt x="324" y="513"/>
                </a:moveTo>
                <a:lnTo>
                  <a:pt x="324" y="513"/>
                </a:lnTo>
                <a:lnTo>
                  <a:pt x="324" y="886"/>
                </a:lnTo>
                <a:cubicBezTo>
                  <a:pt x="324" y="915"/>
                  <a:pt x="301" y="938"/>
                  <a:pt x="272" y="938"/>
                </a:cubicBezTo>
                <a:cubicBezTo>
                  <a:pt x="243" y="938"/>
                  <a:pt x="220" y="915"/>
                  <a:pt x="220" y="886"/>
                </a:cubicBezTo>
                <a:lnTo>
                  <a:pt x="220" y="513"/>
                </a:lnTo>
                <a:cubicBezTo>
                  <a:pt x="194" y="495"/>
                  <a:pt x="177" y="467"/>
                  <a:pt x="177" y="433"/>
                </a:cubicBezTo>
                <a:cubicBezTo>
                  <a:pt x="177" y="380"/>
                  <a:pt x="219" y="338"/>
                  <a:pt x="272" y="338"/>
                </a:cubicBezTo>
                <a:cubicBezTo>
                  <a:pt x="325" y="338"/>
                  <a:pt x="368" y="380"/>
                  <a:pt x="368" y="433"/>
                </a:cubicBezTo>
                <a:cubicBezTo>
                  <a:pt x="368" y="467"/>
                  <a:pt x="351" y="495"/>
                  <a:pt x="324" y="513"/>
                </a:cubicBezTo>
                <a:close/>
                <a:moveTo>
                  <a:pt x="963" y="978"/>
                </a:moveTo>
                <a:lnTo>
                  <a:pt x="963" y="978"/>
                </a:lnTo>
                <a:cubicBezTo>
                  <a:pt x="759" y="978"/>
                  <a:pt x="595" y="812"/>
                  <a:pt x="595" y="608"/>
                </a:cubicBezTo>
                <a:cubicBezTo>
                  <a:pt x="595" y="404"/>
                  <a:pt x="759" y="238"/>
                  <a:pt x="963" y="238"/>
                </a:cubicBezTo>
                <a:cubicBezTo>
                  <a:pt x="1168" y="238"/>
                  <a:pt x="1333" y="404"/>
                  <a:pt x="1333" y="608"/>
                </a:cubicBezTo>
                <a:cubicBezTo>
                  <a:pt x="1333" y="812"/>
                  <a:pt x="1168" y="978"/>
                  <a:pt x="963" y="978"/>
                </a:cubicBezTo>
                <a:close/>
                <a:moveTo>
                  <a:pt x="963" y="441"/>
                </a:moveTo>
                <a:lnTo>
                  <a:pt x="963" y="441"/>
                </a:lnTo>
                <a:cubicBezTo>
                  <a:pt x="871" y="441"/>
                  <a:pt x="797" y="516"/>
                  <a:pt x="797" y="608"/>
                </a:cubicBezTo>
                <a:cubicBezTo>
                  <a:pt x="797" y="700"/>
                  <a:pt x="871" y="775"/>
                  <a:pt x="963" y="775"/>
                </a:cubicBezTo>
                <a:cubicBezTo>
                  <a:pt x="1055" y="775"/>
                  <a:pt x="1130" y="700"/>
                  <a:pt x="1130" y="608"/>
                </a:cubicBezTo>
                <a:cubicBezTo>
                  <a:pt x="1130" y="516"/>
                  <a:pt x="1055" y="441"/>
                  <a:pt x="963" y="441"/>
                </a:cubicBezTo>
                <a:close/>
              </a:path>
            </a:pathLst>
          </a:custGeom>
          <a:solidFill>
            <a:srgbClr val="CC0000"/>
          </a:solidFill>
          <a:ln>
            <a:noFill/>
          </a:ln>
          <a:effectLst/>
        </p:spPr>
        <p:txBody>
          <a:bodyPr wrap="none" anchor="ctr"/>
          <a:lstStyle/>
          <a:p>
            <a:endParaRPr lang="en-US"/>
          </a:p>
        </p:txBody>
      </p:sp>
      <p:sp>
        <p:nvSpPr>
          <p:cNvPr id="44" name="Subtitle 2">
            <a:extLst>
              <a:ext uri="{FF2B5EF4-FFF2-40B4-BE49-F238E27FC236}">
                <a16:creationId xmlns:a16="http://schemas.microsoft.com/office/drawing/2014/main" id="{C7D40132-AF38-3E46-AB1C-C9570EDEC75C}"/>
              </a:ext>
            </a:extLst>
          </p:cNvPr>
          <p:cNvSpPr txBox="1">
            <a:spLocks/>
          </p:cNvSpPr>
          <p:nvPr/>
        </p:nvSpPr>
        <p:spPr>
          <a:xfrm>
            <a:off x="3382116" y="3943396"/>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Date</a:t>
            </a:r>
          </a:p>
        </p:txBody>
      </p:sp>
      <p:sp>
        <p:nvSpPr>
          <p:cNvPr id="45" name="Subtitle 2">
            <a:extLst>
              <a:ext uri="{FF2B5EF4-FFF2-40B4-BE49-F238E27FC236}">
                <a16:creationId xmlns:a16="http://schemas.microsoft.com/office/drawing/2014/main" id="{21B87992-0FCC-284B-9C6F-10AAB0F81FCA}"/>
              </a:ext>
            </a:extLst>
          </p:cNvPr>
          <p:cNvSpPr txBox="1">
            <a:spLocks/>
          </p:cNvSpPr>
          <p:nvPr/>
        </p:nvSpPr>
        <p:spPr>
          <a:xfrm>
            <a:off x="4414803" y="3943396"/>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Download</a:t>
            </a:r>
          </a:p>
        </p:txBody>
      </p:sp>
      <p:sp>
        <p:nvSpPr>
          <p:cNvPr id="46" name="Subtitle 2">
            <a:extLst>
              <a:ext uri="{FF2B5EF4-FFF2-40B4-BE49-F238E27FC236}">
                <a16:creationId xmlns:a16="http://schemas.microsoft.com/office/drawing/2014/main" id="{FB35170E-0E90-C14F-B3B2-254E793B3C8D}"/>
              </a:ext>
            </a:extLst>
          </p:cNvPr>
          <p:cNvSpPr txBox="1">
            <a:spLocks/>
          </p:cNvSpPr>
          <p:nvPr/>
        </p:nvSpPr>
        <p:spPr>
          <a:xfrm>
            <a:off x="5447490" y="3943396"/>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Comment</a:t>
            </a:r>
          </a:p>
        </p:txBody>
      </p:sp>
      <p:sp>
        <p:nvSpPr>
          <p:cNvPr id="47" name="Subtitle 2">
            <a:extLst>
              <a:ext uri="{FF2B5EF4-FFF2-40B4-BE49-F238E27FC236}">
                <a16:creationId xmlns:a16="http://schemas.microsoft.com/office/drawing/2014/main" id="{4682E5F6-F39F-D045-A6D0-00FBE5814184}"/>
              </a:ext>
            </a:extLst>
          </p:cNvPr>
          <p:cNvSpPr txBox="1">
            <a:spLocks/>
          </p:cNvSpPr>
          <p:nvPr/>
        </p:nvSpPr>
        <p:spPr>
          <a:xfrm>
            <a:off x="6480177" y="3943396"/>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Metrics</a:t>
            </a:r>
          </a:p>
        </p:txBody>
      </p:sp>
      <p:sp>
        <p:nvSpPr>
          <p:cNvPr id="48" name="Subtitle 2">
            <a:extLst>
              <a:ext uri="{FF2B5EF4-FFF2-40B4-BE49-F238E27FC236}">
                <a16:creationId xmlns:a16="http://schemas.microsoft.com/office/drawing/2014/main" id="{46E1EC7B-40AB-A146-990D-3F019FE66EA1}"/>
              </a:ext>
            </a:extLst>
          </p:cNvPr>
          <p:cNvSpPr txBox="1">
            <a:spLocks/>
          </p:cNvSpPr>
          <p:nvPr/>
        </p:nvSpPr>
        <p:spPr>
          <a:xfrm>
            <a:off x="7512864" y="3943396"/>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Merge branch</a:t>
            </a:r>
          </a:p>
        </p:txBody>
      </p:sp>
      <p:sp>
        <p:nvSpPr>
          <p:cNvPr id="49" name="Subtitle 2">
            <a:extLst>
              <a:ext uri="{FF2B5EF4-FFF2-40B4-BE49-F238E27FC236}">
                <a16:creationId xmlns:a16="http://schemas.microsoft.com/office/drawing/2014/main" id="{45D51EB0-109D-E349-8048-B01DAD1F744B}"/>
              </a:ext>
            </a:extLst>
          </p:cNvPr>
          <p:cNvSpPr txBox="1">
            <a:spLocks/>
          </p:cNvSpPr>
          <p:nvPr/>
        </p:nvSpPr>
        <p:spPr>
          <a:xfrm>
            <a:off x="8639567" y="3943396"/>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Branch</a:t>
            </a:r>
          </a:p>
        </p:txBody>
      </p:sp>
      <p:sp>
        <p:nvSpPr>
          <p:cNvPr id="50" name="Subtitle 2">
            <a:extLst>
              <a:ext uri="{FF2B5EF4-FFF2-40B4-BE49-F238E27FC236}">
                <a16:creationId xmlns:a16="http://schemas.microsoft.com/office/drawing/2014/main" id="{4711EFE4-B947-F34B-937A-1D66B74A637E}"/>
              </a:ext>
            </a:extLst>
          </p:cNvPr>
          <p:cNvSpPr txBox="1">
            <a:spLocks/>
          </p:cNvSpPr>
          <p:nvPr/>
        </p:nvSpPr>
        <p:spPr>
          <a:xfrm>
            <a:off x="7528495" y="2312603"/>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Availability group</a:t>
            </a:r>
          </a:p>
        </p:txBody>
      </p:sp>
      <p:sp>
        <p:nvSpPr>
          <p:cNvPr id="51" name="Subtitle 2">
            <a:extLst>
              <a:ext uri="{FF2B5EF4-FFF2-40B4-BE49-F238E27FC236}">
                <a16:creationId xmlns:a16="http://schemas.microsoft.com/office/drawing/2014/main" id="{9A8C20A3-DDCC-3948-9E39-AA4C4417ECD0}"/>
              </a:ext>
            </a:extLst>
          </p:cNvPr>
          <p:cNvSpPr txBox="1">
            <a:spLocks/>
          </p:cNvSpPr>
          <p:nvPr/>
        </p:nvSpPr>
        <p:spPr>
          <a:xfrm>
            <a:off x="9776318" y="3943396"/>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Document</a:t>
            </a:r>
          </a:p>
        </p:txBody>
      </p:sp>
      <p:sp>
        <p:nvSpPr>
          <p:cNvPr id="52" name="Freeform 2">
            <a:extLst>
              <a:ext uri="{FF2B5EF4-FFF2-40B4-BE49-F238E27FC236}">
                <a16:creationId xmlns:a16="http://schemas.microsoft.com/office/drawing/2014/main" id="{7E6EA775-F6A4-D541-A593-C0984D77B1E1}"/>
              </a:ext>
            </a:extLst>
          </p:cNvPr>
          <p:cNvSpPr>
            <a:spLocks noChangeArrowheads="1"/>
          </p:cNvSpPr>
          <p:nvPr/>
        </p:nvSpPr>
        <p:spPr bwMode="auto">
          <a:xfrm>
            <a:off x="2498831" y="4988833"/>
            <a:ext cx="523875" cy="552450"/>
          </a:xfrm>
          <a:custGeom>
            <a:avLst/>
            <a:gdLst>
              <a:gd name="T0" fmla="*/ 1302 w 1454"/>
              <a:gd name="T1" fmla="*/ 768 h 1536"/>
              <a:gd name="T2" fmla="*/ 1302 w 1454"/>
              <a:gd name="T3" fmla="*/ 768 h 1536"/>
              <a:gd name="T4" fmla="*/ 1296 w 1454"/>
              <a:gd name="T5" fmla="*/ 690 h 1536"/>
              <a:gd name="T6" fmla="*/ 1453 w 1454"/>
              <a:gd name="T7" fmla="*/ 522 h 1536"/>
              <a:gd name="T8" fmla="*/ 1302 w 1454"/>
              <a:gd name="T9" fmla="*/ 261 h 1536"/>
              <a:gd name="T10" fmla="*/ 1079 w 1454"/>
              <a:gd name="T11" fmla="*/ 313 h 1536"/>
              <a:gd name="T12" fmla="*/ 944 w 1454"/>
              <a:gd name="T13" fmla="*/ 235 h 1536"/>
              <a:gd name="T14" fmla="*/ 877 w 1454"/>
              <a:gd name="T15" fmla="*/ 15 h 1536"/>
              <a:gd name="T16" fmla="*/ 726 w 1454"/>
              <a:gd name="T17" fmla="*/ 0 h 1536"/>
              <a:gd name="T18" fmla="*/ 577 w 1454"/>
              <a:gd name="T19" fmla="*/ 15 h 1536"/>
              <a:gd name="T20" fmla="*/ 509 w 1454"/>
              <a:gd name="T21" fmla="*/ 235 h 1536"/>
              <a:gd name="T22" fmla="*/ 374 w 1454"/>
              <a:gd name="T23" fmla="*/ 313 h 1536"/>
              <a:gd name="T24" fmla="*/ 150 w 1454"/>
              <a:gd name="T25" fmla="*/ 261 h 1536"/>
              <a:gd name="T26" fmla="*/ 0 w 1454"/>
              <a:gd name="T27" fmla="*/ 522 h 1536"/>
              <a:gd name="T28" fmla="*/ 156 w 1454"/>
              <a:gd name="T29" fmla="*/ 690 h 1536"/>
              <a:gd name="T30" fmla="*/ 150 w 1454"/>
              <a:gd name="T31" fmla="*/ 768 h 1536"/>
              <a:gd name="T32" fmla="*/ 156 w 1454"/>
              <a:gd name="T33" fmla="*/ 845 h 1536"/>
              <a:gd name="T34" fmla="*/ 0 w 1454"/>
              <a:gd name="T35" fmla="*/ 1013 h 1536"/>
              <a:gd name="T36" fmla="*/ 150 w 1454"/>
              <a:gd name="T37" fmla="*/ 1274 h 1536"/>
              <a:gd name="T38" fmla="*/ 374 w 1454"/>
              <a:gd name="T39" fmla="*/ 1222 h 1536"/>
              <a:gd name="T40" fmla="*/ 509 w 1454"/>
              <a:gd name="T41" fmla="*/ 1300 h 1536"/>
              <a:gd name="T42" fmla="*/ 577 w 1454"/>
              <a:gd name="T43" fmla="*/ 1520 h 1536"/>
              <a:gd name="T44" fmla="*/ 726 w 1454"/>
              <a:gd name="T45" fmla="*/ 1535 h 1536"/>
              <a:gd name="T46" fmla="*/ 877 w 1454"/>
              <a:gd name="T47" fmla="*/ 1520 h 1536"/>
              <a:gd name="T48" fmla="*/ 944 w 1454"/>
              <a:gd name="T49" fmla="*/ 1300 h 1536"/>
              <a:gd name="T50" fmla="*/ 1079 w 1454"/>
              <a:gd name="T51" fmla="*/ 1222 h 1536"/>
              <a:gd name="T52" fmla="*/ 1302 w 1454"/>
              <a:gd name="T53" fmla="*/ 1274 h 1536"/>
              <a:gd name="T54" fmla="*/ 1453 w 1454"/>
              <a:gd name="T55" fmla="*/ 1013 h 1536"/>
              <a:gd name="T56" fmla="*/ 1296 w 1454"/>
              <a:gd name="T57" fmla="*/ 845 h 1536"/>
              <a:gd name="T58" fmla="*/ 1302 w 1454"/>
              <a:gd name="T59" fmla="*/ 768 h 1536"/>
              <a:gd name="T60" fmla="*/ 726 w 1454"/>
              <a:gd name="T61" fmla="*/ 998 h 1536"/>
              <a:gd name="T62" fmla="*/ 726 w 1454"/>
              <a:gd name="T63" fmla="*/ 998 h 1536"/>
              <a:gd name="T64" fmla="*/ 496 w 1454"/>
              <a:gd name="T65" fmla="*/ 768 h 1536"/>
              <a:gd name="T66" fmla="*/ 726 w 1454"/>
              <a:gd name="T67" fmla="*/ 538 h 1536"/>
              <a:gd name="T68" fmla="*/ 957 w 1454"/>
              <a:gd name="T69" fmla="*/ 768 h 1536"/>
              <a:gd name="T70" fmla="*/ 726 w 1454"/>
              <a:gd name="T71" fmla="*/ 998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4" h="1536">
                <a:moveTo>
                  <a:pt x="1302" y="768"/>
                </a:moveTo>
                <a:lnTo>
                  <a:pt x="1302" y="768"/>
                </a:lnTo>
                <a:cubicBezTo>
                  <a:pt x="1302" y="742"/>
                  <a:pt x="1300" y="715"/>
                  <a:pt x="1296" y="690"/>
                </a:cubicBezTo>
                <a:cubicBezTo>
                  <a:pt x="1453" y="522"/>
                  <a:pt x="1453" y="522"/>
                  <a:pt x="1453" y="522"/>
                </a:cubicBezTo>
                <a:cubicBezTo>
                  <a:pt x="1421" y="425"/>
                  <a:pt x="1369" y="336"/>
                  <a:pt x="1302" y="261"/>
                </a:cubicBezTo>
                <a:cubicBezTo>
                  <a:pt x="1079" y="313"/>
                  <a:pt x="1079" y="313"/>
                  <a:pt x="1079" y="313"/>
                </a:cubicBezTo>
                <a:cubicBezTo>
                  <a:pt x="1038" y="281"/>
                  <a:pt x="992" y="254"/>
                  <a:pt x="944" y="235"/>
                </a:cubicBezTo>
                <a:cubicBezTo>
                  <a:pt x="877" y="15"/>
                  <a:pt x="877" y="15"/>
                  <a:pt x="877" y="15"/>
                </a:cubicBezTo>
                <a:cubicBezTo>
                  <a:pt x="828" y="4"/>
                  <a:pt x="778" y="0"/>
                  <a:pt x="726" y="0"/>
                </a:cubicBezTo>
                <a:cubicBezTo>
                  <a:pt x="676" y="0"/>
                  <a:pt x="625" y="4"/>
                  <a:pt x="577" y="15"/>
                </a:cubicBezTo>
                <a:cubicBezTo>
                  <a:pt x="509" y="235"/>
                  <a:pt x="509" y="235"/>
                  <a:pt x="509" y="235"/>
                </a:cubicBezTo>
                <a:cubicBezTo>
                  <a:pt x="460" y="254"/>
                  <a:pt x="415" y="281"/>
                  <a:pt x="374" y="313"/>
                </a:cubicBezTo>
                <a:cubicBezTo>
                  <a:pt x="150" y="261"/>
                  <a:pt x="150" y="261"/>
                  <a:pt x="150" y="261"/>
                </a:cubicBezTo>
                <a:cubicBezTo>
                  <a:pt x="84" y="336"/>
                  <a:pt x="33" y="425"/>
                  <a:pt x="0" y="522"/>
                </a:cubicBezTo>
                <a:cubicBezTo>
                  <a:pt x="156" y="690"/>
                  <a:pt x="156" y="690"/>
                  <a:pt x="156" y="690"/>
                </a:cubicBezTo>
                <a:cubicBezTo>
                  <a:pt x="153" y="715"/>
                  <a:pt x="150" y="742"/>
                  <a:pt x="150" y="768"/>
                </a:cubicBezTo>
                <a:cubicBezTo>
                  <a:pt x="150" y="794"/>
                  <a:pt x="153" y="820"/>
                  <a:pt x="156" y="845"/>
                </a:cubicBezTo>
                <a:cubicBezTo>
                  <a:pt x="0" y="1013"/>
                  <a:pt x="0" y="1013"/>
                  <a:pt x="0" y="1013"/>
                </a:cubicBezTo>
                <a:cubicBezTo>
                  <a:pt x="33" y="1110"/>
                  <a:pt x="84" y="1199"/>
                  <a:pt x="150" y="1274"/>
                </a:cubicBezTo>
                <a:cubicBezTo>
                  <a:pt x="374" y="1222"/>
                  <a:pt x="374" y="1222"/>
                  <a:pt x="374" y="1222"/>
                </a:cubicBezTo>
                <a:cubicBezTo>
                  <a:pt x="415" y="1254"/>
                  <a:pt x="460" y="1280"/>
                  <a:pt x="509" y="1300"/>
                </a:cubicBezTo>
                <a:cubicBezTo>
                  <a:pt x="577" y="1520"/>
                  <a:pt x="577" y="1520"/>
                  <a:pt x="577" y="1520"/>
                </a:cubicBezTo>
                <a:cubicBezTo>
                  <a:pt x="625" y="1530"/>
                  <a:pt x="676" y="1535"/>
                  <a:pt x="726" y="1535"/>
                </a:cubicBezTo>
                <a:cubicBezTo>
                  <a:pt x="778" y="1535"/>
                  <a:pt x="828" y="1530"/>
                  <a:pt x="877" y="1520"/>
                </a:cubicBezTo>
                <a:cubicBezTo>
                  <a:pt x="944" y="1300"/>
                  <a:pt x="944" y="1300"/>
                  <a:pt x="944" y="1300"/>
                </a:cubicBezTo>
                <a:cubicBezTo>
                  <a:pt x="992" y="1280"/>
                  <a:pt x="1038" y="1254"/>
                  <a:pt x="1079" y="1222"/>
                </a:cubicBezTo>
                <a:cubicBezTo>
                  <a:pt x="1302" y="1274"/>
                  <a:pt x="1302" y="1274"/>
                  <a:pt x="1302" y="1274"/>
                </a:cubicBezTo>
                <a:cubicBezTo>
                  <a:pt x="1369" y="1199"/>
                  <a:pt x="1421" y="1110"/>
                  <a:pt x="1453" y="1013"/>
                </a:cubicBezTo>
                <a:cubicBezTo>
                  <a:pt x="1296" y="845"/>
                  <a:pt x="1296" y="845"/>
                  <a:pt x="1296" y="845"/>
                </a:cubicBezTo>
                <a:cubicBezTo>
                  <a:pt x="1300" y="820"/>
                  <a:pt x="1302" y="794"/>
                  <a:pt x="1302" y="768"/>
                </a:cubicBezTo>
                <a:close/>
                <a:moveTo>
                  <a:pt x="726" y="998"/>
                </a:moveTo>
                <a:lnTo>
                  <a:pt x="726" y="998"/>
                </a:lnTo>
                <a:cubicBezTo>
                  <a:pt x="600" y="998"/>
                  <a:pt x="496" y="895"/>
                  <a:pt x="496" y="768"/>
                </a:cubicBezTo>
                <a:cubicBezTo>
                  <a:pt x="496" y="640"/>
                  <a:pt x="600" y="538"/>
                  <a:pt x="726" y="538"/>
                </a:cubicBezTo>
                <a:cubicBezTo>
                  <a:pt x="854" y="538"/>
                  <a:pt x="957" y="640"/>
                  <a:pt x="957" y="768"/>
                </a:cubicBezTo>
                <a:cubicBezTo>
                  <a:pt x="957" y="895"/>
                  <a:pt x="854" y="998"/>
                  <a:pt x="726" y="998"/>
                </a:cubicBezTo>
                <a:close/>
              </a:path>
            </a:pathLst>
          </a:custGeom>
          <a:solidFill>
            <a:srgbClr val="CC0000"/>
          </a:solidFill>
          <a:ln>
            <a:noFill/>
          </a:ln>
          <a:effectLst/>
        </p:spPr>
        <p:txBody>
          <a:bodyPr wrap="none" anchor="ctr"/>
          <a:lstStyle/>
          <a:p>
            <a:endParaRPr lang="en-US"/>
          </a:p>
        </p:txBody>
      </p:sp>
      <p:sp>
        <p:nvSpPr>
          <p:cNvPr id="53" name="Subtitle 2">
            <a:extLst>
              <a:ext uri="{FF2B5EF4-FFF2-40B4-BE49-F238E27FC236}">
                <a16:creationId xmlns:a16="http://schemas.microsoft.com/office/drawing/2014/main" id="{A02EE701-9638-A544-8FA5-BFE9A7DB5C21}"/>
              </a:ext>
            </a:extLst>
          </p:cNvPr>
          <p:cNvSpPr txBox="1">
            <a:spLocks/>
          </p:cNvSpPr>
          <p:nvPr/>
        </p:nvSpPr>
        <p:spPr>
          <a:xfrm>
            <a:off x="8657431" y="2312603"/>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Schema</a:t>
            </a:r>
          </a:p>
        </p:txBody>
      </p:sp>
      <p:sp>
        <p:nvSpPr>
          <p:cNvPr id="54" name="Subtitle 2">
            <a:extLst>
              <a:ext uri="{FF2B5EF4-FFF2-40B4-BE49-F238E27FC236}">
                <a16:creationId xmlns:a16="http://schemas.microsoft.com/office/drawing/2014/main" id="{0B4E2886-91EF-E844-82FE-8E8C1974ABD1}"/>
              </a:ext>
            </a:extLst>
          </p:cNvPr>
          <p:cNvSpPr txBox="1">
            <a:spLocks/>
          </p:cNvSpPr>
          <p:nvPr/>
        </p:nvSpPr>
        <p:spPr>
          <a:xfrm>
            <a:off x="9776318" y="2312603"/>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Table</a:t>
            </a:r>
          </a:p>
        </p:txBody>
      </p:sp>
      <p:sp>
        <p:nvSpPr>
          <p:cNvPr id="55" name="Subtitle 2">
            <a:extLst>
              <a:ext uri="{FF2B5EF4-FFF2-40B4-BE49-F238E27FC236}">
                <a16:creationId xmlns:a16="http://schemas.microsoft.com/office/drawing/2014/main" id="{1D9F7ACA-A1D9-F546-9DD7-E186F1ABE294}"/>
              </a:ext>
            </a:extLst>
          </p:cNvPr>
          <p:cNvSpPr txBox="1">
            <a:spLocks/>
          </p:cNvSpPr>
          <p:nvPr/>
        </p:nvSpPr>
        <p:spPr>
          <a:xfrm>
            <a:off x="10904139" y="2312603"/>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Column</a:t>
            </a:r>
          </a:p>
        </p:txBody>
      </p:sp>
      <p:sp>
        <p:nvSpPr>
          <p:cNvPr id="56" name="Subtitle 2">
            <a:extLst>
              <a:ext uri="{FF2B5EF4-FFF2-40B4-BE49-F238E27FC236}">
                <a16:creationId xmlns:a16="http://schemas.microsoft.com/office/drawing/2014/main" id="{C97FC624-E2C2-A04A-B3F2-FD503C91BB72}"/>
              </a:ext>
            </a:extLst>
          </p:cNvPr>
          <p:cNvSpPr txBox="1">
            <a:spLocks/>
          </p:cNvSpPr>
          <p:nvPr/>
        </p:nvSpPr>
        <p:spPr>
          <a:xfrm>
            <a:off x="10904139" y="3943396"/>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Copy</a:t>
            </a:r>
          </a:p>
        </p:txBody>
      </p:sp>
      <p:sp>
        <p:nvSpPr>
          <p:cNvPr id="57" name="Subtitle 2">
            <a:extLst>
              <a:ext uri="{FF2B5EF4-FFF2-40B4-BE49-F238E27FC236}">
                <a16:creationId xmlns:a16="http://schemas.microsoft.com/office/drawing/2014/main" id="{4BB998FA-21DE-6248-B86A-281BB5EA39D5}"/>
              </a:ext>
            </a:extLst>
          </p:cNvPr>
          <p:cNvSpPr txBox="1">
            <a:spLocks/>
          </p:cNvSpPr>
          <p:nvPr/>
        </p:nvSpPr>
        <p:spPr>
          <a:xfrm>
            <a:off x="1316742" y="5689750"/>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Info</a:t>
            </a:r>
          </a:p>
        </p:txBody>
      </p:sp>
      <p:sp>
        <p:nvSpPr>
          <p:cNvPr id="58" name="Subtitle 2">
            <a:extLst>
              <a:ext uri="{FF2B5EF4-FFF2-40B4-BE49-F238E27FC236}">
                <a16:creationId xmlns:a16="http://schemas.microsoft.com/office/drawing/2014/main" id="{DE54A38E-930C-8349-B0E8-05711DA20C84}"/>
              </a:ext>
            </a:extLst>
          </p:cNvPr>
          <p:cNvSpPr txBox="1">
            <a:spLocks/>
          </p:cNvSpPr>
          <p:nvPr/>
        </p:nvSpPr>
        <p:spPr>
          <a:xfrm>
            <a:off x="284055" y="5689750"/>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Warning</a:t>
            </a:r>
          </a:p>
        </p:txBody>
      </p:sp>
      <p:sp>
        <p:nvSpPr>
          <p:cNvPr id="59" name="Subtitle 2">
            <a:extLst>
              <a:ext uri="{FF2B5EF4-FFF2-40B4-BE49-F238E27FC236}">
                <a16:creationId xmlns:a16="http://schemas.microsoft.com/office/drawing/2014/main" id="{92FF4790-1506-C044-854A-A86BB6B94384}"/>
              </a:ext>
            </a:extLst>
          </p:cNvPr>
          <p:cNvSpPr txBox="1">
            <a:spLocks/>
          </p:cNvSpPr>
          <p:nvPr/>
        </p:nvSpPr>
        <p:spPr>
          <a:xfrm>
            <a:off x="2201363" y="5689750"/>
            <a:ext cx="1026002"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Cog (automation)</a:t>
            </a:r>
          </a:p>
        </p:txBody>
      </p:sp>
      <p:sp>
        <p:nvSpPr>
          <p:cNvPr id="60" name="Subtitle 2">
            <a:extLst>
              <a:ext uri="{FF2B5EF4-FFF2-40B4-BE49-F238E27FC236}">
                <a16:creationId xmlns:a16="http://schemas.microsoft.com/office/drawing/2014/main" id="{B11B56F5-6F76-3D49-9F2C-94A9176600F2}"/>
              </a:ext>
            </a:extLst>
          </p:cNvPr>
          <p:cNvSpPr txBox="1">
            <a:spLocks/>
          </p:cNvSpPr>
          <p:nvPr/>
        </p:nvSpPr>
        <p:spPr>
          <a:xfrm>
            <a:off x="3382116" y="5689750"/>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Backup</a:t>
            </a:r>
          </a:p>
        </p:txBody>
      </p:sp>
      <p:sp>
        <p:nvSpPr>
          <p:cNvPr id="61" name="Subtitle 2">
            <a:extLst>
              <a:ext uri="{FF2B5EF4-FFF2-40B4-BE49-F238E27FC236}">
                <a16:creationId xmlns:a16="http://schemas.microsoft.com/office/drawing/2014/main" id="{5C9AF9E9-128A-884A-853D-7D8B6C1277B0}"/>
              </a:ext>
            </a:extLst>
          </p:cNvPr>
          <p:cNvSpPr txBox="1">
            <a:spLocks/>
          </p:cNvSpPr>
          <p:nvPr/>
        </p:nvSpPr>
        <p:spPr>
          <a:xfrm>
            <a:off x="4414803" y="5689750"/>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Folder</a:t>
            </a:r>
          </a:p>
        </p:txBody>
      </p:sp>
      <p:sp>
        <p:nvSpPr>
          <p:cNvPr id="62" name="Subtitle 2">
            <a:extLst>
              <a:ext uri="{FF2B5EF4-FFF2-40B4-BE49-F238E27FC236}">
                <a16:creationId xmlns:a16="http://schemas.microsoft.com/office/drawing/2014/main" id="{C2FE6C40-CBD5-3846-BB44-F74BC4D7A915}"/>
              </a:ext>
            </a:extLst>
          </p:cNvPr>
          <p:cNvSpPr txBox="1">
            <a:spLocks/>
          </p:cNvSpPr>
          <p:nvPr/>
        </p:nvSpPr>
        <p:spPr>
          <a:xfrm>
            <a:off x="5447490" y="5689750"/>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Elastic pool</a:t>
            </a:r>
          </a:p>
        </p:txBody>
      </p:sp>
      <p:sp>
        <p:nvSpPr>
          <p:cNvPr id="63" name="Subtitle 2">
            <a:extLst>
              <a:ext uri="{FF2B5EF4-FFF2-40B4-BE49-F238E27FC236}">
                <a16:creationId xmlns:a16="http://schemas.microsoft.com/office/drawing/2014/main" id="{75E8331E-AF40-874D-8010-E7D85AF939CF}"/>
              </a:ext>
            </a:extLst>
          </p:cNvPr>
          <p:cNvSpPr txBox="1">
            <a:spLocks/>
          </p:cNvSpPr>
          <p:nvPr/>
        </p:nvSpPr>
        <p:spPr>
          <a:xfrm>
            <a:off x="6480177" y="5689750"/>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Foreign key (FK)</a:t>
            </a:r>
          </a:p>
        </p:txBody>
      </p:sp>
      <p:sp>
        <p:nvSpPr>
          <p:cNvPr id="64" name="Subtitle 2">
            <a:extLst>
              <a:ext uri="{FF2B5EF4-FFF2-40B4-BE49-F238E27FC236}">
                <a16:creationId xmlns:a16="http://schemas.microsoft.com/office/drawing/2014/main" id="{F1B99FC7-4BA2-1C4B-86CB-9AFB650B6E41}"/>
              </a:ext>
            </a:extLst>
          </p:cNvPr>
          <p:cNvSpPr txBox="1">
            <a:spLocks/>
          </p:cNvSpPr>
          <p:nvPr/>
        </p:nvSpPr>
        <p:spPr>
          <a:xfrm>
            <a:off x="7512864" y="5689750"/>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Primary key (PK)</a:t>
            </a:r>
          </a:p>
        </p:txBody>
      </p:sp>
      <p:sp>
        <p:nvSpPr>
          <p:cNvPr id="65" name="Subtitle 2">
            <a:extLst>
              <a:ext uri="{FF2B5EF4-FFF2-40B4-BE49-F238E27FC236}">
                <a16:creationId xmlns:a16="http://schemas.microsoft.com/office/drawing/2014/main" id="{C9F70783-7368-CE4B-A794-5010B53E80D0}"/>
              </a:ext>
            </a:extLst>
          </p:cNvPr>
          <p:cNvSpPr txBox="1">
            <a:spLocks/>
          </p:cNvSpPr>
          <p:nvPr/>
        </p:nvSpPr>
        <p:spPr>
          <a:xfrm>
            <a:off x="8656837" y="5689750"/>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Azure database</a:t>
            </a:r>
          </a:p>
        </p:txBody>
      </p:sp>
      <p:sp>
        <p:nvSpPr>
          <p:cNvPr id="66" name="Subtitle 2">
            <a:extLst>
              <a:ext uri="{FF2B5EF4-FFF2-40B4-BE49-F238E27FC236}">
                <a16:creationId xmlns:a16="http://schemas.microsoft.com/office/drawing/2014/main" id="{12B9CB3D-37F0-4D45-AAF4-B9005900553D}"/>
              </a:ext>
            </a:extLst>
          </p:cNvPr>
          <p:cNvSpPr txBox="1">
            <a:spLocks/>
          </p:cNvSpPr>
          <p:nvPr/>
        </p:nvSpPr>
        <p:spPr>
          <a:xfrm>
            <a:off x="9689524" y="5689750"/>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Azure</a:t>
            </a:r>
          </a:p>
        </p:txBody>
      </p:sp>
      <p:pic>
        <p:nvPicPr>
          <p:cNvPr id="67" name="Graphic 66">
            <a:extLst>
              <a:ext uri="{FF2B5EF4-FFF2-40B4-BE49-F238E27FC236}">
                <a16:creationId xmlns:a16="http://schemas.microsoft.com/office/drawing/2014/main" id="{1149999C-660B-124A-BA98-9AF468EFCA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7850" y="5103133"/>
            <a:ext cx="495300" cy="323850"/>
          </a:xfrm>
          <a:prstGeom prst="rect">
            <a:avLst/>
          </a:prstGeom>
        </p:spPr>
      </p:pic>
      <p:pic>
        <p:nvPicPr>
          <p:cNvPr id="68" name="Graphic 67">
            <a:extLst>
              <a:ext uri="{FF2B5EF4-FFF2-40B4-BE49-F238E27FC236}">
                <a16:creationId xmlns:a16="http://schemas.microsoft.com/office/drawing/2014/main" id="{F692DB8A-EE66-D947-826D-46A1EA4538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8368" y="5017408"/>
            <a:ext cx="514350" cy="495300"/>
          </a:xfrm>
          <a:prstGeom prst="rect">
            <a:avLst/>
          </a:prstGeom>
        </p:spPr>
      </p:pic>
    </p:spTree>
    <p:extLst>
      <p:ext uri="{BB962C8B-B14F-4D97-AF65-F5344CB8AC3E}">
        <p14:creationId xmlns:p14="http://schemas.microsoft.com/office/powerpoint/2010/main" val="4145461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F37DAB-FC9D-5E45-AC44-328EEA27443D}"/>
              </a:ext>
            </a:extLst>
          </p:cNvPr>
          <p:cNvSpPr>
            <a:spLocks noGrp="1"/>
          </p:cNvSpPr>
          <p:nvPr>
            <p:ph type="title"/>
          </p:nvPr>
        </p:nvSpPr>
        <p:spPr>
          <a:xfrm>
            <a:off x="584199" y="580457"/>
            <a:ext cx="11056257" cy="439488"/>
          </a:xfrm>
        </p:spPr>
        <p:txBody>
          <a:bodyPr>
            <a:normAutofit fontScale="90000"/>
          </a:bodyPr>
          <a:lstStyle/>
          <a:p>
            <a:r>
              <a:rPr lang="en-GB" sz="3200" dirty="0">
                <a:ea typeface="Roboto" pitchFamily="2" charset="0"/>
              </a:rPr>
              <a:t>Icons</a:t>
            </a:r>
          </a:p>
        </p:txBody>
      </p:sp>
      <p:sp>
        <p:nvSpPr>
          <p:cNvPr id="5" name="Subtitle 2">
            <a:extLst>
              <a:ext uri="{FF2B5EF4-FFF2-40B4-BE49-F238E27FC236}">
                <a16:creationId xmlns:a16="http://schemas.microsoft.com/office/drawing/2014/main" id="{36E80F79-BF4E-C744-8FD0-798E24571FA4}"/>
              </a:ext>
            </a:extLst>
          </p:cNvPr>
          <p:cNvSpPr txBox="1">
            <a:spLocks/>
          </p:cNvSpPr>
          <p:nvPr/>
        </p:nvSpPr>
        <p:spPr>
          <a:xfrm>
            <a:off x="310823" y="6022431"/>
            <a:ext cx="134829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Developer</a:t>
            </a:r>
          </a:p>
        </p:txBody>
      </p:sp>
      <p:sp>
        <p:nvSpPr>
          <p:cNvPr id="6" name="Subtitle 2">
            <a:extLst>
              <a:ext uri="{FF2B5EF4-FFF2-40B4-BE49-F238E27FC236}">
                <a16:creationId xmlns:a16="http://schemas.microsoft.com/office/drawing/2014/main" id="{DDA53392-A9DE-C549-AE91-5656B476FDAB}"/>
              </a:ext>
            </a:extLst>
          </p:cNvPr>
          <p:cNvSpPr txBox="1">
            <a:spLocks/>
          </p:cNvSpPr>
          <p:nvPr/>
        </p:nvSpPr>
        <p:spPr>
          <a:xfrm>
            <a:off x="1659119" y="6022431"/>
            <a:ext cx="134829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DBA</a:t>
            </a:r>
          </a:p>
        </p:txBody>
      </p:sp>
      <p:sp>
        <p:nvSpPr>
          <p:cNvPr id="17" name="Freeform 27">
            <a:extLst>
              <a:ext uri="{FF2B5EF4-FFF2-40B4-BE49-F238E27FC236}">
                <a16:creationId xmlns:a16="http://schemas.microsoft.com/office/drawing/2014/main" id="{096D8AC8-FBF2-0349-ADE5-52F79984FFC9}"/>
              </a:ext>
            </a:extLst>
          </p:cNvPr>
          <p:cNvSpPr>
            <a:spLocks noChangeArrowheads="1"/>
          </p:cNvSpPr>
          <p:nvPr/>
        </p:nvSpPr>
        <p:spPr bwMode="auto">
          <a:xfrm>
            <a:off x="6751448" y="5077148"/>
            <a:ext cx="767594" cy="830713"/>
          </a:xfrm>
          <a:custGeom>
            <a:avLst/>
            <a:gdLst>
              <a:gd name="T0" fmla="*/ 15 w 1663"/>
              <a:gd name="T1" fmla="*/ 327 h 1798"/>
              <a:gd name="T2" fmla="*/ 15 w 1663"/>
              <a:gd name="T3" fmla="*/ 327 h 1798"/>
              <a:gd name="T4" fmla="*/ 812 w 1663"/>
              <a:gd name="T5" fmla="*/ 1795 h 1798"/>
              <a:gd name="T6" fmla="*/ 851 w 1663"/>
              <a:gd name="T7" fmla="*/ 1795 h 1798"/>
              <a:gd name="T8" fmla="*/ 1648 w 1663"/>
              <a:gd name="T9" fmla="*/ 327 h 1798"/>
              <a:gd name="T10" fmla="*/ 830 w 1663"/>
              <a:gd name="T11" fmla="*/ 0 h 1798"/>
              <a:gd name="T12" fmla="*/ 15 w 1663"/>
              <a:gd name="T13" fmla="*/ 327 h 1798"/>
              <a:gd name="T14" fmla="*/ 1103 w 1663"/>
              <a:gd name="T15" fmla="*/ 1217 h 1798"/>
              <a:gd name="T16" fmla="*/ 1103 w 1663"/>
              <a:gd name="T17" fmla="*/ 1217 h 1798"/>
              <a:gd name="T18" fmla="*/ 830 w 1663"/>
              <a:gd name="T19" fmla="*/ 1278 h 1798"/>
              <a:gd name="T20" fmla="*/ 555 w 1663"/>
              <a:gd name="T21" fmla="*/ 1217 h 1798"/>
              <a:gd name="T22" fmla="*/ 555 w 1663"/>
              <a:gd name="T23" fmla="*/ 1059 h 1798"/>
              <a:gd name="T24" fmla="*/ 830 w 1663"/>
              <a:gd name="T25" fmla="*/ 1111 h 1798"/>
              <a:gd name="T26" fmla="*/ 1103 w 1663"/>
              <a:gd name="T27" fmla="*/ 1059 h 1798"/>
              <a:gd name="T28" fmla="*/ 1103 w 1663"/>
              <a:gd name="T29" fmla="*/ 1217 h 1798"/>
              <a:gd name="T30" fmla="*/ 1103 w 1663"/>
              <a:gd name="T31" fmla="*/ 984 h 1798"/>
              <a:gd name="T32" fmla="*/ 1103 w 1663"/>
              <a:gd name="T33" fmla="*/ 984 h 1798"/>
              <a:gd name="T34" fmla="*/ 830 w 1663"/>
              <a:gd name="T35" fmla="*/ 1045 h 1798"/>
              <a:gd name="T36" fmla="*/ 555 w 1663"/>
              <a:gd name="T37" fmla="*/ 984 h 1798"/>
              <a:gd name="T38" fmla="*/ 555 w 1663"/>
              <a:gd name="T39" fmla="*/ 829 h 1798"/>
              <a:gd name="T40" fmla="*/ 830 w 1663"/>
              <a:gd name="T41" fmla="*/ 879 h 1798"/>
              <a:gd name="T42" fmla="*/ 1103 w 1663"/>
              <a:gd name="T43" fmla="*/ 829 h 1798"/>
              <a:gd name="T44" fmla="*/ 1103 w 1663"/>
              <a:gd name="T45" fmla="*/ 984 h 1798"/>
              <a:gd name="T46" fmla="*/ 1103 w 1663"/>
              <a:gd name="T47" fmla="*/ 752 h 1798"/>
              <a:gd name="T48" fmla="*/ 1103 w 1663"/>
              <a:gd name="T49" fmla="*/ 752 h 1798"/>
              <a:gd name="T50" fmla="*/ 830 w 1663"/>
              <a:gd name="T51" fmla="*/ 813 h 1798"/>
              <a:gd name="T52" fmla="*/ 555 w 1663"/>
              <a:gd name="T53" fmla="*/ 752 h 1798"/>
              <a:gd name="T54" fmla="*/ 555 w 1663"/>
              <a:gd name="T55" fmla="*/ 580 h 1798"/>
              <a:gd name="T56" fmla="*/ 830 w 1663"/>
              <a:gd name="T57" fmla="*/ 519 h 1798"/>
              <a:gd name="T58" fmla="*/ 1103 w 1663"/>
              <a:gd name="T59" fmla="*/ 580 h 1798"/>
              <a:gd name="T60" fmla="*/ 1103 w 1663"/>
              <a:gd name="T61" fmla="*/ 752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663" h="1798">
                <a:moveTo>
                  <a:pt x="15" y="327"/>
                </a:moveTo>
                <a:lnTo>
                  <a:pt x="15" y="327"/>
                </a:lnTo>
                <a:cubicBezTo>
                  <a:pt x="0" y="1073"/>
                  <a:pt x="352" y="1690"/>
                  <a:pt x="812" y="1795"/>
                </a:cubicBezTo>
                <a:cubicBezTo>
                  <a:pt x="824" y="1797"/>
                  <a:pt x="838" y="1797"/>
                  <a:pt x="851" y="1795"/>
                </a:cubicBezTo>
                <a:cubicBezTo>
                  <a:pt x="1311" y="1690"/>
                  <a:pt x="1662" y="1072"/>
                  <a:pt x="1648" y="327"/>
                </a:cubicBezTo>
                <a:cubicBezTo>
                  <a:pt x="1346" y="309"/>
                  <a:pt x="1060" y="194"/>
                  <a:pt x="830" y="0"/>
                </a:cubicBezTo>
                <a:cubicBezTo>
                  <a:pt x="601" y="194"/>
                  <a:pt x="314" y="309"/>
                  <a:pt x="15" y="327"/>
                </a:cubicBezTo>
                <a:close/>
                <a:moveTo>
                  <a:pt x="1103" y="1217"/>
                </a:moveTo>
                <a:lnTo>
                  <a:pt x="1103" y="1217"/>
                </a:lnTo>
                <a:cubicBezTo>
                  <a:pt x="1050" y="1253"/>
                  <a:pt x="948" y="1278"/>
                  <a:pt x="830" y="1278"/>
                </a:cubicBezTo>
                <a:cubicBezTo>
                  <a:pt x="712" y="1278"/>
                  <a:pt x="610" y="1253"/>
                  <a:pt x="555" y="1217"/>
                </a:cubicBezTo>
                <a:cubicBezTo>
                  <a:pt x="555" y="1059"/>
                  <a:pt x="555" y="1059"/>
                  <a:pt x="555" y="1059"/>
                </a:cubicBezTo>
                <a:cubicBezTo>
                  <a:pt x="643" y="1096"/>
                  <a:pt x="736" y="1113"/>
                  <a:pt x="830" y="1111"/>
                </a:cubicBezTo>
                <a:cubicBezTo>
                  <a:pt x="925" y="1113"/>
                  <a:pt x="1017" y="1096"/>
                  <a:pt x="1103" y="1059"/>
                </a:cubicBezTo>
                <a:lnTo>
                  <a:pt x="1103" y="1217"/>
                </a:lnTo>
                <a:close/>
                <a:moveTo>
                  <a:pt x="1103" y="984"/>
                </a:moveTo>
                <a:lnTo>
                  <a:pt x="1103" y="984"/>
                </a:lnTo>
                <a:cubicBezTo>
                  <a:pt x="1050" y="1021"/>
                  <a:pt x="948" y="1045"/>
                  <a:pt x="830" y="1045"/>
                </a:cubicBezTo>
                <a:cubicBezTo>
                  <a:pt x="712" y="1045"/>
                  <a:pt x="610" y="1021"/>
                  <a:pt x="555" y="984"/>
                </a:cubicBezTo>
                <a:cubicBezTo>
                  <a:pt x="555" y="829"/>
                  <a:pt x="555" y="829"/>
                  <a:pt x="555" y="829"/>
                </a:cubicBezTo>
                <a:cubicBezTo>
                  <a:pt x="643" y="864"/>
                  <a:pt x="736" y="882"/>
                  <a:pt x="830" y="879"/>
                </a:cubicBezTo>
                <a:cubicBezTo>
                  <a:pt x="925" y="883"/>
                  <a:pt x="1017" y="864"/>
                  <a:pt x="1103" y="829"/>
                </a:cubicBezTo>
                <a:lnTo>
                  <a:pt x="1103" y="984"/>
                </a:lnTo>
                <a:close/>
                <a:moveTo>
                  <a:pt x="1103" y="752"/>
                </a:moveTo>
                <a:lnTo>
                  <a:pt x="1103" y="752"/>
                </a:lnTo>
                <a:cubicBezTo>
                  <a:pt x="1050" y="788"/>
                  <a:pt x="948" y="813"/>
                  <a:pt x="830" y="813"/>
                </a:cubicBezTo>
                <a:cubicBezTo>
                  <a:pt x="712" y="813"/>
                  <a:pt x="610" y="788"/>
                  <a:pt x="555" y="752"/>
                </a:cubicBezTo>
                <a:cubicBezTo>
                  <a:pt x="555" y="580"/>
                  <a:pt x="555" y="580"/>
                  <a:pt x="555" y="580"/>
                </a:cubicBezTo>
                <a:cubicBezTo>
                  <a:pt x="608" y="544"/>
                  <a:pt x="712" y="519"/>
                  <a:pt x="830" y="519"/>
                </a:cubicBezTo>
                <a:cubicBezTo>
                  <a:pt x="948" y="519"/>
                  <a:pt x="1049" y="544"/>
                  <a:pt x="1103" y="580"/>
                </a:cubicBezTo>
                <a:lnTo>
                  <a:pt x="1103" y="752"/>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8">
            <a:extLst>
              <a:ext uri="{FF2B5EF4-FFF2-40B4-BE49-F238E27FC236}">
                <a16:creationId xmlns:a16="http://schemas.microsoft.com/office/drawing/2014/main" id="{1B92E60B-30D9-4D4E-98AD-3F5450F0EA83}"/>
              </a:ext>
            </a:extLst>
          </p:cNvPr>
          <p:cNvSpPr>
            <a:spLocks noChangeArrowheads="1"/>
          </p:cNvSpPr>
          <p:nvPr/>
        </p:nvSpPr>
        <p:spPr bwMode="auto">
          <a:xfrm>
            <a:off x="3555434" y="5182712"/>
            <a:ext cx="798136" cy="690224"/>
          </a:xfrm>
          <a:custGeom>
            <a:avLst/>
            <a:gdLst>
              <a:gd name="T0" fmla="*/ 432 w 1729"/>
              <a:gd name="T1" fmla="*/ 0 h 1496"/>
              <a:gd name="T2" fmla="*/ 432 w 1729"/>
              <a:gd name="T3" fmla="*/ 0 h 1496"/>
              <a:gd name="T4" fmla="*/ 0 w 1729"/>
              <a:gd name="T5" fmla="*/ 748 h 1496"/>
              <a:gd name="T6" fmla="*/ 432 w 1729"/>
              <a:gd name="T7" fmla="*/ 1495 h 1496"/>
              <a:gd name="T8" fmla="*/ 1296 w 1729"/>
              <a:gd name="T9" fmla="*/ 1495 h 1496"/>
              <a:gd name="T10" fmla="*/ 1728 w 1729"/>
              <a:gd name="T11" fmla="*/ 748 h 1496"/>
              <a:gd name="T12" fmla="*/ 1296 w 1729"/>
              <a:gd name="T13" fmla="*/ 0 h 1496"/>
              <a:gd name="T14" fmla="*/ 432 w 1729"/>
              <a:gd name="T15" fmla="*/ 0 h 1496"/>
              <a:gd name="T16" fmla="*/ 1141 w 1729"/>
              <a:gd name="T17" fmla="*/ 1067 h 1496"/>
              <a:gd name="T18" fmla="*/ 1141 w 1729"/>
              <a:gd name="T19" fmla="*/ 1067 h 1496"/>
              <a:gd name="T20" fmla="*/ 864 w 1729"/>
              <a:gd name="T21" fmla="*/ 1129 h 1496"/>
              <a:gd name="T22" fmla="*/ 588 w 1729"/>
              <a:gd name="T23" fmla="*/ 1067 h 1496"/>
              <a:gd name="T24" fmla="*/ 588 w 1729"/>
              <a:gd name="T25" fmla="*/ 910 h 1496"/>
              <a:gd name="T26" fmla="*/ 864 w 1729"/>
              <a:gd name="T27" fmla="*/ 962 h 1496"/>
              <a:gd name="T28" fmla="*/ 1141 w 1729"/>
              <a:gd name="T29" fmla="*/ 910 h 1496"/>
              <a:gd name="T30" fmla="*/ 1141 w 1729"/>
              <a:gd name="T31" fmla="*/ 1067 h 1496"/>
              <a:gd name="T32" fmla="*/ 1141 w 1729"/>
              <a:gd name="T33" fmla="*/ 835 h 1496"/>
              <a:gd name="T34" fmla="*/ 1141 w 1729"/>
              <a:gd name="T35" fmla="*/ 835 h 1496"/>
              <a:gd name="T36" fmla="*/ 864 w 1729"/>
              <a:gd name="T37" fmla="*/ 896 h 1496"/>
              <a:gd name="T38" fmla="*/ 588 w 1729"/>
              <a:gd name="T39" fmla="*/ 835 h 1496"/>
              <a:gd name="T40" fmla="*/ 588 w 1729"/>
              <a:gd name="T41" fmla="*/ 678 h 1496"/>
              <a:gd name="T42" fmla="*/ 864 w 1729"/>
              <a:gd name="T43" fmla="*/ 729 h 1496"/>
              <a:gd name="T44" fmla="*/ 1141 w 1729"/>
              <a:gd name="T45" fmla="*/ 678 h 1496"/>
              <a:gd name="T46" fmla="*/ 1141 w 1729"/>
              <a:gd name="T47" fmla="*/ 835 h 1496"/>
              <a:gd name="T48" fmla="*/ 1141 w 1729"/>
              <a:gd name="T49" fmla="*/ 602 h 1496"/>
              <a:gd name="T50" fmla="*/ 1141 w 1729"/>
              <a:gd name="T51" fmla="*/ 602 h 1496"/>
              <a:gd name="T52" fmla="*/ 864 w 1729"/>
              <a:gd name="T53" fmla="*/ 663 h 1496"/>
              <a:gd name="T54" fmla="*/ 588 w 1729"/>
              <a:gd name="T55" fmla="*/ 602 h 1496"/>
              <a:gd name="T56" fmla="*/ 588 w 1729"/>
              <a:gd name="T57" fmla="*/ 429 h 1496"/>
              <a:gd name="T58" fmla="*/ 864 w 1729"/>
              <a:gd name="T59" fmla="*/ 368 h 1496"/>
              <a:gd name="T60" fmla="*/ 1141 w 1729"/>
              <a:gd name="T61" fmla="*/ 429 h 1496"/>
              <a:gd name="T62" fmla="*/ 1141 w 1729"/>
              <a:gd name="T63" fmla="*/ 602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9" h="1496">
                <a:moveTo>
                  <a:pt x="432" y="0"/>
                </a:moveTo>
                <a:lnTo>
                  <a:pt x="432" y="0"/>
                </a:lnTo>
                <a:cubicBezTo>
                  <a:pt x="0" y="748"/>
                  <a:pt x="0" y="748"/>
                  <a:pt x="0" y="748"/>
                </a:cubicBezTo>
                <a:cubicBezTo>
                  <a:pt x="432" y="1495"/>
                  <a:pt x="432" y="1495"/>
                  <a:pt x="432" y="1495"/>
                </a:cubicBezTo>
                <a:cubicBezTo>
                  <a:pt x="1296" y="1495"/>
                  <a:pt x="1296" y="1495"/>
                  <a:pt x="1296" y="1495"/>
                </a:cubicBezTo>
                <a:cubicBezTo>
                  <a:pt x="1728" y="748"/>
                  <a:pt x="1728" y="748"/>
                  <a:pt x="1728" y="748"/>
                </a:cubicBezTo>
                <a:cubicBezTo>
                  <a:pt x="1296" y="0"/>
                  <a:pt x="1296" y="0"/>
                  <a:pt x="1296" y="0"/>
                </a:cubicBezTo>
                <a:lnTo>
                  <a:pt x="432" y="0"/>
                </a:lnTo>
                <a:close/>
                <a:moveTo>
                  <a:pt x="1141" y="1067"/>
                </a:moveTo>
                <a:lnTo>
                  <a:pt x="1141" y="1067"/>
                </a:lnTo>
                <a:cubicBezTo>
                  <a:pt x="1086" y="1104"/>
                  <a:pt x="984" y="1129"/>
                  <a:pt x="864" y="1129"/>
                </a:cubicBezTo>
                <a:cubicBezTo>
                  <a:pt x="746" y="1129"/>
                  <a:pt x="643" y="1104"/>
                  <a:pt x="588" y="1067"/>
                </a:cubicBezTo>
                <a:cubicBezTo>
                  <a:pt x="588" y="910"/>
                  <a:pt x="588" y="910"/>
                  <a:pt x="588" y="910"/>
                </a:cubicBezTo>
                <a:cubicBezTo>
                  <a:pt x="675" y="947"/>
                  <a:pt x="770" y="964"/>
                  <a:pt x="864" y="962"/>
                </a:cubicBezTo>
                <a:cubicBezTo>
                  <a:pt x="959" y="964"/>
                  <a:pt x="1053" y="947"/>
                  <a:pt x="1141" y="910"/>
                </a:cubicBezTo>
                <a:lnTo>
                  <a:pt x="1141" y="1067"/>
                </a:lnTo>
                <a:close/>
                <a:moveTo>
                  <a:pt x="1141" y="835"/>
                </a:moveTo>
                <a:lnTo>
                  <a:pt x="1141" y="835"/>
                </a:lnTo>
                <a:cubicBezTo>
                  <a:pt x="1086" y="871"/>
                  <a:pt x="984" y="896"/>
                  <a:pt x="864" y="896"/>
                </a:cubicBezTo>
                <a:cubicBezTo>
                  <a:pt x="746" y="896"/>
                  <a:pt x="643" y="872"/>
                  <a:pt x="588" y="835"/>
                </a:cubicBezTo>
                <a:cubicBezTo>
                  <a:pt x="588" y="678"/>
                  <a:pt x="588" y="678"/>
                  <a:pt x="588" y="678"/>
                </a:cubicBezTo>
                <a:cubicBezTo>
                  <a:pt x="675" y="714"/>
                  <a:pt x="770" y="732"/>
                  <a:pt x="864" y="729"/>
                </a:cubicBezTo>
                <a:cubicBezTo>
                  <a:pt x="959" y="732"/>
                  <a:pt x="1053" y="714"/>
                  <a:pt x="1141" y="678"/>
                </a:cubicBezTo>
                <a:lnTo>
                  <a:pt x="1141" y="835"/>
                </a:lnTo>
                <a:close/>
                <a:moveTo>
                  <a:pt x="1141" y="602"/>
                </a:moveTo>
                <a:lnTo>
                  <a:pt x="1141" y="602"/>
                </a:lnTo>
                <a:cubicBezTo>
                  <a:pt x="1086" y="638"/>
                  <a:pt x="984" y="663"/>
                  <a:pt x="864" y="663"/>
                </a:cubicBezTo>
                <a:cubicBezTo>
                  <a:pt x="746" y="663"/>
                  <a:pt x="643" y="638"/>
                  <a:pt x="588" y="602"/>
                </a:cubicBezTo>
                <a:cubicBezTo>
                  <a:pt x="588" y="429"/>
                  <a:pt x="588" y="429"/>
                  <a:pt x="588" y="429"/>
                </a:cubicBezTo>
                <a:cubicBezTo>
                  <a:pt x="642" y="393"/>
                  <a:pt x="746" y="368"/>
                  <a:pt x="864" y="368"/>
                </a:cubicBezTo>
                <a:cubicBezTo>
                  <a:pt x="984" y="368"/>
                  <a:pt x="1085" y="392"/>
                  <a:pt x="1141" y="429"/>
                </a:cubicBezTo>
                <a:lnTo>
                  <a:pt x="1141" y="602"/>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9">
            <a:extLst>
              <a:ext uri="{FF2B5EF4-FFF2-40B4-BE49-F238E27FC236}">
                <a16:creationId xmlns:a16="http://schemas.microsoft.com/office/drawing/2014/main" id="{AA7F6401-55C8-0C46-9D6A-C8D582280150}"/>
              </a:ext>
            </a:extLst>
          </p:cNvPr>
          <p:cNvSpPr>
            <a:spLocks noChangeArrowheads="1"/>
          </p:cNvSpPr>
          <p:nvPr/>
        </p:nvSpPr>
        <p:spPr bwMode="auto">
          <a:xfrm>
            <a:off x="8401668" y="5219981"/>
            <a:ext cx="1005814" cy="629143"/>
          </a:xfrm>
          <a:custGeom>
            <a:avLst/>
            <a:gdLst>
              <a:gd name="T0" fmla="*/ 1088 w 2179"/>
              <a:gd name="T1" fmla="*/ 0 h 1362"/>
              <a:gd name="T2" fmla="*/ 1088 w 2179"/>
              <a:gd name="T3" fmla="*/ 0 h 1362"/>
              <a:gd name="T4" fmla="*/ 0 w 2179"/>
              <a:gd name="T5" fmla="*/ 681 h 1362"/>
              <a:gd name="T6" fmla="*/ 1088 w 2179"/>
              <a:gd name="T7" fmla="*/ 1361 h 1362"/>
              <a:gd name="T8" fmla="*/ 2178 w 2179"/>
              <a:gd name="T9" fmla="*/ 681 h 1362"/>
              <a:gd name="T10" fmla="*/ 1088 w 2179"/>
              <a:gd name="T11" fmla="*/ 0 h 1362"/>
              <a:gd name="T12" fmla="*/ 1364 w 2179"/>
              <a:gd name="T13" fmla="*/ 999 h 1362"/>
              <a:gd name="T14" fmla="*/ 1364 w 2179"/>
              <a:gd name="T15" fmla="*/ 999 h 1362"/>
              <a:gd name="T16" fmla="*/ 1088 w 2179"/>
              <a:gd name="T17" fmla="*/ 1060 h 1362"/>
              <a:gd name="T18" fmla="*/ 813 w 2179"/>
              <a:gd name="T19" fmla="*/ 999 h 1362"/>
              <a:gd name="T20" fmla="*/ 813 w 2179"/>
              <a:gd name="T21" fmla="*/ 842 h 1362"/>
              <a:gd name="T22" fmla="*/ 1364 w 2179"/>
              <a:gd name="T23" fmla="*/ 842 h 1362"/>
              <a:gd name="T24" fmla="*/ 1364 w 2179"/>
              <a:gd name="T25" fmla="*/ 999 h 1362"/>
              <a:gd name="T26" fmla="*/ 1364 w 2179"/>
              <a:gd name="T27" fmla="*/ 767 h 1362"/>
              <a:gd name="T28" fmla="*/ 1364 w 2179"/>
              <a:gd name="T29" fmla="*/ 767 h 1362"/>
              <a:gd name="T30" fmla="*/ 1088 w 2179"/>
              <a:gd name="T31" fmla="*/ 828 h 1362"/>
              <a:gd name="T32" fmla="*/ 813 w 2179"/>
              <a:gd name="T33" fmla="*/ 767 h 1362"/>
              <a:gd name="T34" fmla="*/ 813 w 2179"/>
              <a:gd name="T35" fmla="*/ 611 h 1362"/>
              <a:gd name="T36" fmla="*/ 1364 w 2179"/>
              <a:gd name="T37" fmla="*/ 611 h 1362"/>
              <a:gd name="T38" fmla="*/ 1364 w 2179"/>
              <a:gd name="T39" fmla="*/ 767 h 1362"/>
              <a:gd name="T40" fmla="*/ 1364 w 2179"/>
              <a:gd name="T41" fmla="*/ 535 h 1362"/>
              <a:gd name="T42" fmla="*/ 1364 w 2179"/>
              <a:gd name="T43" fmla="*/ 535 h 1362"/>
              <a:gd name="T44" fmla="*/ 1088 w 2179"/>
              <a:gd name="T45" fmla="*/ 596 h 1362"/>
              <a:gd name="T46" fmla="*/ 813 w 2179"/>
              <a:gd name="T47" fmla="*/ 535 h 1362"/>
              <a:gd name="T48" fmla="*/ 813 w 2179"/>
              <a:gd name="T49" fmla="*/ 363 h 1362"/>
              <a:gd name="T50" fmla="*/ 1088 w 2179"/>
              <a:gd name="T51" fmla="*/ 302 h 1362"/>
              <a:gd name="T52" fmla="*/ 1364 w 2179"/>
              <a:gd name="T53" fmla="*/ 363 h 1362"/>
              <a:gd name="T54" fmla="*/ 1364 w 2179"/>
              <a:gd name="T55" fmla="*/ 535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9" h="1362">
                <a:moveTo>
                  <a:pt x="1088" y="0"/>
                </a:moveTo>
                <a:lnTo>
                  <a:pt x="1088" y="0"/>
                </a:lnTo>
                <a:cubicBezTo>
                  <a:pt x="593" y="0"/>
                  <a:pt x="169" y="282"/>
                  <a:pt x="0" y="681"/>
                </a:cubicBezTo>
                <a:cubicBezTo>
                  <a:pt x="169" y="1079"/>
                  <a:pt x="593" y="1361"/>
                  <a:pt x="1088" y="1361"/>
                </a:cubicBezTo>
                <a:cubicBezTo>
                  <a:pt x="1585" y="1361"/>
                  <a:pt x="2009" y="1079"/>
                  <a:pt x="2178" y="681"/>
                </a:cubicBezTo>
                <a:cubicBezTo>
                  <a:pt x="2009" y="282"/>
                  <a:pt x="1585" y="0"/>
                  <a:pt x="1088" y="0"/>
                </a:cubicBezTo>
                <a:close/>
                <a:moveTo>
                  <a:pt x="1364" y="999"/>
                </a:moveTo>
                <a:lnTo>
                  <a:pt x="1364" y="999"/>
                </a:lnTo>
                <a:cubicBezTo>
                  <a:pt x="1311" y="1034"/>
                  <a:pt x="1207" y="1060"/>
                  <a:pt x="1088" y="1060"/>
                </a:cubicBezTo>
                <a:cubicBezTo>
                  <a:pt x="970" y="1060"/>
                  <a:pt x="868" y="1036"/>
                  <a:pt x="813" y="999"/>
                </a:cubicBezTo>
                <a:cubicBezTo>
                  <a:pt x="813" y="842"/>
                  <a:pt x="813" y="842"/>
                  <a:pt x="813" y="842"/>
                </a:cubicBezTo>
                <a:cubicBezTo>
                  <a:pt x="989" y="910"/>
                  <a:pt x="1186" y="910"/>
                  <a:pt x="1364" y="842"/>
                </a:cubicBezTo>
                <a:lnTo>
                  <a:pt x="1364" y="999"/>
                </a:lnTo>
                <a:close/>
                <a:moveTo>
                  <a:pt x="1364" y="767"/>
                </a:moveTo>
                <a:lnTo>
                  <a:pt x="1364" y="767"/>
                </a:lnTo>
                <a:cubicBezTo>
                  <a:pt x="1311" y="803"/>
                  <a:pt x="1207" y="828"/>
                  <a:pt x="1088" y="828"/>
                </a:cubicBezTo>
                <a:cubicBezTo>
                  <a:pt x="970" y="828"/>
                  <a:pt x="868" y="803"/>
                  <a:pt x="813" y="767"/>
                </a:cubicBezTo>
                <a:cubicBezTo>
                  <a:pt x="813" y="611"/>
                  <a:pt x="813" y="611"/>
                  <a:pt x="813" y="611"/>
                </a:cubicBezTo>
                <a:cubicBezTo>
                  <a:pt x="989" y="680"/>
                  <a:pt x="1186" y="680"/>
                  <a:pt x="1364" y="611"/>
                </a:cubicBezTo>
                <a:lnTo>
                  <a:pt x="1364" y="767"/>
                </a:lnTo>
                <a:close/>
                <a:moveTo>
                  <a:pt x="1364" y="535"/>
                </a:moveTo>
                <a:lnTo>
                  <a:pt x="1364" y="535"/>
                </a:lnTo>
                <a:cubicBezTo>
                  <a:pt x="1311" y="570"/>
                  <a:pt x="1207" y="596"/>
                  <a:pt x="1088" y="596"/>
                </a:cubicBezTo>
                <a:cubicBezTo>
                  <a:pt x="970" y="596"/>
                  <a:pt x="868" y="571"/>
                  <a:pt x="813" y="535"/>
                </a:cubicBezTo>
                <a:cubicBezTo>
                  <a:pt x="813" y="363"/>
                  <a:pt x="813" y="363"/>
                  <a:pt x="813" y="363"/>
                </a:cubicBezTo>
                <a:cubicBezTo>
                  <a:pt x="866" y="326"/>
                  <a:pt x="971" y="302"/>
                  <a:pt x="1088" y="302"/>
                </a:cubicBezTo>
                <a:cubicBezTo>
                  <a:pt x="1206" y="302"/>
                  <a:pt x="1308" y="326"/>
                  <a:pt x="1364" y="363"/>
                </a:cubicBezTo>
                <a:lnTo>
                  <a:pt x="1364" y="535"/>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0">
            <a:extLst>
              <a:ext uri="{FF2B5EF4-FFF2-40B4-BE49-F238E27FC236}">
                <a16:creationId xmlns:a16="http://schemas.microsoft.com/office/drawing/2014/main" id="{1B8C429F-2368-2C4D-B84A-88DE6CD8B8C3}"/>
              </a:ext>
            </a:extLst>
          </p:cNvPr>
          <p:cNvSpPr>
            <a:spLocks noChangeArrowheads="1"/>
          </p:cNvSpPr>
          <p:nvPr/>
        </p:nvSpPr>
        <p:spPr bwMode="auto">
          <a:xfrm>
            <a:off x="5099191" y="5103654"/>
            <a:ext cx="769631" cy="818496"/>
          </a:xfrm>
          <a:custGeom>
            <a:avLst/>
            <a:gdLst>
              <a:gd name="T0" fmla="*/ 172 w 1666"/>
              <a:gd name="T1" fmla="*/ 1466 h 1772"/>
              <a:gd name="T2" fmla="*/ 172 w 1666"/>
              <a:gd name="T3" fmla="*/ 1466 h 1772"/>
              <a:gd name="T4" fmla="*/ 429 w 1666"/>
              <a:gd name="T5" fmla="*/ 1408 h 1772"/>
              <a:gd name="T6" fmla="*/ 583 w 1666"/>
              <a:gd name="T7" fmla="*/ 1497 h 1772"/>
              <a:gd name="T8" fmla="*/ 660 w 1666"/>
              <a:gd name="T9" fmla="*/ 1748 h 1772"/>
              <a:gd name="T10" fmla="*/ 1004 w 1666"/>
              <a:gd name="T11" fmla="*/ 1748 h 1772"/>
              <a:gd name="T12" fmla="*/ 1082 w 1666"/>
              <a:gd name="T13" fmla="*/ 1497 h 1772"/>
              <a:gd name="T14" fmla="*/ 1236 w 1666"/>
              <a:gd name="T15" fmla="*/ 1408 h 1772"/>
              <a:gd name="T16" fmla="*/ 1493 w 1666"/>
              <a:gd name="T17" fmla="*/ 1466 h 1772"/>
              <a:gd name="T18" fmla="*/ 1665 w 1666"/>
              <a:gd name="T19" fmla="*/ 1168 h 1772"/>
              <a:gd name="T20" fmla="*/ 1486 w 1666"/>
              <a:gd name="T21" fmla="*/ 976 h 1772"/>
              <a:gd name="T22" fmla="*/ 1493 w 1666"/>
              <a:gd name="T23" fmla="*/ 886 h 1772"/>
              <a:gd name="T24" fmla="*/ 1486 w 1666"/>
              <a:gd name="T25" fmla="*/ 797 h 1772"/>
              <a:gd name="T26" fmla="*/ 1665 w 1666"/>
              <a:gd name="T27" fmla="*/ 604 h 1772"/>
              <a:gd name="T28" fmla="*/ 1493 w 1666"/>
              <a:gd name="T29" fmla="*/ 305 h 1772"/>
              <a:gd name="T30" fmla="*/ 1236 w 1666"/>
              <a:gd name="T31" fmla="*/ 365 h 1772"/>
              <a:gd name="T32" fmla="*/ 1082 w 1666"/>
              <a:gd name="T33" fmla="*/ 275 h 1772"/>
              <a:gd name="T34" fmla="*/ 1004 w 1666"/>
              <a:gd name="T35" fmla="*/ 23 h 1772"/>
              <a:gd name="T36" fmla="*/ 660 w 1666"/>
              <a:gd name="T37" fmla="*/ 23 h 1772"/>
              <a:gd name="T38" fmla="*/ 583 w 1666"/>
              <a:gd name="T39" fmla="*/ 275 h 1772"/>
              <a:gd name="T40" fmla="*/ 429 w 1666"/>
              <a:gd name="T41" fmla="*/ 365 h 1772"/>
              <a:gd name="T42" fmla="*/ 172 w 1666"/>
              <a:gd name="T43" fmla="*/ 305 h 1772"/>
              <a:gd name="T44" fmla="*/ 0 w 1666"/>
              <a:gd name="T45" fmla="*/ 604 h 1772"/>
              <a:gd name="T46" fmla="*/ 180 w 1666"/>
              <a:gd name="T47" fmla="*/ 797 h 1772"/>
              <a:gd name="T48" fmla="*/ 180 w 1666"/>
              <a:gd name="T49" fmla="*/ 976 h 1772"/>
              <a:gd name="T50" fmla="*/ 0 w 1666"/>
              <a:gd name="T51" fmla="*/ 1168 h 1772"/>
              <a:gd name="T52" fmla="*/ 172 w 1666"/>
              <a:gd name="T53" fmla="*/ 1466 h 1772"/>
              <a:gd name="T54" fmla="*/ 558 w 1666"/>
              <a:gd name="T55" fmla="*/ 568 h 1772"/>
              <a:gd name="T56" fmla="*/ 558 w 1666"/>
              <a:gd name="T57" fmla="*/ 568 h 1772"/>
              <a:gd name="T58" fmla="*/ 832 w 1666"/>
              <a:gd name="T59" fmla="*/ 507 h 1772"/>
              <a:gd name="T60" fmla="*/ 1107 w 1666"/>
              <a:gd name="T61" fmla="*/ 568 h 1772"/>
              <a:gd name="T62" fmla="*/ 1107 w 1666"/>
              <a:gd name="T63" fmla="*/ 740 h 1772"/>
              <a:gd name="T64" fmla="*/ 832 w 1666"/>
              <a:gd name="T65" fmla="*/ 801 h 1772"/>
              <a:gd name="T66" fmla="*/ 558 w 1666"/>
              <a:gd name="T67" fmla="*/ 740 h 1772"/>
              <a:gd name="T68" fmla="*/ 558 w 1666"/>
              <a:gd name="T69" fmla="*/ 568 h 1772"/>
              <a:gd name="T70" fmla="*/ 1107 w 1666"/>
              <a:gd name="T71" fmla="*/ 816 h 1772"/>
              <a:gd name="T72" fmla="*/ 1107 w 1666"/>
              <a:gd name="T73" fmla="*/ 816 h 1772"/>
              <a:gd name="T74" fmla="*/ 1107 w 1666"/>
              <a:gd name="T75" fmla="*/ 972 h 1772"/>
              <a:gd name="T76" fmla="*/ 832 w 1666"/>
              <a:gd name="T77" fmla="*/ 1033 h 1772"/>
              <a:gd name="T78" fmla="*/ 558 w 1666"/>
              <a:gd name="T79" fmla="*/ 972 h 1772"/>
              <a:gd name="T80" fmla="*/ 557 w 1666"/>
              <a:gd name="T81" fmla="*/ 816 h 1772"/>
              <a:gd name="T82" fmla="*/ 1107 w 1666"/>
              <a:gd name="T83" fmla="*/ 816 h 1772"/>
              <a:gd name="T84" fmla="*/ 1107 w 1666"/>
              <a:gd name="T85" fmla="*/ 1047 h 1772"/>
              <a:gd name="T86" fmla="*/ 1107 w 1666"/>
              <a:gd name="T87" fmla="*/ 1047 h 1772"/>
              <a:gd name="T88" fmla="*/ 1107 w 1666"/>
              <a:gd name="T89" fmla="*/ 1204 h 1772"/>
              <a:gd name="T90" fmla="*/ 832 w 1666"/>
              <a:gd name="T91" fmla="*/ 1265 h 1772"/>
              <a:gd name="T92" fmla="*/ 558 w 1666"/>
              <a:gd name="T93" fmla="*/ 1204 h 1772"/>
              <a:gd name="T94" fmla="*/ 557 w 1666"/>
              <a:gd name="T95" fmla="*/ 1047 h 1772"/>
              <a:gd name="T96" fmla="*/ 1107 w 1666"/>
              <a:gd name="T97" fmla="*/ 1047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6" h="1772">
                <a:moveTo>
                  <a:pt x="172" y="1466"/>
                </a:moveTo>
                <a:lnTo>
                  <a:pt x="172" y="1466"/>
                </a:lnTo>
                <a:cubicBezTo>
                  <a:pt x="429" y="1408"/>
                  <a:pt x="429" y="1408"/>
                  <a:pt x="429" y="1408"/>
                </a:cubicBezTo>
                <a:cubicBezTo>
                  <a:pt x="476" y="1444"/>
                  <a:pt x="528" y="1474"/>
                  <a:pt x="583" y="1497"/>
                </a:cubicBezTo>
                <a:cubicBezTo>
                  <a:pt x="660" y="1748"/>
                  <a:pt x="660" y="1748"/>
                  <a:pt x="660" y="1748"/>
                </a:cubicBezTo>
                <a:cubicBezTo>
                  <a:pt x="774" y="1771"/>
                  <a:pt x="892" y="1771"/>
                  <a:pt x="1004" y="1748"/>
                </a:cubicBezTo>
                <a:cubicBezTo>
                  <a:pt x="1082" y="1497"/>
                  <a:pt x="1082" y="1497"/>
                  <a:pt x="1082" y="1497"/>
                </a:cubicBezTo>
                <a:cubicBezTo>
                  <a:pt x="1137" y="1474"/>
                  <a:pt x="1189" y="1444"/>
                  <a:pt x="1236" y="1408"/>
                </a:cubicBezTo>
                <a:cubicBezTo>
                  <a:pt x="1493" y="1466"/>
                  <a:pt x="1493" y="1466"/>
                  <a:pt x="1493" y="1466"/>
                </a:cubicBezTo>
                <a:cubicBezTo>
                  <a:pt x="1570" y="1379"/>
                  <a:pt x="1627" y="1277"/>
                  <a:pt x="1665" y="1168"/>
                </a:cubicBezTo>
                <a:cubicBezTo>
                  <a:pt x="1486" y="976"/>
                  <a:pt x="1486" y="976"/>
                  <a:pt x="1486" y="976"/>
                </a:cubicBezTo>
                <a:cubicBezTo>
                  <a:pt x="1490" y="946"/>
                  <a:pt x="1492" y="916"/>
                  <a:pt x="1493" y="886"/>
                </a:cubicBezTo>
                <a:cubicBezTo>
                  <a:pt x="1492" y="856"/>
                  <a:pt x="1489" y="826"/>
                  <a:pt x="1486" y="797"/>
                </a:cubicBezTo>
                <a:cubicBezTo>
                  <a:pt x="1665" y="604"/>
                  <a:pt x="1665" y="604"/>
                  <a:pt x="1665" y="604"/>
                </a:cubicBezTo>
                <a:cubicBezTo>
                  <a:pt x="1627" y="494"/>
                  <a:pt x="1570" y="393"/>
                  <a:pt x="1493" y="305"/>
                </a:cubicBezTo>
                <a:cubicBezTo>
                  <a:pt x="1236" y="365"/>
                  <a:pt x="1236" y="365"/>
                  <a:pt x="1236" y="365"/>
                </a:cubicBezTo>
                <a:cubicBezTo>
                  <a:pt x="1189" y="328"/>
                  <a:pt x="1137" y="297"/>
                  <a:pt x="1082" y="275"/>
                </a:cubicBezTo>
                <a:cubicBezTo>
                  <a:pt x="1004" y="23"/>
                  <a:pt x="1004" y="23"/>
                  <a:pt x="1004" y="23"/>
                </a:cubicBezTo>
                <a:cubicBezTo>
                  <a:pt x="892" y="0"/>
                  <a:pt x="774" y="0"/>
                  <a:pt x="660" y="23"/>
                </a:cubicBezTo>
                <a:cubicBezTo>
                  <a:pt x="583" y="275"/>
                  <a:pt x="583" y="275"/>
                  <a:pt x="583" y="275"/>
                </a:cubicBezTo>
                <a:cubicBezTo>
                  <a:pt x="528" y="297"/>
                  <a:pt x="476" y="328"/>
                  <a:pt x="429" y="365"/>
                </a:cubicBezTo>
                <a:cubicBezTo>
                  <a:pt x="172" y="305"/>
                  <a:pt x="172" y="305"/>
                  <a:pt x="172" y="305"/>
                </a:cubicBezTo>
                <a:cubicBezTo>
                  <a:pt x="96" y="393"/>
                  <a:pt x="37" y="494"/>
                  <a:pt x="0" y="604"/>
                </a:cubicBezTo>
                <a:cubicBezTo>
                  <a:pt x="180" y="797"/>
                  <a:pt x="180" y="797"/>
                  <a:pt x="180" y="797"/>
                </a:cubicBezTo>
                <a:cubicBezTo>
                  <a:pt x="171" y="856"/>
                  <a:pt x="171" y="916"/>
                  <a:pt x="180" y="976"/>
                </a:cubicBezTo>
                <a:cubicBezTo>
                  <a:pt x="0" y="1168"/>
                  <a:pt x="0" y="1168"/>
                  <a:pt x="0" y="1168"/>
                </a:cubicBezTo>
                <a:cubicBezTo>
                  <a:pt x="37" y="1277"/>
                  <a:pt x="96" y="1379"/>
                  <a:pt x="172" y="1466"/>
                </a:cubicBezTo>
                <a:close/>
                <a:moveTo>
                  <a:pt x="558" y="568"/>
                </a:moveTo>
                <a:lnTo>
                  <a:pt x="558" y="568"/>
                </a:lnTo>
                <a:cubicBezTo>
                  <a:pt x="611" y="532"/>
                  <a:pt x="714" y="507"/>
                  <a:pt x="832" y="507"/>
                </a:cubicBezTo>
                <a:cubicBezTo>
                  <a:pt x="950" y="507"/>
                  <a:pt x="1052" y="532"/>
                  <a:pt x="1107" y="568"/>
                </a:cubicBezTo>
                <a:cubicBezTo>
                  <a:pt x="1107" y="740"/>
                  <a:pt x="1107" y="740"/>
                  <a:pt x="1107" y="740"/>
                </a:cubicBezTo>
                <a:cubicBezTo>
                  <a:pt x="1054" y="776"/>
                  <a:pt x="950" y="801"/>
                  <a:pt x="832" y="801"/>
                </a:cubicBezTo>
                <a:cubicBezTo>
                  <a:pt x="713" y="801"/>
                  <a:pt x="612" y="776"/>
                  <a:pt x="558" y="740"/>
                </a:cubicBezTo>
                <a:lnTo>
                  <a:pt x="558" y="568"/>
                </a:lnTo>
                <a:close/>
                <a:moveTo>
                  <a:pt x="1107" y="816"/>
                </a:moveTo>
                <a:lnTo>
                  <a:pt x="1107" y="816"/>
                </a:lnTo>
                <a:cubicBezTo>
                  <a:pt x="1107" y="972"/>
                  <a:pt x="1107" y="972"/>
                  <a:pt x="1107" y="972"/>
                </a:cubicBezTo>
                <a:cubicBezTo>
                  <a:pt x="1054" y="1009"/>
                  <a:pt x="950" y="1033"/>
                  <a:pt x="832" y="1033"/>
                </a:cubicBezTo>
                <a:cubicBezTo>
                  <a:pt x="713" y="1033"/>
                  <a:pt x="612" y="1009"/>
                  <a:pt x="558" y="972"/>
                </a:cubicBezTo>
                <a:cubicBezTo>
                  <a:pt x="557" y="816"/>
                  <a:pt x="557" y="816"/>
                  <a:pt x="557" y="816"/>
                </a:cubicBezTo>
                <a:cubicBezTo>
                  <a:pt x="734" y="884"/>
                  <a:pt x="930" y="884"/>
                  <a:pt x="1107" y="816"/>
                </a:cubicBezTo>
                <a:close/>
                <a:moveTo>
                  <a:pt x="1107" y="1047"/>
                </a:moveTo>
                <a:lnTo>
                  <a:pt x="1107" y="1047"/>
                </a:lnTo>
                <a:cubicBezTo>
                  <a:pt x="1107" y="1204"/>
                  <a:pt x="1107" y="1204"/>
                  <a:pt x="1107" y="1204"/>
                </a:cubicBezTo>
                <a:cubicBezTo>
                  <a:pt x="1054" y="1241"/>
                  <a:pt x="950" y="1265"/>
                  <a:pt x="832" y="1265"/>
                </a:cubicBezTo>
                <a:cubicBezTo>
                  <a:pt x="713" y="1265"/>
                  <a:pt x="612" y="1241"/>
                  <a:pt x="558" y="1204"/>
                </a:cubicBezTo>
                <a:cubicBezTo>
                  <a:pt x="557" y="1047"/>
                  <a:pt x="557" y="1047"/>
                  <a:pt x="557" y="1047"/>
                </a:cubicBezTo>
                <a:cubicBezTo>
                  <a:pt x="734" y="1115"/>
                  <a:pt x="930" y="1115"/>
                  <a:pt x="1107" y="1047"/>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1" name="Group 50">
            <a:extLst>
              <a:ext uri="{FF2B5EF4-FFF2-40B4-BE49-F238E27FC236}">
                <a16:creationId xmlns:a16="http://schemas.microsoft.com/office/drawing/2014/main" id="{6FD467C6-783F-0845-A065-DDF42BCDE0F8}"/>
              </a:ext>
            </a:extLst>
          </p:cNvPr>
          <p:cNvGrpSpPr>
            <a:grpSpLocks/>
          </p:cNvGrpSpPr>
          <p:nvPr/>
        </p:nvGrpSpPr>
        <p:grpSpPr bwMode="auto">
          <a:xfrm>
            <a:off x="1906001" y="4291141"/>
            <a:ext cx="798135" cy="1584298"/>
            <a:chOff x="2303" y="3855"/>
            <a:chExt cx="400" cy="794"/>
          </a:xfrm>
        </p:grpSpPr>
        <p:sp>
          <p:nvSpPr>
            <p:cNvPr id="22" name="Freeform 51">
              <a:extLst>
                <a:ext uri="{FF2B5EF4-FFF2-40B4-BE49-F238E27FC236}">
                  <a16:creationId xmlns:a16="http://schemas.microsoft.com/office/drawing/2014/main" id="{3E08BD0D-DB1E-EF48-BA25-5A4851AA1FA8}"/>
                </a:ext>
              </a:extLst>
            </p:cNvPr>
            <p:cNvSpPr>
              <a:spLocks noChangeArrowheads="1"/>
            </p:cNvSpPr>
            <p:nvPr/>
          </p:nvSpPr>
          <p:spPr bwMode="auto">
            <a:xfrm>
              <a:off x="2303" y="4139"/>
              <a:ext cx="403" cy="511"/>
            </a:xfrm>
            <a:custGeom>
              <a:avLst/>
              <a:gdLst>
                <a:gd name="T0" fmla="*/ 2 w 1783"/>
                <a:gd name="T1" fmla="*/ 872 h 2256"/>
                <a:gd name="T2" fmla="*/ 2 w 1783"/>
                <a:gd name="T3" fmla="*/ 872 h 2256"/>
                <a:gd name="T4" fmla="*/ 2 w 1783"/>
                <a:gd name="T5" fmla="*/ 872 h 2256"/>
                <a:gd name="T6" fmla="*/ 116 w 1783"/>
                <a:gd name="T7" fmla="*/ 984 h 2256"/>
                <a:gd name="T8" fmla="*/ 567 w 1783"/>
                <a:gd name="T9" fmla="*/ 533 h 2256"/>
                <a:gd name="T10" fmla="*/ 665 w 1783"/>
                <a:gd name="T11" fmla="*/ 334 h 2256"/>
                <a:gd name="T12" fmla="*/ 665 w 1783"/>
                <a:gd name="T13" fmla="*/ 2254 h 2256"/>
                <a:gd name="T14" fmla="*/ 1015 w 1783"/>
                <a:gd name="T15" fmla="*/ 2254 h 2256"/>
                <a:gd name="T16" fmla="*/ 1015 w 1783"/>
                <a:gd name="T17" fmla="*/ 1176 h 2256"/>
                <a:gd name="T18" fmla="*/ 1059 w 1783"/>
                <a:gd name="T19" fmla="*/ 1176 h 2256"/>
                <a:gd name="T20" fmla="*/ 1059 w 1783"/>
                <a:gd name="T21" fmla="*/ 2255 h 2256"/>
                <a:gd name="T22" fmla="*/ 1406 w 1783"/>
                <a:gd name="T23" fmla="*/ 2255 h 2256"/>
                <a:gd name="T24" fmla="*/ 1406 w 1783"/>
                <a:gd name="T25" fmla="*/ 276 h 2256"/>
                <a:gd name="T26" fmla="*/ 1426 w 1783"/>
                <a:gd name="T27" fmla="*/ 294 h 2256"/>
                <a:gd name="T28" fmla="*/ 1539 w 1783"/>
                <a:gd name="T29" fmla="*/ 1022 h 2256"/>
                <a:gd name="T30" fmla="*/ 1536 w 1783"/>
                <a:gd name="T31" fmla="*/ 1194 h 2256"/>
                <a:gd name="T32" fmla="*/ 1650 w 1783"/>
                <a:gd name="T33" fmla="*/ 1308 h 2256"/>
                <a:gd name="T34" fmla="*/ 1763 w 1783"/>
                <a:gd name="T35" fmla="*/ 1194 h 2256"/>
                <a:gd name="T36" fmla="*/ 1766 w 1783"/>
                <a:gd name="T37" fmla="*/ 1026 h 2256"/>
                <a:gd name="T38" fmla="*/ 1589 w 1783"/>
                <a:gd name="T39" fmla="*/ 134 h 2256"/>
                <a:gd name="T40" fmla="*/ 1258 w 1783"/>
                <a:gd name="T41" fmla="*/ 5 h 2256"/>
                <a:gd name="T42" fmla="*/ 792 w 1783"/>
                <a:gd name="T43" fmla="*/ 5 h 2256"/>
                <a:gd name="T44" fmla="*/ 355 w 1783"/>
                <a:gd name="T45" fmla="*/ 445 h 2256"/>
                <a:gd name="T46" fmla="*/ 114 w 1783"/>
                <a:gd name="T47" fmla="*/ 754 h 2256"/>
                <a:gd name="T48" fmla="*/ 114 w 1783"/>
                <a:gd name="T49" fmla="*/ 754 h 2256"/>
                <a:gd name="T50" fmla="*/ 1 w 1783"/>
                <a:gd name="T51" fmla="*/ 868 h 2256"/>
                <a:gd name="T52" fmla="*/ 2 w 1783"/>
                <a:gd name="T53" fmla="*/ 872 h 2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83" h="2256">
                  <a:moveTo>
                    <a:pt x="2" y="872"/>
                  </a:moveTo>
                  <a:lnTo>
                    <a:pt x="2" y="872"/>
                  </a:lnTo>
                  <a:lnTo>
                    <a:pt x="2" y="872"/>
                  </a:lnTo>
                  <a:cubicBezTo>
                    <a:pt x="2" y="934"/>
                    <a:pt x="54" y="985"/>
                    <a:pt x="116" y="984"/>
                  </a:cubicBezTo>
                  <a:cubicBezTo>
                    <a:pt x="374" y="984"/>
                    <a:pt x="481" y="736"/>
                    <a:pt x="567" y="533"/>
                  </a:cubicBezTo>
                  <a:cubicBezTo>
                    <a:pt x="595" y="465"/>
                    <a:pt x="628" y="399"/>
                    <a:pt x="665" y="334"/>
                  </a:cubicBezTo>
                  <a:cubicBezTo>
                    <a:pt x="665" y="2254"/>
                    <a:pt x="665" y="2254"/>
                    <a:pt x="665" y="2254"/>
                  </a:cubicBezTo>
                  <a:cubicBezTo>
                    <a:pt x="1015" y="2254"/>
                    <a:pt x="1015" y="2254"/>
                    <a:pt x="1015" y="2254"/>
                  </a:cubicBezTo>
                  <a:cubicBezTo>
                    <a:pt x="1015" y="1176"/>
                    <a:pt x="1015" y="1176"/>
                    <a:pt x="1015" y="1176"/>
                  </a:cubicBezTo>
                  <a:cubicBezTo>
                    <a:pt x="1059" y="1176"/>
                    <a:pt x="1059" y="1176"/>
                    <a:pt x="1059" y="1176"/>
                  </a:cubicBezTo>
                  <a:cubicBezTo>
                    <a:pt x="1059" y="2255"/>
                    <a:pt x="1059" y="2255"/>
                    <a:pt x="1059" y="2255"/>
                  </a:cubicBezTo>
                  <a:cubicBezTo>
                    <a:pt x="1406" y="2255"/>
                    <a:pt x="1406" y="2255"/>
                    <a:pt x="1406" y="2255"/>
                  </a:cubicBezTo>
                  <a:cubicBezTo>
                    <a:pt x="1406" y="276"/>
                    <a:pt x="1406" y="276"/>
                    <a:pt x="1406" y="276"/>
                  </a:cubicBezTo>
                  <a:cubicBezTo>
                    <a:pt x="1414" y="281"/>
                    <a:pt x="1421" y="287"/>
                    <a:pt x="1426" y="294"/>
                  </a:cubicBezTo>
                  <a:cubicBezTo>
                    <a:pt x="1553" y="422"/>
                    <a:pt x="1546" y="754"/>
                    <a:pt x="1539" y="1022"/>
                  </a:cubicBezTo>
                  <a:cubicBezTo>
                    <a:pt x="1536" y="1081"/>
                    <a:pt x="1536" y="1140"/>
                    <a:pt x="1536" y="1194"/>
                  </a:cubicBezTo>
                  <a:cubicBezTo>
                    <a:pt x="1536" y="1258"/>
                    <a:pt x="1586" y="1308"/>
                    <a:pt x="1650" y="1308"/>
                  </a:cubicBezTo>
                  <a:cubicBezTo>
                    <a:pt x="1712" y="1308"/>
                    <a:pt x="1763" y="1258"/>
                    <a:pt x="1763" y="1194"/>
                  </a:cubicBezTo>
                  <a:cubicBezTo>
                    <a:pt x="1763" y="1141"/>
                    <a:pt x="1766" y="1085"/>
                    <a:pt x="1766" y="1026"/>
                  </a:cubicBezTo>
                  <a:cubicBezTo>
                    <a:pt x="1773" y="699"/>
                    <a:pt x="1782" y="332"/>
                    <a:pt x="1589" y="134"/>
                  </a:cubicBezTo>
                  <a:cubicBezTo>
                    <a:pt x="1501" y="46"/>
                    <a:pt x="1381" y="0"/>
                    <a:pt x="1258" y="5"/>
                  </a:cubicBezTo>
                  <a:cubicBezTo>
                    <a:pt x="792" y="5"/>
                    <a:pt x="792" y="5"/>
                    <a:pt x="792" y="5"/>
                  </a:cubicBezTo>
                  <a:cubicBezTo>
                    <a:pt x="545" y="5"/>
                    <a:pt x="439" y="248"/>
                    <a:pt x="355" y="445"/>
                  </a:cubicBezTo>
                  <a:cubicBezTo>
                    <a:pt x="275" y="630"/>
                    <a:pt x="214" y="754"/>
                    <a:pt x="114" y="754"/>
                  </a:cubicBezTo>
                  <a:lnTo>
                    <a:pt x="114" y="754"/>
                  </a:lnTo>
                  <a:cubicBezTo>
                    <a:pt x="50" y="756"/>
                    <a:pt x="0" y="806"/>
                    <a:pt x="1" y="868"/>
                  </a:cubicBezTo>
                  <a:lnTo>
                    <a:pt x="2" y="872"/>
                  </a:lnTo>
                </a:path>
              </a:pathLst>
            </a:custGeom>
            <a:solidFill>
              <a:srgbClr val="2222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52">
              <a:extLst>
                <a:ext uri="{FF2B5EF4-FFF2-40B4-BE49-F238E27FC236}">
                  <a16:creationId xmlns:a16="http://schemas.microsoft.com/office/drawing/2014/main" id="{4BABC392-033A-8041-8465-852793789026}"/>
                </a:ext>
              </a:extLst>
            </p:cNvPr>
            <p:cNvSpPr>
              <a:spLocks noChangeArrowheads="1"/>
            </p:cNvSpPr>
            <p:nvPr/>
          </p:nvSpPr>
          <p:spPr bwMode="auto">
            <a:xfrm>
              <a:off x="2447" y="3855"/>
              <a:ext cx="190" cy="262"/>
            </a:xfrm>
            <a:custGeom>
              <a:avLst/>
              <a:gdLst>
                <a:gd name="T0" fmla="*/ 0 w 842"/>
                <a:gd name="T1" fmla="*/ 356 h 1161"/>
                <a:gd name="T2" fmla="*/ 0 w 842"/>
                <a:gd name="T3" fmla="*/ 356 h 1161"/>
                <a:gd name="T4" fmla="*/ 420 w 842"/>
                <a:gd name="T5" fmla="*/ 450 h 1161"/>
                <a:gd name="T6" fmla="*/ 841 w 842"/>
                <a:gd name="T7" fmla="*/ 356 h 1161"/>
                <a:gd name="T8" fmla="*/ 841 w 842"/>
                <a:gd name="T9" fmla="*/ 94 h 1161"/>
                <a:gd name="T10" fmla="*/ 420 w 842"/>
                <a:gd name="T11" fmla="*/ 0 h 1161"/>
                <a:gd name="T12" fmla="*/ 0 w 842"/>
                <a:gd name="T13" fmla="*/ 94 h 1161"/>
                <a:gd name="T14" fmla="*/ 0 w 842"/>
                <a:gd name="T15" fmla="*/ 356 h 1161"/>
                <a:gd name="T16" fmla="*/ 0 w 842"/>
                <a:gd name="T17" fmla="*/ 712 h 1161"/>
                <a:gd name="T18" fmla="*/ 0 w 842"/>
                <a:gd name="T19" fmla="*/ 712 h 1161"/>
                <a:gd name="T20" fmla="*/ 420 w 842"/>
                <a:gd name="T21" fmla="*/ 805 h 1161"/>
                <a:gd name="T22" fmla="*/ 841 w 842"/>
                <a:gd name="T23" fmla="*/ 712 h 1161"/>
                <a:gd name="T24" fmla="*/ 841 w 842"/>
                <a:gd name="T25" fmla="*/ 474 h 1161"/>
                <a:gd name="T26" fmla="*/ 420 w 842"/>
                <a:gd name="T27" fmla="*/ 552 h 1161"/>
                <a:gd name="T28" fmla="*/ 0 w 842"/>
                <a:gd name="T29" fmla="*/ 474 h 1161"/>
                <a:gd name="T30" fmla="*/ 0 w 842"/>
                <a:gd name="T31" fmla="*/ 712 h 1161"/>
                <a:gd name="T32" fmla="*/ 0 w 842"/>
                <a:gd name="T33" fmla="*/ 1067 h 1161"/>
                <a:gd name="T34" fmla="*/ 0 w 842"/>
                <a:gd name="T35" fmla="*/ 1067 h 1161"/>
                <a:gd name="T36" fmla="*/ 420 w 842"/>
                <a:gd name="T37" fmla="*/ 1160 h 1161"/>
                <a:gd name="T38" fmla="*/ 841 w 842"/>
                <a:gd name="T39" fmla="*/ 1067 h 1161"/>
                <a:gd name="T40" fmla="*/ 841 w 842"/>
                <a:gd name="T41" fmla="*/ 828 h 1161"/>
                <a:gd name="T42" fmla="*/ 420 w 842"/>
                <a:gd name="T43" fmla="*/ 907 h 1161"/>
                <a:gd name="T44" fmla="*/ 0 w 842"/>
                <a:gd name="T45" fmla="*/ 828 h 1161"/>
                <a:gd name="T46" fmla="*/ 0 w 842"/>
                <a:gd name="T47" fmla="*/ 1067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2" h="1161">
                  <a:moveTo>
                    <a:pt x="0" y="356"/>
                  </a:moveTo>
                  <a:lnTo>
                    <a:pt x="0" y="356"/>
                  </a:lnTo>
                  <a:cubicBezTo>
                    <a:pt x="82" y="413"/>
                    <a:pt x="238" y="450"/>
                    <a:pt x="420" y="450"/>
                  </a:cubicBezTo>
                  <a:cubicBezTo>
                    <a:pt x="602" y="450"/>
                    <a:pt x="760" y="412"/>
                    <a:pt x="841" y="356"/>
                  </a:cubicBezTo>
                  <a:cubicBezTo>
                    <a:pt x="841" y="94"/>
                    <a:pt x="841" y="94"/>
                    <a:pt x="841" y="94"/>
                  </a:cubicBezTo>
                  <a:cubicBezTo>
                    <a:pt x="757" y="38"/>
                    <a:pt x="602" y="0"/>
                    <a:pt x="420" y="0"/>
                  </a:cubicBezTo>
                  <a:cubicBezTo>
                    <a:pt x="238" y="0"/>
                    <a:pt x="81" y="38"/>
                    <a:pt x="0" y="94"/>
                  </a:cubicBezTo>
                  <a:lnTo>
                    <a:pt x="0" y="356"/>
                  </a:lnTo>
                  <a:close/>
                  <a:moveTo>
                    <a:pt x="0" y="712"/>
                  </a:moveTo>
                  <a:lnTo>
                    <a:pt x="0" y="712"/>
                  </a:lnTo>
                  <a:cubicBezTo>
                    <a:pt x="82" y="769"/>
                    <a:pt x="238" y="805"/>
                    <a:pt x="420" y="805"/>
                  </a:cubicBezTo>
                  <a:cubicBezTo>
                    <a:pt x="602" y="805"/>
                    <a:pt x="760" y="767"/>
                    <a:pt x="841" y="712"/>
                  </a:cubicBezTo>
                  <a:cubicBezTo>
                    <a:pt x="841" y="474"/>
                    <a:pt x="841" y="474"/>
                    <a:pt x="841" y="474"/>
                  </a:cubicBezTo>
                  <a:cubicBezTo>
                    <a:pt x="708" y="529"/>
                    <a:pt x="564" y="556"/>
                    <a:pt x="420" y="552"/>
                  </a:cubicBezTo>
                  <a:cubicBezTo>
                    <a:pt x="276" y="556"/>
                    <a:pt x="132" y="529"/>
                    <a:pt x="0" y="474"/>
                  </a:cubicBezTo>
                  <a:lnTo>
                    <a:pt x="0" y="712"/>
                  </a:lnTo>
                  <a:close/>
                  <a:moveTo>
                    <a:pt x="0" y="1067"/>
                  </a:moveTo>
                  <a:lnTo>
                    <a:pt x="0" y="1067"/>
                  </a:lnTo>
                  <a:cubicBezTo>
                    <a:pt x="82" y="1123"/>
                    <a:pt x="238" y="1160"/>
                    <a:pt x="420" y="1160"/>
                  </a:cubicBezTo>
                  <a:cubicBezTo>
                    <a:pt x="602" y="1160"/>
                    <a:pt x="760" y="1122"/>
                    <a:pt x="841" y="1067"/>
                  </a:cubicBezTo>
                  <a:cubicBezTo>
                    <a:pt x="841" y="828"/>
                    <a:pt x="841" y="828"/>
                    <a:pt x="841" y="828"/>
                  </a:cubicBezTo>
                  <a:cubicBezTo>
                    <a:pt x="708" y="884"/>
                    <a:pt x="564" y="910"/>
                    <a:pt x="420" y="907"/>
                  </a:cubicBezTo>
                  <a:cubicBezTo>
                    <a:pt x="276" y="910"/>
                    <a:pt x="132" y="884"/>
                    <a:pt x="0" y="828"/>
                  </a:cubicBezTo>
                  <a:lnTo>
                    <a:pt x="0" y="1067"/>
                  </a:ln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grpSp>
      <p:grpSp>
        <p:nvGrpSpPr>
          <p:cNvPr id="24" name="Group 53">
            <a:extLst>
              <a:ext uri="{FF2B5EF4-FFF2-40B4-BE49-F238E27FC236}">
                <a16:creationId xmlns:a16="http://schemas.microsoft.com/office/drawing/2014/main" id="{625BDE76-5089-B140-8B70-562794B3BD0A}"/>
              </a:ext>
            </a:extLst>
          </p:cNvPr>
          <p:cNvGrpSpPr>
            <a:grpSpLocks/>
          </p:cNvGrpSpPr>
          <p:nvPr/>
        </p:nvGrpSpPr>
        <p:grpSpPr bwMode="auto">
          <a:xfrm>
            <a:off x="629717" y="4291141"/>
            <a:ext cx="802126" cy="1596271"/>
            <a:chOff x="1756" y="3855"/>
            <a:chExt cx="402" cy="800"/>
          </a:xfrm>
        </p:grpSpPr>
        <p:sp>
          <p:nvSpPr>
            <p:cNvPr id="25" name="Freeform 54">
              <a:extLst>
                <a:ext uri="{FF2B5EF4-FFF2-40B4-BE49-F238E27FC236}">
                  <a16:creationId xmlns:a16="http://schemas.microsoft.com/office/drawing/2014/main" id="{EDE73AE4-8CE1-1242-B791-DF8ED3405E1F}"/>
                </a:ext>
              </a:extLst>
            </p:cNvPr>
            <p:cNvSpPr>
              <a:spLocks noChangeArrowheads="1"/>
            </p:cNvSpPr>
            <p:nvPr/>
          </p:nvSpPr>
          <p:spPr bwMode="auto">
            <a:xfrm>
              <a:off x="1753" y="4144"/>
              <a:ext cx="405" cy="511"/>
            </a:xfrm>
            <a:custGeom>
              <a:avLst/>
              <a:gdLst>
                <a:gd name="T0" fmla="*/ 1789 w 1790"/>
                <a:gd name="T1" fmla="*/ 873 h 2256"/>
                <a:gd name="T2" fmla="*/ 1789 w 1790"/>
                <a:gd name="T3" fmla="*/ 873 h 2256"/>
                <a:gd name="T4" fmla="*/ 1675 w 1790"/>
                <a:gd name="T5" fmla="*/ 758 h 2256"/>
                <a:gd name="T6" fmla="*/ 1675 w 1790"/>
                <a:gd name="T7" fmla="*/ 758 h 2256"/>
                <a:gd name="T8" fmla="*/ 1432 w 1790"/>
                <a:gd name="T9" fmla="*/ 447 h 2256"/>
                <a:gd name="T10" fmla="*/ 993 w 1790"/>
                <a:gd name="T11" fmla="*/ 5 h 2256"/>
                <a:gd name="T12" fmla="*/ 526 w 1790"/>
                <a:gd name="T13" fmla="*/ 5 h 2256"/>
                <a:gd name="T14" fmla="*/ 194 w 1790"/>
                <a:gd name="T15" fmla="*/ 135 h 2256"/>
                <a:gd name="T16" fmla="*/ 16 w 1790"/>
                <a:gd name="T17" fmla="*/ 1031 h 2256"/>
                <a:gd name="T18" fmla="*/ 19 w 1790"/>
                <a:gd name="T19" fmla="*/ 1200 h 2256"/>
                <a:gd name="T20" fmla="*/ 133 w 1790"/>
                <a:gd name="T21" fmla="*/ 1314 h 2256"/>
                <a:gd name="T22" fmla="*/ 247 w 1790"/>
                <a:gd name="T23" fmla="*/ 1200 h 2256"/>
                <a:gd name="T24" fmla="*/ 244 w 1790"/>
                <a:gd name="T25" fmla="*/ 1026 h 2256"/>
                <a:gd name="T26" fmla="*/ 357 w 1790"/>
                <a:gd name="T27" fmla="*/ 295 h 2256"/>
                <a:gd name="T28" fmla="*/ 377 w 1790"/>
                <a:gd name="T29" fmla="*/ 278 h 2256"/>
                <a:gd name="T30" fmla="*/ 377 w 1790"/>
                <a:gd name="T31" fmla="*/ 2255 h 2256"/>
                <a:gd name="T32" fmla="*/ 725 w 1790"/>
                <a:gd name="T33" fmla="*/ 2255 h 2256"/>
                <a:gd name="T34" fmla="*/ 725 w 1790"/>
                <a:gd name="T35" fmla="*/ 1207 h 2256"/>
                <a:gd name="T36" fmla="*/ 770 w 1790"/>
                <a:gd name="T37" fmla="*/ 1207 h 2256"/>
                <a:gd name="T38" fmla="*/ 770 w 1790"/>
                <a:gd name="T39" fmla="*/ 2254 h 2256"/>
                <a:gd name="T40" fmla="*/ 1121 w 1790"/>
                <a:gd name="T41" fmla="*/ 2254 h 2256"/>
                <a:gd name="T42" fmla="*/ 1121 w 1790"/>
                <a:gd name="T43" fmla="*/ 335 h 2256"/>
                <a:gd name="T44" fmla="*/ 1219 w 1790"/>
                <a:gd name="T45" fmla="*/ 537 h 2256"/>
                <a:gd name="T46" fmla="*/ 1673 w 1790"/>
                <a:gd name="T47" fmla="*/ 988 h 2256"/>
                <a:gd name="T48" fmla="*/ 1788 w 1790"/>
                <a:gd name="T49" fmla="*/ 876 h 2256"/>
                <a:gd name="T50" fmla="*/ 1788 w 1790"/>
                <a:gd name="T51" fmla="*/ 876 h 2256"/>
                <a:gd name="T52" fmla="*/ 1789 w 1790"/>
                <a:gd name="T53" fmla="*/ 873 h 2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90" h="2256">
                  <a:moveTo>
                    <a:pt x="1789" y="873"/>
                  </a:moveTo>
                  <a:lnTo>
                    <a:pt x="1789" y="873"/>
                  </a:lnTo>
                  <a:cubicBezTo>
                    <a:pt x="1789" y="810"/>
                    <a:pt x="1738" y="759"/>
                    <a:pt x="1675" y="758"/>
                  </a:cubicBezTo>
                  <a:lnTo>
                    <a:pt x="1675" y="758"/>
                  </a:lnTo>
                  <a:cubicBezTo>
                    <a:pt x="1574" y="758"/>
                    <a:pt x="1514" y="633"/>
                    <a:pt x="1432" y="447"/>
                  </a:cubicBezTo>
                  <a:cubicBezTo>
                    <a:pt x="1348" y="250"/>
                    <a:pt x="1242" y="5"/>
                    <a:pt x="993" y="5"/>
                  </a:cubicBezTo>
                  <a:cubicBezTo>
                    <a:pt x="526" y="5"/>
                    <a:pt x="526" y="5"/>
                    <a:pt x="526" y="5"/>
                  </a:cubicBezTo>
                  <a:cubicBezTo>
                    <a:pt x="403" y="0"/>
                    <a:pt x="282" y="47"/>
                    <a:pt x="194" y="135"/>
                  </a:cubicBezTo>
                  <a:cubicBezTo>
                    <a:pt x="0" y="334"/>
                    <a:pt x="9" y="703"/>
                    <a:pt x="16" y="1031"/>
                  </a:cubicBezTo>
                  <a:cubicBezTo>
                    <a:pt x="16" y="1090"/>
                    <a:pt x="19" y="1147"/>
                    <a:pt x="19" y="1200"/>
                  </a:cubicBezTo>
                  <a:cubicBezTo>
                    <a:pt x="19" y="1263"/>
                    <a:pt x="70" y="1314"/>
                    <a:pt x="133" y="1314"/>
                  </a:cubicBezTo>
                  <a:cubicBezTo>
                    <a:pt x="195" y="1314"/>
                    <a:pt x="247" y="1263"/>
                    <a:pt x="247" y="1200"/>
                  </a:cubicBezTo>
                  <a:cubicBezTo>
                    <a:pt x="247" y="1145"/>
                    <a:pt x="247" y="1087"/>
                    <a:pt x="244" y="1026"/>
                  </a:cubicBezTo>
                  <a:cubicBezTo>
                    <a:pt x="237" y="758"/>
                    <a:pt x="229" y="424"/>
                    <a:pt x="357" y="295"/>
                  </a:cubicBezTo>
                  <a:cubicBezTo>
                    <a:pt x="363" y="289"/>
                    <a:pt x="370" y="283"/>
                    <a:pt x="377" y="278"/>
                  </a:cubicBezTo>
                  <a:cubicBezTo>
                    <a:pt x="377" y="2255"/>
                    <a:pt x="377" y="2255"/>
                    <a:pt x="377" y="2255"/>
                  </a:cubicBezTo>
                  <a:cubicBezTo>
                    <a:pt x="725" y="2255"/>
                    <a:pt x="725" y="2255"/>
                    <a:pt x="725" y="2255"/>
                  </a:cubicBezTo>
                  <a:cubicBezTo>
                    <a:pt x="725" y="1207"/>
                    <a:pt x="725" y="1207"/>
                    <a:pt x="725" y="1207"/>
                  </a:cubicBezTo>
                  <a:cubicBezTo>
                    <a:pt x="770" y="1207"/>
                    <a:pt x="770" y="1207"/>
                    <a:pt x="770" y="1207"/>
                  </a:cubicBezTo>
                  <a:cubicBezTo>
                    <a:pt x="770" y="2254"/>
                    <a:pt x="770" y="2254"/>
                    <a:pt x="770" y="2254"/>
                  </a:cubicBezTo>
                  <a:cubicBezTo>
                    <a:pt x="1121" y="2254"/>
                    <a:pt x="1121" y="2254"/>
                    <a:pt x="1121" y="2254"/>
                  </a:cubicBezTo>
                  <a:cubicBezTo>
                    <a:pt x="1121" y="335"/>
                    <a:pt x="1121" y="335"/>
                    <a:pt x="1121" y="335"/>
                  </a:cubicBezTo>
                  <a:cubicBezTo>
                    <a:pt x="1159" y="400"/>
                    <a:pt x="1191" y="468"/>
                    <a:pt x="1219" y="537"/>
                  </a:cubicBezTo>
                  <a:cubicBezTo>
                    <a:pt x="1305" y="739"/>
                    <a:pt x="1414" y="988"/>
                    <a:pt x="1673" y="988"/>
                  </a:cubicBezTo>
                  <a:cubicBezTo>
                    <a:pt x="1735" y="989"/>
                    <a:pt x="1787" y="939"/>
                    <a:pt x="1788" y="876"/>
                  </a:cubicBezTo>
                  <a:lnTo>
                    <a:pt x="1788" y="876"/>
                  </a:lnTo>
                  <a:lnTo>
                    <a:pt x="1789" y="873"/>
                  </a:lnTo>
                </a:path>
              </a:pathLst>
            </a:custGeom>
            <a:solidFill>
              <a:srgbClr val="22222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55">
              <a:extLst>
                <a:ext uri="{FF2B5EF4-FFF2-40B4-BE49-F238E27FC236}">
                  <a16:creationId xmlns:a16="http://schemas.microsoft.com/office/drawing/2014/main" id="{E3CE88DB-EA8F-6C42-9D0E-D0CFE0251474}"/>
                </a:ext>
              </a:extLst>
            </p:cNvPr>
            <p:cNvSpPr>
              <a:spLocks noChangeArrowheads="1"/>
            </p:cNvSpPr>
            <p:nvPr/>
          </p:nvSpPr>
          <p:spPr bwMode="auto">
            <a:xfrm>
              <a:off x="1828" y="3855"/>
              <a:ext cx="180" cy="265"/>
            </a:xfrm>
            <a:custGeom>
              <a:avLst/>
              <a:gdLst>
                <a:gd name="T0" fmla="*/ 554 w 800"/>
                <a:gd name="T1" fmla="*/ 0 h 1172"/>
                <a:gd name="T2" fmla="*/ 0 w 800"/>
                <a:gd name="T3" fmla="*/ 0 h 1172"/>
                <a:gd name="T4" fmla="*/ 0 w 800"/>
                <a:gd name="T5" fmla="*/ 1171 h 1172"/>
                <a:gd name="T6" fmla="*/ 799 w 800"/>
                <a:gd name="T7" fmla="*/ 1171 h 1172"/>
                <a:gd name="T8" fmla="*/ 799 w 800"/>
                <a:gd name="T9" fmla="*/ 245 h 1172"/>
                <a:gd name="T10" fmla="*/ 554 w 800"/>
                <a:gd name="T11" fmla="*/ 0 h 1172"/>
                <a:gd name="T12" fmla="*/ 507 w 800"/>
                <a:gd name="T13" fmla="*/ 372 h 1172"/>
                <a:gd name="T14" fmla="*/ 507 w 800"/>
                <a:gd name="T15" fmla="*/ 372 h 1172"/>
                <a:gd name="T16" fmla="*/ 160 w 800"/>
                <a:gd name="T17" fmla="*/ 372 h 1172"/>
                <a:gd name="T18" fmla="*/ 107 w 800"/>
                <a:gd name="T19" fmla="*/ 319 h 1172"/>
                <a:gd name="T20" fmla="*/ 160 w 800"/>
                <a:gd name="T21" fmla="*/ 266 h 1172"/>
                <a:gd name="T22" fmla="*/ 507 w 800"/>
                <a:gd name="T23" fmla="*/ 266 h 1172"/>
                <a:gd name="T24" fmla="*/ 560 w 800"/>
                <a:gd name="T25" fmla="*/ 319 h 1172"/>
                <a:gd name="T26" fmla="*/ 507 w 800"/>
                <a:gd name="T27" fmla="*/ 372 h 1172"/>
                <a:gd name="T28" fmla="*/ 613 w 800"/>
                <a:gd name="T29" fmla="*/ 639 h 1172"/>
                <a:gd name="T30" fmla="*/ 613 w 800"/>
                <a:gd name="T31" fmla="*/ 639 h 1172"/>
                <a:gd name="T32" fmla="*/ 160 w 800"/>
                <a:gd name="T33" fmla="*/ 639 h 1172"/>
                <a:gd name="T34" fmla="*/ 107 w 800"/>
                <a:gd name="T35" fmla="*/ 585 h 1172"/>
                <a:gd name="T36" fmla="*/ 160 w 800"/>
                <a:gd name="T37" fmla="*/ 532 h 1172"/>
                <a:gd name="T38" fmla="*/ 613 w 800"/>
                <a:gd name="T39" fmla="*/ 532 h 1172"/>
                <a:gd name="T40" fmla="*/ 667 w 800"/>
                <a:gd name="T41" fmla="*/ 585 h 1172"/>
                <a:gd name="T42" fmla="*/ 613 w 800"/>
                <a:gd name="T43" fmla="*/ 639 h 1172"/>
                <a:gd name="T44" fmla="*/ 373 w 800"/>
                <a:gd name="T45" fmla="*/ 905 h 1172"/>
                <a:gd name="T46" fmla="*/ 373 w 800"/>
                <a:gd name="T47" fmla="*/ 905 h 1172"/>
                <a:gd name="T48" fmla="*/ 160 w 800"/>
                <a:gd name="T49" fmla="*/ 905 h 1172"/>
                <a:gd name="T50" fmla="*/ 107 w 800"/>
                <a:gd name="T51" fmla="*/ 852 h 1172"/>
                <a:gd name="T52" fmla="*/ 160 w 800"/>
                <a:gd name="T53" fmla="*/ 799 h 1172"/>
                <a:gd name="T54" fmla="*/ 373 w 800"/>
                <a:gd name="T55" fmla="*/ 799 h 1172"/>
                <a:gd name="T56" fmla="*/ 426 w 800"/>
                <a:gd name="T57" fmla="*/ 852 h 1172"/>
                <a:gd name="T58" fmla="*/ 373 w 800"/>
                <a:gd name="T59" fmla="*/ 905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0" h="1172">
                  <a:moveTo>
                    <a:pt x="554" y="0"/>
                  </a:moveTo>
                  <a:lnTo>
                    <a:pt x="0" y="0"/>
                  </a:lnTo>
                  <a:lnTo>
                    <a:pt x="0" y="1171"/>
                  </a:lnTo>
                  <a:lnTo>
                    <a:pt x="799" y="1171"/>
                  </a:lnTo>
                  <a:lnTo>
                    <a:pt x="799" y="245"/>
                  </a:lnTo>
                  <a:lnTo>
                    <a:pt x="554" y="0"/>
                  </a:lnTo>
                  <a:close/>
                  <a:moveTo>
                    <a:pt x="507" y="372"/>
                  </a:moveTo>
                  <a:lnTo>
                    <a:pt x="507" y="372"/>
                  </a:lnTo>
                  <a:lnTo>
                    <a:pt x="160" y="372"/>
                  </a:lnTo>
                  <a:cubicBezTo>
                    <a:pt x="131" y="372"/>
                    <a:pt x="107" y="349"/>
                    <a:pt x="107" y="319"/>
                  </a:cubicBezTo>
                  <a:cubicBezTo>
                    <a:pt x="107" y="290"/>
                    <a:pt x="131" y="266"/>
                    <a:pt x="160" y="266"/>
                  </a:cubicBezTo>
                  <a:lnTo>
                    <a:pt x="507" y="266"/>
                  </a:lnTo>
                  <a:cubicBezTo>
                    <a:pt x="536" y="266"/>
                    <a:pt x="560" y="290"/>
                    <a:pt x="560" y="319"/>
                  </a:cubicBezTo>
                  <a:cubicBezTo>
                    <a:pt x="560" y="349"/>
                    <a:pt x="536" y="372"/>
                    <a:pt x="507" y="372"/>
                  </a:cubicBezTo>
                  <a:close/>
                  <a:moveTo>
                    <a:pt x="613" y="639"/>
                  </a:moveTo>
                  <a:lnTo>
                    <a:pt x="613" y="639"/>
                  </a:lnTo>
                  <a:lnTo>
                    <a:pt x="160" y="639"/>
                  </a:lnTo>
                  <a:cubicBezTo>
                    <a:pt x="131" y="639"/>
                    <a:pt x="107" y="615"/>
                    <a:pt x="107" y="585"/>
                  </a:cubicBezTo>
                  <a:cubicBezTo>
                    <a:pt x="107" y="556"/>
                    <a:pt x="131" y="532"/>
                    <a:pt x="160" y="532"/>
                  </a:cubicBezTo>
                  <a:lnTo>
                    <a:pt x="613" y="532"/>
                  </a:lnTo>
                  <a:cubicBezTo>
                    <a:pt x="643" y="532"/>
                    <a:pt x="667" y="556"/>
                    <a:pt x="667" y="585"/>
                  </a:cubicBezTo>
                  <a:cubicBezTo>
                    <a:pt x="667" y="615"/>
                    <a:pt x="643" y="639"/>
                    <a:pt x="613" y="639"/>
                  </a:cubicBezTo>
                  <a:close/>
                  <a:moveTo>
                    <a:pt x="373" y="905"/>
                  </a:moveTo>
                  <a:lnTo>
                    <a:pt x="373" y="905"/>
                  </a:lnTo>
                  <a:lnTo>
                    <a:pt x="160" y="905"/>
                  </a:lnTo>
                  <a:cubicBezTo>
                    <a:pt x="131" y="905"/>
                    <a:pt x="107" y="881"/>
                    <a:pt x="107" y="852"/>
                  </a:cubicBezTo>
                  <a:cubicBezTo>
                    <a:pt x="107" y="822"/>
                    <a:pt x="131" y="799"/>
                    <a:pt x="160" y="799"/>
                  </a:cubicBezTo>
                  <a:lnTo>
                    <a:pt x="373" y="799"/>
                  </a:lnTo>
                  <a:cubicBezTo>
                    <a:pt x="403" y="799"/>
                    <a:pt x="426" y="822"/>
                    <a:pt x="426" y="852"/>
                  </a:cubicBezTo>
                  <a:cubicBezTo>
                    <a:pt x="426" y="881"/>
                    <a:pt x="403" y="905"/>
                    <a:pt x="373" y="905"/>
                  </a:cubicBezTo>
                  <a:close/>
                </a:path>
              </a:pathLst>
            </a:custGeom>
            <a:solidFill>
              <a:srgbClr val="CC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8" name="Subtitle 2">
            <a:extLst>
              <a:ext uri="{FF2B5EF4-FFF2-40B4-BE49-F238E27FC236}">
                <a16:creationId xmlns:a16="http://schemas.microsoft.com/office/drawing/2014/main" id="{21DC461F-2472-9C4E-9964-D30EC210256D}"/>
              </a:ext>
            </a:extLst>
          </p:cNvPr>
          <p:cNvSpPr txBox="1">
            <a:spLocks/>
          </p:cNvSpPr>
          <p:nvPr/>
        </p:nvSpPr>
        <p:spPr>
          <a:xfrm>
            <a:off x="3258097" y="6022431"/>
            <a:ext cx="134829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Standardize</a:t>
            </a:r>
          </a:p>
        </p:txBody>
      </p:sp>
      <p:sp>
        <p:nvSpPr>
          <p:cNvPr id="29" name="Subtitle 2">
            <a:extLst>
              <a:ext uri="{FF2B5EF4-FFF2-40B4-BE49-F238E27FC236}">
                <a16:creationId xmlns:a16="http://schemas.microsoft.com/office/drawing/2014/main" id="{A71A0A4C-826E-D445-B061-7B5A94F94338}"/>
              </a:ext>
            </a:extLst>
          </p:cNvPr>
          <p:cNvSpPr txBox="1">
            <a:spLocks/>
          </p:cNvSpPr>
          <p:nvPr/>
        </p:nvSpPr>
        <p:spPr>
          <a:xfrm>
            <a:off x="4355711" y="4579683"/>
            <a:ext cx="4045957"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dirty="0">
                <a:latin typeface="Arial" charset="0"/>
                <a:ea typeface="Arial" charset="0"/>
                <a:cs typeface="Arial" charset="0"/>
              </a:rPr>
              <a:t>Database DevOps solution areas</a:t>
            </a:r>
          </a:p>
        </p:txBody>
      </p:sp>
      <p:sp>
        <p:nvSpPr>
          <p:cNvPr id="30" name="Subtitle 2">
            <a:extLst>
              <a:ext uri="{FF2B5EF4-FFF2-40B4-BE49-F238E27FC236}">
                <a16:creationId xmlns:a16="http://schemas.microsoft.com/office/drawing/2014/main" id="{9A8C649A-0209-D64A-9748-3ED25B9B340A}"/>
              </a:ext>
            </a:extLst>
          </p:cNvPr>
          <p:cNvSpPr txBox="1">
            <a:spLocks/>
          </p:cNvSpPr>
          <p:nvPr/>
        </p:nvSpPr>
        <p:spPr>
          <a:xfrm>
            <a:off x="4787094" y="6022431"/>
            <a:ext cx="134829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Automate</a:t>
            </a:r>
          </a:p>
        </p:txBody>
      </p:sp>
      <p:sp>
        <p:nvSpPr>
          <p:cNvPr id="31" name="Subtitle 2">
            <a:extLst>
              <a:ext uri="{FF2B5EF4-FFF2-40B4-BE49-F238E27FC236}">
                <a16:creationId xmlns:a16="http://schemas.microsoft.com/office/drawing/2014/main" id="{C3969631-3C9C-E44D-85CB-9A7D6BAA4353}"/>
              </a:ext>
            </a:extLst>
          </p:cNvPr>
          <p:cNvSpPr txBox="1">
            <a:spLocks/>
          </p:cNvSpPr>
          <p:nvPr/>
        </p:nvSpPr>
        <p:spPr>
          <a:xfrm>
            <a:off x="6421022" y="6022431"/>
            <a:ext cx="134829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Protect</a:t>
            </a:r>
          </a:p>
        </p:txBody>
      </p:sp>
      <p:sp>
        <p:nvSpPr>
          <p:cNvPr id="32" name="Subtitle 2">
            <a:extLst>
              <a:ext uri="{FF2B5EF4-FFF2-40B4-BE49-F238E27FC236}">
                <a16:creationId xmlns:a16="http://schemas.microsoft.com/office/drawing/2014/main" id="{5B0E31DE-5AA0-6A4C-A455-B4FFC9315CC9}"/>
              </a:ext>
            </a:extLst>
          </p:cNvPr>
          <p:cNvSpPr txBox="1">
            <a:spLocks/>
          </p:cNvSpPr>
          <p:nvPr/>
        </p:nvSpPr>
        <p:spPr>
          <a:xfrm>
            <a:off x="8279802" y="6022431"/>
            <a:ext cx="134829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400" dirty="0">
                <a:latin typeface="Arial" charset="0"/>
                <a:ea typeface="Arial" charset="0"/>
                <a:cs typeface="Arial" charset="0"/>
              </a:rPr>
              <a:t>Monitor</a:t>
            </a:r>
          </a:p>
        </p:txBody>
      </p:sp>
      <p:sp>
        <p:nvSpPr>
          <p:cNvPr id="33" name="Subtitle 2">
            <a:extLst>
              <a:ext uri="{FF2B5EF4-FFF2-40B4-BE49-F238E27FC236}">
                <a16:creationId xmlns:a16="http://schemas.microsoft.com/office/drawing/2014/main" id="{D844851C-5A36-8645-AE4B-777FBCF37173}"/>
              </a:ext>
            </a:extLst>
          </p:cNvPr>
          <p:cNvSpPr txBox="1">
            <a:spLocks/>
          </p:cNvSpPr>
          <p:nvPr/>
        </p:nvSpPr>
        <p:spPr>
          <a:xfrm>
            <a:off x="1318975" y="1972281"/>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Cross circle</a:t>
            </a:r>
          </a:p>
        </p:txBody>
      </p:sp>
      <p:sp>
        <p:nvSpPr>
          <p:cNvPr id="34" name="Subtitle 2">
            <a:extLst>
              <a:ext uri="{FF2B5EF4-FFF2-40B4-BE49-F238E27FC236}">
                <a16:creationId xmlns:a16="http://schemas.microsoft.com/office/drawing/2014/main" id="{DAA1552B-9DBE-C043-BC11-7C982E30987F}"/>
              </a:ext>
            </a:extLst>
          </p:cNvPr>
          <p:cNvSpPr txBox="1">
            <a:spLocks/>
          </p:cNvSpPr>
          <p:nvPr/>
        </p:nvSpPr>
        <p:spPr>
          <a:xfrm>
            <a:off x="2353895" y="1972281"/>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Email</a:t>
            </a:r>
          </a:p>
        </p:txBody>
      </p:sp>
      <p:sp>
        <p:nvSpPr>
          <p:cNvPr id="35" name="Subtitle 2">
            <a:extLst>
              <a:ext uri="{FF2B5EF4-FFF2-40B4-BE49-F238E27FC236}">
                <a16:creationId xmlns:a16="http://schemas.microsoft.com/office/drawing/2014/main" id="{17ED4F57-B154-FA43-AA7C-CBE7E3CB6CDA}"/>
              </a:ext>
            </a:extLst>
          </p:cNvPr>
          <p:cNvSpPr txBox="1">
            <a:spLocks/>
          </p:cNvSpPr>
          <p:nvPr/>
        </p:nvSpPr>
        <p:spPr>
          <a:xfrm>
            <a:off x="3388815" y="1972281"/>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Filter</a:t>
            </a:r>
          </a:p>
        </p:txBody>
      </p:sp>
      <p:sp>
        <p:nvSpPr>
          <p:cNvPr id="36" name="Subtitle 2">
            <a:extLst>
              <a:ext uri="{FF2B5EF4-FFF2-40B4-BE49-F238E27FC236}">
                <a16:creationId xmlns:a16="http://schemas.microsoft.com/office/drawing/2014/main" id="{5AB3629C-1CB0-2A4B-8961-74FF3B662954}"/>
              </a:ext>
            </a:extLst>
          </p:cNvPr>
          <p:cNvSpPr txBox="1">
            <a:spLocks/>
          </p:cNvSpPr>
          <p:nvPr/>
        </p:nvSpPr>
        <p:spPr>
          <a:xfrm>
            <a:off x="284055" y="1972281"/>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Arrow</a:t>
            </a:r>
          </a:p>
        </p:txBody>
      </p:sp>
      <p:sp>
        <p:nvSpPr>
          <p:cNvPr id="37" name="Subtitle 2">
            <a:extLst>
              <a:ext uri="{FF2B5EF4-FFF2-40B4-BE49-F238E27FC236}">
                <a16:creationId xmlns:a16="http://schemas.microsoft.com/office/drawing/2014/main" id="{68E77F33-2D97-3C42-8CE5-080D80332820}"/>
              </a:ext>
            </a:extLst>
          </p:cNvPr>
          <p:cNvSpPr txBox="1">
            <a:spLocks/>
          </p:cNvSpPr>
          <p:nvPr/>
        </p:nvSpPr>
        <p:spPr>
          <a:xfrm>
            <a:off x="4423735" y="1972281"/>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Edit</a:t>
            </a:r>
          </a:p>
        </p:txBody>
      </p:sp>
      <p:sp>
        <p:nvSpPr>
          <p:cNvPr id="38" name="Subtitle 2">
            <a:extLst>
              <a:ext uri="{FF2B5EF4-FFF2-40B4-BE49-F238E27FC236}">
                <a16:creationId xmlns:a16="http://schemas.microsoft.com/office/drawing/2014/main" id="{2AD0B1E9-2546-8C40-BCD0-1F8F61D9390A}"/>
              </a:ext>
            </a:extLst>
          </p:cNvPr>
          <p:cNvSpPr txBox="1">
            <a:spLocks/>
          </p:cNvSpPr>
          <p:nvPr/>
        </p:nvSpPr>
        <p:spPr>
          <a:xfrm>
            <a:off x="5458655" y="1972281"/>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External link</a:t>
            </a:r>
          </a:p>
        </p:txBody>
      </p:sp>
      <p:sp>
        <p:nvSpPr>
          <p:cNvPr id="39" name="Subtitle 2">
            <a:extLst>
              <a:ext uri="{FF2B5EF4-FFF2-40B4-BE49-F238E27FC236}">
                <a16:creationId xmlns:a16="http://schemas.microsoft.com/office/drawing/2014/main" id="{0C92C2D2-A266-394B-873C-10604E6CB4A9}"/>
              </a:ext>
            </a:extLst>
          </p:cNvPr>
          <p:cNvSpPr txBox="1">
            <a:spLocks/>
          </p:cNvSpPr>
          <p:nvPr/>
        </p:nvSpPr>
        <p:spPr>
          <a:xfrm>
            <a:off x="6493575" y="1972281"/>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Globe</a:t>
            </a:r>
          </a:p>
        </p:txBody>
      </p:sp>
      <p:sp>
        <p:nvSpPr>
          <p:cNvPr id="40" name="Subtitle 2">
            <a:extLst>
              <a:ext uri="{FF2B5EF4-FFF2-40B4-BE49-F238E27FC236}">
                <a16:creationId xmlns:a16="http://schemas.microsoft.com/office/drawing/2014/main" id="{4F4AB6F1-6DDB-0947-807E-7D634DB0DB5B}"/>
              </a:ext>
            </a:extLst>
          </p:cNvPr>
          <p:cNvSpPr txBox="1">
            <a:spLocks/>
          </p:cNvSpPr>
          <p:nvPr/>
        </p:nvSpPr>
        <p:spPr>
          <a:xfrm>
            <a:off x="1316742" y="3603074"/>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Save</a:t>
            </a:r>
          </a:p>
        </p:txBody>
      </p:sp>
      <p:sp>
        <p:nvSpPr>
          <p:cNvPr id="41" name="Subtitle 2">
            <a:extLst>
              <a:ext uri="{FF2B5EF4-FFF2-40B4-BE49-F238E27FC236}">
                <a16:creationId xmlns:a16="http://schemas.microsoft.com/office/drawing/2014/main" id="{B675C7D9-AFD3-C64F-B979-E0542E08ECD2}"/>
              </a:ext>
            </a:extLst>
          </p:cNvPr>
          <p:cNvSpPr txBox="1">
            <a:spLocks/>
          </p:cNvSpPr>
          <p:nvPr/>
        </p:nvSpPr>
        <p:spPr>
          <a:xfrm>
            <a:off x="284055" y="3603074"/>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Refresh</a:t>
            </a:r>
          </a:p>
        </p:txBody>
      </p:sp>
      <p:sp>
        <p:nvSpPr>
          <p:cNvPr id="42" name="Subtitle 2">
            <a:extLst>
              <a:ext uri="{FF2B5EF4-FFF2-40B4-BE49-F238E27FC236}">
                <a16:creationId xmlns:a16="http://schemas.microsoft.com/office/drawing/2014/main" id="{A11980E6-37E3-5C4F-AEFC-A2BC4242E5EF}"/>
              </a:ext>
            </a:extLst>
          </p:cNvPr>
          <p:cNvSpPr txBox="1">
            <a:spLocks/>
          </p:cNvSpPr>
          <p:nvPr/>
        </p:nvSpPr>
        <p:spPr>
          <a:xfrm>
            <a:off x="2349429" y="3603074"/>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Tick circle</a:t>
            </a:r>
          </a:p>
        </p:txBody>
      </p:sp>
      <p:sp>
        <p:nvSpPr>
          <p:cNvPr id="43" name="Subtitle 2">
            <a:extLst>
              <a:ext uri="{FF2B5EF4-FFF2-40B4-BE49-F238E27FC236}">
                <a16:creationId xmlns:a16="http://schemas.microsoft.com/office/drawing/2014/main" id="{46D33C2C-3D23-494F-8FDD-1E3D712CD735}"/>
              </a:ext>
            </a:extLst>
          </p:cNvPr>
          <p:cNvSpPr txBox="1">
            <a:spLocks/>
          </p:cNvSpPr>
          <p:nvPr/>
        </p:nvSpPr>
        <p:spPr>
          <a:xfrm>
            <a:off x="3382116" y="3603074"/>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Wrench</a:t>
            </a:r>
          </a:p>
        </p:txBody>
      </p:sp>
      <p:sp>
        <p:nvSpPr>
          <p:cNvPr id="44" name="Subtitle 2">
            <a:extLst>
              <a:ext uri="{FF2B5EF4-FFF2-40B4-BE49-F238E27FC236}">
                <a16:creationId xmlns:a16="http://schemas.microsoft.com/office/drawing/2014/main" id="{4A533D32-44B4-434F-8FED-30212C78D019}"/>
              </a:ext>
            </a:extLst>
          </p:cNvPr>
          <p:cNvSpPr txBox="1">
            <a:spLocks/>
          </p:cNvSpPr>
          <p:nvPr/>
        </p:nvSpPr>
        <p:spPr>
          <a:xfrm>
            <a:off x="4414803" y="3603074"/>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Visible</a:t>
            </a:r>
          </a:p>
        </p:txBody>
      </p:sp>
      <p:sp>
        <p:nvSpPr>
          <p:cNvPr id="45" name="Subtitle 2">
            <a:extLst>
              <a:ext uri="{FF2B5EF4-FFF2-40B4-BE49-F238E27FC236}">
                <a16:creationId xmlns:a16="http://schemas.microsoft.com/office/drawing/2014/main" id="{A6001E2C-BA75-CA49-ADC1-A4CE2B66E65D}"/>
              </a:ext>
            </a:extLst>
          </p:cNvPr>
          <p:cNvSpPr txBox="1">
            <a:spLocks/>
          </p:cNvSpPr>
          <p:nvPr/>
        </p:nvSpPr>
        <p:spPr>
          <a:xfrm>
            <a:off x="5447490" y="3603074"/>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Hidden</a:t>
            </a:r>
          </a:p>
        </p:txBody>
      </p:sp>
      <p:sp>
        <p:nvSpPr>
          <p:cNvPr id="46" name="Subtitle 2">
            <a:extLst>
              <a:ext uri="{FF2B5EF4-FFF2-40B4-BE49-F238E27FC236}">
                <a16:creationId xmlns:a16="http://schemas.microsoft.com/office/drawing/2014/main" id="{A646F582-B721-C541-990C-5C39E6B9F0B4}"/>
              </a:ext>
            </a:extLst>
          </p:cNvPr>
          <p:cNvSpPr txBox="1">
            <a:spLocks/>
          </p:cNvSpPr>
          <p:nvPr/>
        </p:nvSpPr>
        <p:spPr>
          <a:xfrm>
            <a:off x="7528495" y="1972281"/>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Question mark circle</a:t>
            </a:r>
          </a:p>
        </p:txBody>
      </p:sp>
      <p:sp>
        <p:nvSpPr>
          <p:cNvPr id="47" name="Subtitle 2">
            <a:extLst>
              <a:ext uri="{FF2B5EF4-FFF2-40B4-BE49-F238E27FC236}">
                <a16:creationId xmlns:a16="http://schemas.microsoft.com/office/drawing/2014/main" id="{D1865812-3E2E-AA48-8E0D-B685C251F964}"/>
              </a:ext>
            </a:extLst>
          </p:cNvPr>
          <p:cNvSpPr txBox="1">
            <a:spLocks/>
          </p:cNvSpPr>
          <p:nvPr/>
        </p:nvSpPr>
        <p:spPr>
          <a:xfrm>
            <a:off x="8657431" y="1972281"/>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History</a:t>
            </a:r>
          </a:p>
        </p:txBody>
      </p:sp>
      <p:sp>
        <p:nvSpPr>
          <p:cNvPr id="48" name="Subtitle 2">
            <a:extLst>
              <a:ext uri="{FF2B5EF4-FFF2-40B4-BE49-F238E27FC236}">
                <a16:creationId xmlns:a16="http://schemas.microsoft.com/office/drawing/2014/main" id="{E5E160D8-C820-F340-8FC0-6186E472F993}"/>
              </a:ext>
            </a:extLst>
          </p:cNvPr>
          <p:cNvSpPr txBox="1">
            <a:spLocks/>
          </p:cNvSpPr>
          <p:nvPr/>
        </p:nvSpPr>
        <p:spPr>
          <a:xfrm>
            <a:off x="9776318" y="1972281"/>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Plus circle</a:t>
            </a:r>
          </a:p>
        </p:txBody>
      </p:sp>
      <p:sp>
        <p:nvSpPr>
          <p:cNvPr id="49" name="Subtitle 2">
            <a:extLst>
              <a:ext uri="{FF2B5EF4-FFF2-40B4-BE49-F238E27FC236}">
                <a16:creationId xmlns:a16="http://schemas.microsoft.com/office/drawing/2014/main" id="{F43825A6-1EA1-5643-AE2B-786F7BD8B745}"/>
              </a:ext>
            </a:extLst>
          </p:cNvPr>
          <p:cNvSpPr txBox="1">
            <a:spLocks/>
          </p:cNvSpPr>
          <p:nvPr/>
        </p:nvSpPr>
        <p:spPr>
          <a:xfrm>
            <a:off x="10904139" y="1972281"/>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Search</a:t>
            </a:r>
          </a:p>
        </p:txBody>
      </p:sp>
      <p:pic>
        <p:nvPicPr>
          <p:cNvPr id="50" name="Graphic 49">
            <a:extLst>
              <a:ext uri="{FF2B5EF4-FFF2-40B4-BE49-F238E27FC236}">
                <a16:creationId xmlns:a16="http://schemas.microsoft.com/office/drawing/2014/main" id="{4994E3E2-BC3A-6240-A784-974BC5F187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2611" y="1352598"/>
            <a:ext cx="514350" cy="514350"/>
          </a:xfrm>
          <a:prstGeom prst="rect">
            <a:avLst/>
          </a:prstGeom>
        </p:spPr>
      </p:pic>
      <p:pic>
        <p:nvPicPr>
          <p:cNvPr id="51" name="Graphic 50">
            <a:extLst>
              <a:ext uri="{FF2B5EF4-FFF2-40B4-BE49-F238E27FC236}">
                <a16:creationId xmlns:a16="http://schemas.microsoft.com/office/drawing/2014/main" id="{B75D2632-2AEB-814D-A974-55272E00E3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186" y="1424036"/>
            <a:ext cx="514350" cy="371475"/>
          </a:xfrm>
          <a:prstGeom prst="rect">
            <a:avLst/>
          </a:prstGeom>
        </p:spPr>
      </p:pic>
      <p:pic>
        <p:nvPicPr>
          <p:cNvPr id="52" name="Graphic 51">
            <a:extLst>
              <a:ext uri="{FF2B5EF4-FFF2-40B4-BE49-F238E27FC236}">
                <a16:creationId xmlns:a16="http://schemas.microsoft.com/office/drawing/2014/main" id="{9AECA760-C220-CC49-A9CB-51DDD00021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59529" y="1404986"/>
            <a:ext cx="514350" cy="409575"/>
          </a:xfrm>
          <a:prstGeom prst="rect">
            <a:avLst/>
          </a:prstGeom>
        </p:spPr>
      </p:pic>
      <p:pic>
        <p:nvPicPr>
          <p:cNvPr id="53" name="Graphic 52">
            <a:extLst>
              <a:ext uri="{FF2B5EF4-FFF2-40B4-BE49-F238E27FC236}">
                <a16:creationId xmlns:a16="http://schemas.microsoft.com/office/drawing/2014/main" id="{55FBFF7C-E844-EC41-B357-499E70471D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8708" y="1352598"/>
            <a:ext cx="438150" cy="514350"/>
          </a:xfrm>
          <a:prstGeom prst="rect">
            <a:avLst/>
          </a:prstGeom>
        </p:spPr>
      </p:pic>
      <p:pic>
        <p:nvPicPr>
          <p:cNvPr id="54" name="Graphic 53">
            <a:extLst>
              <a:ext uri="{FF2B5EF4-FFF2-40B4-BE49-F238E27FC236}">
                <a16:creationId xmlns:a16="http://schemas.microsoft.com/office/drawing/2014/main" id="{D0AB0512-0CD2-5748-860E-470DDD3DC1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3788" y="1357361"/>
            <a:ext cx="504825" cy="504825"/>
          </a:xfrm>
          <a:prstGeom prst="rect">
            <a:avLst/>
          </a:prstGeom>
        </p:spPr>
      </p:pic>
      <p:pic>
        <p:nvPicPr>
          <p:cNvPr id="55" name="Graphic 54">
            <a:extLst>
              <a:ext uri="{FF2B5EF4-FFF2-40B4-BE49-F238E27FC236}">
                <a16:creationId xmlns:a16="http://schemas.microsoft.com/office/drawing/2014/main" id="{0B45817F-5A96-454D-8BF4-0CEF939D3D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99919" y="1376411"/>
            <a:ext cx="466725" cy="466725"/>
          </a:xfrm>
          <a:prstGeom prst="rect">
            <a:avLst/>
          </a:prstGeom>
        </p:spPr>
      </p:pic>
      <p:pic>
        <p:nvPicPr>
          <p:cNvPr id="56" name="Graphic 55">
            <a:extLst>
              <a:ext uri="{FF2B5EF4-FFF2-40B4-BE49-F238E27FC236}">
                <a16:creationId xmlns:a16="http://schemas.microsoft.com/office/drawing/2014/main" id="{76899056-581F-E147-8833-31B88F3887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75368" y="1352598"/>
            <a:ext cx="514350" cy="514350"/>
          </a:xfrm>
          <a:prstGeom prst="rect">
            <a:avLst/>
          </a:prstGeom>
        </p:spPr>
      </p:pic>
      <p:pic>
        <p:nvPicPr>
          <p:cNvPr id="57" name="Graphic 56">
            <a:extLst>
              <a:ext uri="{FF2B5EF4-FFF2-40B4-BE49-F238E27FC236}">
                <a16:creationId xmlns:a16="http://schemas.microsoft.com/office/drawing/2014/main" id="{BF38BF0E-66E1-8B44-B930-8A3005D0545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51546" y="1352598"/>
            <a:ext cx="514350" cy="514350"/>
          </a:xfrm>
          <a:prstGeom prst="rect">
            <a:avLst/>
          </a:prstGeom>
        </p:spPr>
      </p:pic>
      <p:pic>
        <p:nvPicPr>
          <p:cNvPr id="58" name="Graphic 57">
            <a:extLst>
              <a:ext uri="{FF2B5EF4-FFF2-40B4-BE49-F238E27FC236}">
                <a16:creationId xmlns:a16="http://schemas.microsoft.com/office/drawing/2014/main" id="{944BBBDB-A1C3-384D-87F1-9D0A8EBCD68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58680" y="1352598"/>
            <a:ext cx="514350" cy="514350"/>
          </a:xfrm>
          <a:prstGeom prst="rect">
            <a:avLst/>
          </a:prstGeom>
        </p:spPr>
      </p:pic>
      <p:pic>
        <p:nvPicPr>
          <p:cNvPr id="59" name="Graphic 58">
            <a:extLst>
              <a:ext uri="{FF2B5EF4-FFF2-40B4-BE49-F238E27FC236}">
                <a16:creationId xmlns:a16="http://schemas.microsoft.com/office/drawing/2014/main" id="{403E7BB3-BC1F-394A-B792-8E2D5CAD8A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985321" y="1352598"/>
            <a:ext cx="514350" cy="514350"/>
          </a:xfrm>
          <a:prstGeom prst="rect">
            <a:avLst/>
          </a:prstGeom>
        </p:spPr>
      </p:pic>
      <p:pic>
        <p:nvPicPr>
          <p:cNvPr id="60" name="Graphic 59">
            <a:extLst>
              <a:ext uri="{FF2B5EF4-FFF2-40B4-BE49-F238E27FC236}">
                <a16:creationId xmlns:a16="http://schemas.microsoft.com/office/drawing/2014/main" id="{E47516B5-5616-0540-AACF-07581BBFA62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094840" y="1352598"/>
            <a:ext cx="514350" cy="514350"/>
          </a:xfrm>
          <a:prstGeom prst="rect">
            <a:avLst/>
          </a:prstGeom>
        </p:spPr>
      </p:pic>
      <p:pic>
        <p:nvPicPr>
          <p:cNvPr id="61" name="Graphic 60">
            <a:extLst>
              <a:ext uri="{FF2B5EF4-FFF2-40B4-BE49-F238E27FC236}">
                <a16:creationId xmlns:a16="http://schemas.microsoft.com/office/drawing/2014/main" id="{BF675BB2-F4D7-B449-986F-2B9EBC69308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5417" y="2909967"/>
            <a:ext cx="514350" cy="514350"/>
          </a:xfrm>
          <a:prstGeom prst="rect">
            <a:avLst/>
          </a:prstGeom>
        </p:spPr>
      </p:pic>
      <p:pic>
        <p:nvPicPr>
          <p:cNvPr id="62" name="Graphic 61">
            <a:extLst>
              <a:ext uri="{FF2B5EF4-FFF2-40B4-BE49-F238E27FC236}">
                <a16:creationId xmlns:a16="http://schemas.microsoft.com/office/drawing/2014/main" id="{765ACE10-C175-DB4D-82C5-CD9B3EFDA41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558063" y="2933780"/>
            <a:ext cx="466725" cy="466725"/>
          </a:xfrm>
          <a:prstGeom prst="rect">
            <a:avLst/>
          </a:prstGeom>
        </p:spPr>
      </p:pic>
      <p:pic>
        <p:nvPicPr>
          <p:cNvPr id="63" name="Graphic 62">
            <a:extLst>
              <a:ext uri="{FF2B5EF4-FFF2-40B4-BE49-F238E27FC236}">
                <a16:creationId xmlns:a16="http://schemas.microsoft.com/office/drawing/2014/main" id="{DB4A6415-60CB-2740-9316-01562C97B06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532572" y="2909967"/>
            <a:ext cx="514350" cy="514350"/>
          </a:xfrm>
          <a:prstGeom prst="rect">
            <a:avLst/>
          </a:prstGeom>
        </p:spPr>
      </p:pic>
      <p:pic>
        <p:nvPicPr>
          <p:cNvPr id="64" name="Graphic 63">
            <a:extLst>
              <a:ext uri="{FF2B5EF4-FFF2-40B4-BE49-F238E27FC236}">
                <a16:creationId xmlns:a16="http://schemas.microsoft.com/office/drawing/2014/main" id="{1157FE37-3A8F-6B47-9D39-3A6E4C1BB4A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585537" y="2905205"/>
            <a:ext cx="523875" cy="523875"/>
          </a:xfrm>
          <a:prstGeom prst="rect">
            <a:avLst/>
          </a:prstGeom>
        </p:spPr>
      </p:pic>
      <p:pic>
        <p:nvPicPr>
          <p:cNvPr id="65" name="Graphic 64">
            <a:extLst>
              <a:ext uri="{FF2B5EF4-FFF2-40B4-BE49-F238E27FC236}">
                <a16:creationId xmlns:a16="http://schemas.microsoft.com/office/drawing/2014/main" id="{D29A7777-2F42-C54B-BE55-BF536623BB4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580370" y="3005217"/>
            <a:ext cx="514350" cy="323850"/>
          </a:xfrm>
          <a:prstGeom prst="rect">
            <a:avLst/>
          </a:prstGeom>
        </p:spPr>
      </p:pic>
      <p:pic>
        <p:nvPicPr>
          <p:cNvPr id="66" name="Graphic 65">
            <a:extLst>
              <a:ext uri="{FF2B5EF4-FFF2-40B4-BE49-F238E27FC236}">
                <a16:creationId xmlns:a16="http://schemas.microsoft.com/office/drawing/2014/main" id="{4F1627A4-0363-FC45-8068-12296833AD3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647696" y="2971880"/>
            <a:ext cx="514350" cy="390525"/>
          </a:xfrm>
          <a:prstGeom prst="rect">
            <a:avLst/>
          </a:prstGeom>
        </p:spPr>
      </p:pic>
      <p:sp>
        <p:nvSpPr>
          <p:cNvPr id="67" name="Subtitle 2">
            <a:extLst>
              <a:ext uri="{FF2B5EF4-FFF2-40B4-BE49-F238E27FC236}">
                <a16:creationId xmlns:a16="http://schemas.microsoft.com/office/drawing/2014/main" id="{CC2A2934-3895-B64B-887D-BA1AF36D4AE8}"/>
              </a:ext>
            </a:extLst>
          </p:cNvPr>
          <p:cNvSpPr txBox="1">
            <a:spLocks/>
          </p:cNvSpPr>
          <p:nvPr/>
        </p:nvSpPr>
        <p:spPr>
          <a:xfrm>
            <a:off x="6493575" y="3588807"/>
            <a:ext cx="877936"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Lock</a:t>
            </a:r>
          </a:p>
        </p:txBody>
      </p:sp>
      <p:sp>
        <p:nvSpPr>
          <p:cNvPr id="68" name="Subtitle 2">
            <a:extLst>
              <a:ext uri="{FF2B5EF4-FFF2-40B4-BE49-F238E27FC236}">
                <a16:creationId xmlns:a16="http://schemas.microsoft.com/office/drawing/2014/main" id="{2330BC0F-66EE-4B4A-8758-1EFDD69F7751}"/>
              </a:ext>
            </a:extLst>
          </p:cNvPr>
          <p:cNvSpPr txBox="1">
            <a:spLocks/>
          </p:cNvSpPr>
          <p:nvPr/>
        </p:nvSpPr>
        <p:spPr>
          <a:xfrm>
            <a:off x="7528495" y="3588807"/>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Blocked</a:t>
            </a:r>
          </a:p>
        </p:txBody>
      </p:sp>
      <p:sp>
        <p:nvSpPr>
          <p:cNvPr id="69" name="Subtitle 2">
            <a:extLst>
              <a:ext uri="{FF2B5EF4-FFF2-40B4-BE49-F238E27FC236}">
                <a16:creationId xmlns:a16="http://schemas.microsoft.com/office/drawing/2014/main" id="{C32FF46B-F5A7-1D49-A57C-082F6B9B25C1}"/>
              </a:ext>
            </a:extLst>
          </p:cNvPr>
          <p:cNvSpPr txBox="1">
            <a:spLocks/>
          </p:cNvSpPr>
          <p:nvPr/>
        </p:nvSpPr>
        <p:spPr>
          <a:xfrm>
            <a:off x="8657431" y="3588807"/>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Target</a:t>
            </a:r>
          </a:p>
        </p:txBody>
      </p:sp>
      <p:sp>
        <p:nvSpPr>
          <p:cNvPr id="70" name="Subtitle 2">
            <a:extLst>
              <a:ext uri="{FF2B5EF4-FFF2-40B4-BE49-F238E27FC236}">
                <a16:creationId xmlns:a16="http://schemas.microsoft.com/office/drawing/2014/main" id="{AD5D1549-25CB-7B47-80A8-5406A4FC98D0}"/>
              </a:ext>
            </a:extLst>
          </p:cNvPr>
          <p:cNvSpPr txBox="1">
            <a:spLocks/>
          </p:cNvSpPr>
          <p:nvPr/>
        </p:nvSpPr>
        <p:spPr>
          <a:xfrm>
            <a:off x="9776318" y="3588807"/>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Script</a:t>
            </a:r>
          </a:p>
        </p:txBody>
      </p:sp>
      <p:sp>
        <p:nvSpPr>
          <p:cNvPr id="71" name="Subtitle 2">
            <a:extLst>
              <a:ext uri="{FF2B5EF4-FFF2-40B4-BE49-F238E27FC236}">
                <a16:creationId xmlns:a16="http://schemas.microsoft.com/office/drawing/2014/main" id="{487AE5EB-B880-1441-A48C-859EC810D91C}"/>
              </a:ext>
            </a:extLst>
          </p:cNvPr>
          <p:cNvSpPr txBox="1">
            <a:spLocks/>
          </p:cNvSpPr>
          <p:nvPr/>
        </p:nvSpPr>
        <p:spPr>
          <a:xfrm>
            <a:off x="10904139" y="3588807"/>
            <a:ext cx="971952" cy="4394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dirty="0">
                <a:latin typeface="Arial" charset="0"/>
                <a:ea typeface="Arial" charset="0"/>
                <a:cs typeface="Arial" charset="0"/>
              </a:rPr>
              <a:t>Lightbulb</a:t>
            </a:r>
          </a:p>
        </p:txBody>
      </p:sp>
      <p:pic>
        <p:nvPicPr>
          <p:cNvPr id="72" name="Graphic 71">
            <a:extLst>
              <a:ext uri="{FF2B5EF4-FFF2-40B4-BE49-F238E27FC236}">
                <a16:creationId xmlns:a16="http://schemas.microsoft.com/office/drawing/2014/main" id="{67E6C047-EAE2-E848-BF49-B5E67897C77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760205" y="2919492"/>
            <a:ext cx="495300" cy="495300"/>
          </a:xfrm>
          <a:prstGeom prst="rect">
            <a:avLst/>
          </a:prstGeom>
        </p:spPr>
      </p:pic>
      <p:pic>
        <p:nvPicPr>
          <p:cNvPr id="73" name="Graphic 72">
            <a:extLst>
              <a:ext uri="{FF2B5EF4-FFF2-40B4-BE49-F238E27FC236}">
                <a16:creationId xmlns:a16="http://schemas.microsoft.com/office/drawing/2014/main" id="{49C9A95B-2697-704A-9627-221B137F9DBC}"/>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899378" y="2919492"/>
            <a:ext cx="495300" cy="495300"/>
          </a:xfrm>
          <a:prstGeom prst="rect">
            <a:avLst/>
          </a:prstGeom>
        </p:spPr>
      </p:pic>
      <p:pic>
        <p:nvPicPr>
          <p:cNvPr id="74" name="Graphic 73">
            <a:extLst>
              <a:ext uri="{FF2B5EF4-FFF2-40B4-BE49-F238E27FC236}">
                <a16:creationId xmlns:a16="http://schemas.microsoft.com/office/drawing/2014/main" id="{7B1764EC-B130-3C46-B632-ACA4FEF9990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1204810" y="2900442"/>
            <a:ext cx="390525" cy="533400"/>
          </a:xfrm>
          <a:prstGeom prst="rect">
            <a:avLst/>
          </a:prstGeom>
        </p:spPr>
      </p:pic>
      <p:pic>
        <p:nvPicPr>
          <p:cNvPr id="75" name="Graphic 74">
            <a:extLst>
              <a:ext uri="{FF2B5EF4-FFF2-40B4-BE49-F238E27FC236}">
                <a16:creationId xmlns:a16="http://schemas.microsoft.com/office/drawing/2014/main" id="{F3AE8B81-26C1-0441-B3B0-B80BA2E69DA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089037" y="2919492"/>
            <a:ext cx="390525" cy="495300"/>
          </a:xfrm>
          <a:prstGeom prst="rect">
            <a:avLst/>
          </a:prstGeom>
        </p:spPr>
      </p:pic>
      <p:pic>
        <p:nvPicPr>
          <p:cNvPr id="76" name="Graphic 75">
            <a:extLst>
              <a:ext uri="{FF2B5EF4-FFF2-40B4-BE49-F238E27FC236}">
                <a16:creationId xmlns:a16="http://schemas.microsoft.com/office/drawing/2014/main" id="{C3D1AB4E-A320-3C4C-8C57-7F393D52E319}"/>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48462" y="2909967"/>
            <a:ext cx="390525" cy="514350"/>
          </a:xfrm>
          <a:prstGeom prst="rect">
            <a:avLst/>
          </a:prstGeom>
        </p:spPr>
      </p:pic>
    </p:spTree>
    <p:extLst>
      <p:ext uri="{BB962C8B-B14F-4D97-AF65-F5344CB8AC3E}">
        <p14:creationId xmlns:p14="http://schemas.microsoft.com/office/powerpoint/2010/main" val="2938636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0F3A-6397-0945-9D04-68F75DA96D6B}"/>
              </a:ext>
            </a:extLst>
          </p:cNvPr>
          <p:cNvSpPr>
            <a:spLocks noGrp="1"/>
          </p:cNvSpPr>
          <p:nvPr>
            <p:ph type="ctrTitle"/>
          </p:nvPr>
        </p:nvSpPr>
        <p:spPr>
          <a:xfrm>
            <a:off x="1219200" y="1771811"/>
            <a:ext cx="9753600" cy="2387600"/>
          </a:xfrm>
        </p:spPr>
        <p:txBody>
          <a:bodyPr>
            <a:normAutofit fontScale="90000"/>
          </a:bodyPr>
          <a:lstStyle/>
          <a:p>
            <a:r>
              <a:rPr lang="en-US" dirty="0"/>
              <a:t>Compliant Database DevOps </a:t>
            </a:r>
            <a:br>
              <a:rPr lang="en-US" dirty="0"/>
            </a:br>
            <a:r>
              <a:rPr lang="en-US" dirty="0"/>
              <a:t>diagrams</a:t>
            </a:r>
          </a:p>
        </p:txBody>
      </p:sp>
    </p:spTree>
    <p:extLst>
      <p:ext uri="{BB962C8B-B14F-4D97-AF65-F5344CB8AC3E}">
        <p14:creationId xmlns:p14="http://schemas.microsoft.com/office/powerpoint/2010/main" val="1607217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4D2C37-F10A-7142-AF5A-C14EB89F5F38}"/>
              </a:ext>
            </a:extLst>
          </p:cNvPr>
          <p:cNvSpPr txBox="1"/>
          <p:nvPr/>
        </p:nvSpPr>
        <p:spPr>
          <a:xfrm>
            <a:off x="361178" y="2103863"/>
            <a:ext cx="3586355" cy="830997"/>
          </a:xfrm>
          <a:prstGeom prst="rect">
            <a:avLst/>
          </a:prstGeom>
          <a:noFill/>
        </p:spPr>
        <p:txBody>
          <a:bodyPr wrap="square" rtlCol="0">
            <a:spAutoFit/>
          </a:bodyPr>
          <a:lstStyle/>
          <a:p>
            <a:pPr algn="r"/>
            <a:r>
              <a:rPr lang="en-US" sz="2800" b="0" dirty="0">
                <a:latin typeface="gatebase Medium" pitchFamily="2" charset="77"/>
                <a:ea typeface="Roboto" panose="02000000000000000000" pitchFamily="2" charset="0"/>
              </a:rPr>
              <a:t>Standardize</a:t>
            </a:r>
          </a:p>
          <a:p>
            <a:pPr algn="r"/>
            <a:r>
              <a:rPr lang="en-US" sz="2000" b="0" dirty="0">
                <a:latin typeface="Roboto" panose="02000000000000000000" pitchFamily="2" charset="0"/>
                <a:ea typeface="Roboto" panose="02000000000000000000" pitchFamily="2" charset="0"/>
              </a:rPr>
              <a:t>team-based development</a:t>
            </a:r>
          </a:p>
        </p:txBody>
      </p:sp>
      <p:sp>
        <p:nvSpPr>
          <p:cNvPr id="5" name="TextBox 4">
            <a:extLst>
              <a:ext uri="{FF2B5EF4-FFF2-40B4-BE49-F238E27FC236}">
                <a16:creationId xmlns:a16="http://schemas.microsoft.com/office/drawing/2014/main" id="{1855818F-7FC6-1040-948A-5DB6C52DD39B}"/>
              </a:ext>
            </a:extLst>
          </p:cNvPr>
          <p:cNvSpPr txBox="1"/>
          <p:nvPr/>
        </p:nvSpPr>
        <p:spPr>
          <a:xfrm>
            <a:off x="361178" y="3925230"/>
            <a:ext cx="3586355" cy="830997"/>
          </a:xfrm>
          <a:prstGeom prst="rect">
            <a:avLst/>
          </a:prstGeom>
          <a:noFill/>
        </p:spPr>
        <p:txBody>
          <a:bodyPr wrap="square" rtlCol="0">
            <a:spAutoFit/>
          </a:bodyPr>
          <a:lstStyle/>
          <a:p>
            <a:pPr algn="r"/>
            <a:r>
              <a:rPr lang="en-US" sz="2800" b="0" dirty="0">
                <a:latin typeface="gatebase Medium" pitchFamily="2" charset="77"/>
                <a:ea typeface="Roboto" panose="02000000000000000000" pitchFamily="2" charset="0"/>
              </a:rPr>
              <a:t>Protect</a:t>
            </a:r>
            <a:r>
              <a:rPr lang="en-US" sz="2800" b="1" dirty="0">
                <a:solidFill>
                  <a:srgbClr val="373737"/>
                </a:solidFill>
                <a:latin typeface="Roboto" panose="02000000000000000000" pitchFamily="2" charset="0"/>
                <a:ea typeface="Roboto" panose="02000000000000000000" pitchFamily="2" charset="0"/>
              </a:rPr>
              <a:t> </a:t>
            </a:r>
          </a:p>
          <a:p>
            <a:pPr algn="r"/>
            <a:r>
              <a:rPr lang="en-US" sz="2000" b="0" dirty="0">
                <a:latin typeface="Roboto" panose="02000000000000000000" pitchFamily="2" charset="0"/>
                <a:ea typeface="Roboto" panose="02000000000000000000" pitchFamily="2" charset="0"/>
              </a:rPr>
              <a:t>and preserve data</a:t>
            </a:r>
          </a:p>
        </p:txBody>
      </p:sp>
      <p:sp>
        <p:nvSpPr>
          <p:cNvPr id="6" name="TextBox 5">
            <a:extLst>
              <a:ext uri="{FF2B5EF4-FFF2-40B4-BE49-F238E27FC236}">
                <a16:creationId xmlns:a16="http://schemas.microsoft.com/office/drawing/2014/main" id="{A7F46A6A-11A8-5B43-8DB6-91CA1D93B4FC}"/>
              </a:ext>
            </a:extLst>
          </p:cNvPr>
          <p:cNvSpPr txBox="1"/>
          <p:nvPr/>
        </p:nvSpPr>
        <p:spPr>
          <a:xfrm>
            <a:off x="8281637" y="2103863"/>
            <a:ext cx="3586355" cy="830997"/>
          </a:xfrm>
          <a:prstGeom prst="rect">
            <a:avLst/>
          </a:prstGeom>
          <a:noFill/>
        </p:spPr>
        <p:txBody>
          <a:bodyPr wrap="square" rtlCol="0">
            <a:spAutoFit/>
          </a:bodyPr>
          <a:lstStyle/>
          <a:p>
            <a:r>
              <a:rPr lang="en-US" sz="2800" b="0" dirty="0">
                <a:latin typeface="gatebase Medium" pitchFamily="2" charset="77"/>
                <a:ea typeface="Roboto" panose="02000000000000000000" pitchFamily="2" charset="0"/>
              </a:rPr>
              <a:t>Automate</a:t>
            </a:r>
          </a:p>
          <a:p>
            <a:r>
              <a:rPr lang="en-US" sz="2000" b="0" dirty="0">
                <a:latin typeface="Roboto" panose="02000000000000000000" pitchFamily="2" charset="0"/>
                <a:ea typeface="Roboto" panose="02000000000000000000" pitchFamily="2" charset="0"/>
              </a:rPr>
              <a:t>database deployments</a:t>
            </a:r>
          </a:p>
        </p:txBody>
      </p:sp>
      <p:sp>
        <p:nvSpPr>
          <p:cNvPr id="7" name="TextBox 6">
            <a:extLst>
              <a:ext uri="{FF2B5EF4-FFF2-40B4-BE49-F238E27FC236}">
                <a16:creationId xmlns:a16="http://schemas.microsoft.com/office/drawing/2014/main" id="{605E4352-12D1-994E-8508-EE57FFD299B6}"/>
              </a:ext>
            </a:extLst>
          </p:cNvPr>
          <p:cNvSpPr txBox="1"/>
          <p:nvPr/>
        </p:nvSpPr>
        <p:spPr>
          <a:xfrm>
            <a:off x="8281637" y="3925230"/>
            <a:ext cx="3586355" cy="830997"/>
          </a:xfrm>
          <a:prstGeom prst="rect">
            <a:avLst/>
          </a:prstGeom>
          <a:noFill/>
        </p:spPr>
        <p:txBody>
          <a:bodyPr wrap="square" rtlCol="0">
            <a:spAutoFit/>
          </a:bodyPr>
          <a:lstStyle/>
          <a:p>
            <a:r>
              <a:rPr lang="en-US" sz="2800" b="0" dirty="0">
                <a:latin typeface="gatebase Medium" pitchFamily="2" charset="77"/>
                <a:ea typeface="Roboto" panose="02000000000000000000" pitchFamily="2" charset="0"/>
              </a:rPr>
              <a:t>Monitor</a:t>
            </a:r>
          </a:p>
          <a:p>
            <a:r>
              <a:rPr lang="en-US" sz="2000" b="0" dirty="0">
                <a:latin typeface="Roboto" panose="02000000000000000000" pitchFamily="2" charset="0"/>
                <a:ea typeface="Roboto" panose="02000000000000000000" pitchFamily="2" charset="0"/>
              </a:rPr>
              <a:t>performance &amp; availability</a:t>
            </a:r>
          </a:p>
        </p:txBody>
      </p:sp>
      <p:pic>
        <p:nvPicPr>
          <p:cNvPr id="8" name="Picture 7">
            <a:extLst>
              <a:ext uri="{FF2B5EF4-FFF2-40B4-BE49-F238E27FC236}">
                <a16:creationId xmlns:a16="http://schemas.microsoft.com/office/drawing/2014/main" id="{D004044B-FA42-C940-893D-6524B6392283}"/>
              </a:ext>
            </a:extLst>
          </p:cNvPr>
          <p:cNvPicPr>
            <a:picLocks noChangeAspect="1"/>
          </p:cNvPicPr>
          <p:nvPr/>
        </p:nvPicPr>
        <p:blipFill>
          <a:blip r:embed="rId2"/>
          <a:stretch>
            <a:fillRect/>
          </a:stretch>
        </p:blipFill>
        <p:spPr>
          <a:xfrm>
            <a:off x="3163810" y="517859"/>
            <a:ext cx="5864380" cy="447746"/>
          </a:xfrm>
          <a:prstGeom prst="rect">
            <a:avLst/>
          </a:prstGeom>
        </p:spPr>
      </p:pic>
      <p:pic>
        <p:nvPicPr>
          <p:cNvPr id="9" name="Picture 8">
            <a:extLst>
              <a:ext uri="{FF2B5EF4-FFF2-40B4-BE49-F238E27FC236}">
                <a16:creationId xmlns:a16="http://schemas.microsoft.com/office/drawing/2014/main" id="{5F0FFC77-6A50-494A-97AD-ECFAEB15F0AA}"/>
              </a:ext>
            </a:extLst>
          </p:cNvPr>
          <p:cNvPicPr>
            <a:picLocks noChangeAspect="1"/>
          </p:cNvPicPr>
          <p:nvPr/>
        </p:nvPicPr>
        <p:blipFill>
          <a:blip r:embed="rId3"/>
          <a:stretch>
            <a:fillRect/>
          </a:stretch>
        </p:blipFill>
        <p:spPr>
          <a:xfrm>
            <a:off x="3815264" y="1207737"/>
            <a:ext cx="4562090" cy="4562090"/>
          </a:xfrm>
          <a:prstGeom prst="rect">
            <a:avLst/>
          </a:prstGeom>
        </p:spPr>
      </p:pic>
    </p:spTree>
    <p:extLst>
      <p:ext uri="{BB962C8B-B14F-4D97-AF65-F5344CB8AC3E}">
        <p14:creationId xmlns:p14="http://schemas.microsoft.com/office/powerpoint/2010/main" val="2071006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E3084A-62FA-7748-B123-3DE86450B820}"/>
              </a:ext>
            </a:extLst>
          </p:cNvPr>
          <p:cNvSpPr txBox="1"/>
          <p:nvPr/>
        </p:nvSpPr>
        <p:spPr>
          <a:xfrm>
            <a:off x="361178" y="2103863"/>
            <a:ext cx="3586355" cy="830997"/>
          </a:xfrm>
          <a:prstGeom prst="rect">
            <a:avLst/>
          </a:prstGeom>
          <a:noFill/>
        </p:spPr>
        <p:txBody>
          <a:bodyPr wrap="square" rtlCol="0">
            <a:spAutoFit/>
          </a:bodyPr>
          <a:lstStyle/>
          <a:p>
            <a:pPr algn="r"/>
            <a:r>
              <a:rPr lang="en-US" sz="2800" b="0" dirty="0">
                <a:latin typeface="gatebase Medium" pitchFamily="2" charset="77"/>
                <a:ea typeface="Roboto" panose="02000000000000000000" pitchFamily="2" charset="0"/>
              </a:rPr>
              <a:t>Standardize</a:t>
            </a:r>
          </a:p>
          <a:p>
            <a:pPr algn="r"/>
            <a:r>
              <a:rPr lang="en-US" sz="2000" b="0" dirty="0">
                <a:latin typeface="Roboto" panose="02000000000000000000" pitchFamily="2" charset="0"/>
                <a:ea typeface="Roboto" panose="02000000000000000000" pitchFamily="2" charset="0"/>
              </a:rPr>
              <a:t>team-based development</a:t>
            </a:r>
          </a:p>
        </p:txBody>
      </p:sp>
      <p:pic>
        <p:nvPicPr>
          <p:cNvPr id="5" name="Picture 4">
            <a:extLst>
              <a:ext uri="{FF2B5EF4-FFF2-40B4-BE49-F238E27FC236}">
                <a16:creationId xmlns:a16="http://schemas.microsoft.com/office/drawing/2014/main" id="{14BE8FDA-FFAA-9544-8E1C-59A2925A7D21}"/>
              </a:ext>
            </a:extLst>
          </p:cNvPr>
          <p:cNvPicPr>
            <a:picLocks noChangeAspect="1"/>
          </p:cNvPicPr>
          <p:nvPr/>
        </p:nvPicPr>
        <p:blipFill>
          <a:blip r:embed="rId2"/>
          <a:stretch>
            <a:fillRect/>
          </a:stretch>
        </p:blipFill>
        <p:spPr>
          <a:xfrm>
            <a:off x="3163810" y="517859"/>
            <a:ext cx="5864380" cy="447746"/>
          </a:xfrm>
          <a:prstGeom prst="rect">
            <a:avLst/>
          </a:prstGeom>
        </p:spPr>
      </p:pic>
      <p:pic>
        <p:nvPicPr>
          <p:cNvPr id="6" name="Picture 5">
            <a:extLst>
              <a:ext uri="{FF2B5EF4-FFF2-40B4-BE49-F238E27FC236}">
                <a16:creationId xmlns:a16="http://schemas.microsoft.com/office/drawing/2014/main" id="{46884D11-3766-DF44-9024-89D1C5602D9F}"/>
              </a:ext>
            </a:extLst>
          </p:cNvPr>
          <p:cNvPicPr>
            <a:picLocks noChangeAspect="1"/>
          </p:cNvPicPr>
          <p:nvPr/>
        </p:nvPicPr>
        <p:blipFill>
          <a:blip r:embed="rId3"/>
          <a:stretch>
            <a:fillRect/>
          </a:stretch>
        </p:blipFill>
        <p:spPr>
          <a:xfrm>
            <a:off x="3815263" y="1207736"/>
            <a:ext cx="4561469" cy="4561469"/>
          </a:xfrm>
          <a:prstGeom prst="rect">
            <a:avLst/>
          </a:prstGeom>
        </p:spPr>
      </p:pic>
    </p:spTree>
    <p:extLst>
      <p:ext uri="{BB962C8B-B14F-4D97-AF65-F5344CB8AC3E}">
        <p14:creationId xmlns:p14="http://schemas.microsoft.com/office/powerpoint/2010/main" val="2591116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D7D336-7007-B44F-91C2-48291CD51FC2}"/>
              </a:ext>
            </a:extLst>
          </p:cNvPr>
          <p:cNvSpPr>
            <a:spLocks noGrp="1"/>
          </p:cNvSpPr>
          <p:nvPr>
            <p:ph type="title"/>
          </p:nvPr>
        </p:nvSpPr>
        <p:spPr/>
        <p:txBody>
          <a:bodyPr>
            <a:normAutofit/>
          </a:bodyPr>
          <a:lstStyle/>
          <a:p>
            <a:pPr algn="l"/>
            <a:r>
              <a:rPr lang="en-US" sz="4000" dirty="0"/>
              <a:t>Contents</a:t>
            </a:r>
          </a:p>
        </p:txBody>
      </p:sp>
      <p:sp>
        <p:nvSpPr>
          <p:cNvPr id="2" name="Content Placeholder 1">
            <a:extLst>
              <a:ext uri="{FF2B5EF4-FFF2-40B4-BE49-F238E27FC236}">
                <a16:creationId xmlns:a16="http://schemas.microsoft.com/office/drawing/2014/main" id="{ED1297D0-2A25-F44A-80BF-FD3ED2156B61}"/>
              </a:ext>
            </a:extLst>
          </p:cNvPr>
          <p:cNvSpPr>
            <a:spLocks noGrp="1"/>
          </p:cNvSpPr>
          <p:nvPr>
            <p:ph idx="1"/>
          </p:nvPr>
        </p:nvSpPr>
        <p:spPr/>
        <p:txBody>
          <a:bodyPr>
            <a:normAutofit/>
          </a:bodyPr>
          <a:lstStyle/>
          <a:p>
            <a:pPr marL="0" indent="0">
              <a:buNone/>
            </a:pPr>
            <a:r>
              <a:rPr lang="en-US" dirty="0">
                <a:solidFill>
                  <a:srgbClr val="373737"/>
                </a:solidFill>
                <a:latin typeface="Roboto" panose="02000000000000000000" pitchFamily="2" charset="0"/>
                <a:ea typeface="Roboto" panose="02000000000000000000" pitchFamily="2" charset="0"/>
              </a:rPr>
              <a:t>Setting this template as your default</a:t>
            </a:r>
          </a:p>
          <a:p>
            <a:pPr marL="0" indent="0">
              <a:buNone/>
            </a:pPr>
            <a:r>
              <a:rPr lang="en-US" dirty="0">
                <a:solidFill>
                  <a:srgbClr val="373737"/>
                </a:solidFill>
                <a:latin typeface="Roboto" panose="02000000000000000000" pitchFamily="2" charset="0"/>
                <a:ea typeface="Roboto" panose="02000000000000000000" pitchFamily="2" charset="0"/>
              </a:rPr>
              <a:t>Page layouts</a:t>
            </a:r>
          </a:p>
          <a:p>
            <a:pPr marL="0" indent="0">
              <a:buNone/>
            </a:pPr>
            <a:r>
              <a:rPr lang="en-US" dirty="0">
                <a:solidFill>
                  <a:srgbClr val="373737"/>
                </a:solidFill>
                <a:latin typeface="Roboto" panose="02000000000000000000" pitchFamily="2" charset="0"/>
                <a:ea typeface="Roboto" panose="02000000000000000000" pitchFamily="2" charset="0"/>
              </a:rPr>
              <a:t>Logos and icons</a:t>
            </a:r>
          </a:p>
          <a:p>
            <a:pPr marL="0" indent="0">
              <a:buNone/>
            </a:pPr>
            <a:r>
              <a:rPr lang="en-US" dirty="0">
                <a:solidFill>
                  <a:srgbClr val="373737"/>
                </a:solidFill>
                <a:latin typeface="Roboto" panose="02000000000000000000" pitchFamily="2" charset="0"/>
                <a:ea typeface="Roboto" panose="02000000000000000000" pitchFamily="2" charset="0"/>
              </a:rPr>
              <a:t>Compliant Database DevOps diagrams</a:t>
            </a:r>
          </a:p>
          <a:p>
            <a:pPr marL="0" indent="0">
              <a:buNone/>
            </a:pPr>
            <a:r>
              <a:rPr lang="en-US" dirty="0">
                <a:solidFill>
                  <a:srgbClr val="373737"/>
                </a:solidFill>
                <a:latin typeface="Roboto" panose="02000000000000000000" pitchFamily="2" charset="0"/>
                <a:ea typeface="Roboto" panose="02000000000000000000" pitchFamily="2" charset="0"/>
              </a:rPr>
              <a:t>Table and charts</a:t>
            </a:r>
          </a:p>
        </p:txBody>
      </p:sp>
      <p:sp>
        <p:nvSpPr>
          <p:cNvPr id="7" name="Content Placeholder 1">
            <a:extLst>
              <a:ext uri="{FF2B5EF4-FFF2-40B4-BE49-F238E27FC236}">
                <a16:creationId xmlns:a16="http://schemas.microsoft.com/office/drawing/2014/main" id="{94E0CCFB-565E-2F46-AEE2-AD95C3813A9A}"/>
              </a:ext>
            </a:extLst>
          </p:cNvPr>
          <p:cNvSpPr txBox="1">
            <a:spLocks/>
          </p:cNvSpPr>
          <p:nvPr/>
        </p:nvSpPr>
        <p:spPr bwMode="auto">
          <a:xfrm>
            <a:off x="8847493" y="1825625"/>
            <a:ext cx="9144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rgbClr val="636363"/>
                </a:solidFill>
                <a:latin typeface="Roboto Regular"/>
                <a:ea typeface="+mn-ea"/>
                <a:cs typeface="Roboto Regular"/>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rgbClr val="636363"/>
                </a:solidFill>
                <a:latin typeface="Roboto Regular"/>
                <a:ea typeface="+mn-ea"/>
                <a:cs typeface="Roboto Regular"/>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rgbClr val="636363"/>
                </a:solidFill>
                <a:latin typeface="Roboto Regular"/>
                <a:ea typeface="+mn-ea"/>
                <a:cs typeface="Roboto Regular"/>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a:buNone/>
            </a:pPr>
            <a:r>
              <a:rPr lang="en-US" b="1" dirty="0">
                <a:solidFill>
                  <a:srgbClr val="CC0000"/>
                </a:solidFill>
                <a:latin typeface="Roboto" panose="02000000000000000000" pitchFamily="2" charset="0"/>
                <a:ea typeface="Roboto" panose="02000000000000000000" pitchFamily="2" charset="0"/>
              </a:rPr>
              <a:t>4</a:t>
            </a:r>
          </a:p>
          <a:p>
            <a:pPr marL="0" indent="0" algn="r">
              <a:buFont typeface="Arial"/>
              <a:buNone/>
            </a:pPr>
            <a:r>
              <a:rPr lang="en-US" b="1" dirty="0">
                <a:solidFill>
                  <a:srgbClr val="CC0000"/>
                </a:solidFill>
                <a:latin typeface="Roboto" panose="02000000000000000000" pitchFamily="2" charset="0"/>
                <a:ea typeface="Roboto" panose="02000000000000000000" pitchFamily="2" charset="0"/>
              </a:rPr>
              <a:t>6</a:t>
            </a:r>
          </a:p>
          <a:p>
            <a:pPr marL="0" indent="0" algn="r">
              <a:buFont typeface="Arial"/>
              <a:buNone/>
            </a:pPr>
            <a:r>
              <a:rPr lang="en-US" b="1" dirty="0">
                <a:solidFill>
                  <a:srgbClr val="CC0000"/>
                </a:solidFill>
                <a:latin typeface="Roboto" panose="02000000000000000000" pitchFamily="2" charset="0"/>
                <a:ea typeface="Roboto" panose="02000000000000000000" pitchFamily="2" charset="0"/>
              </a:rPr>
              <a:t>21</a:t>
            </a:r>
          </a:p>
          <a:p>
            <a:pPr marL="0" indent="0" algn="r">
              <a:buFont typeface="Arial"/>
              <a:buNone/>
            </a:pPr>
            <a:r>
              <a:rPr lang="en-US" b="1" dirty="0">
                <a:solidFill>
                  <a:srgbClr val="CC0000"/>
                </a:solidFill>
                <a:latin typeface="Roboto" panose="02000000000000000000" pitchFamily="2" charset="0"/>
                <a:ea typeface="Roboto" panose="02000000000000000000" pitchFamily="2" charset="0"/>
              </a:rPr>
              <a:t>27</a:t>
            </a:r>
          </a:p>
          <a:p>
            <a:pPr marL="0" indent="0" algn="r">
              <a:buFont typeface="Arial"/>
              <a:buNone/>
            </a:pPr>
            <a:r>
              <a:rPr lang="en-US" b="1" dirty="0">
                <a:solidFill>
                  <a:srgbClr val="CC0000"/>
                </a:solidFill>
                <a:latin typeface="Roboto" panose="02000000000000000000" pitchFamily="2" charset="0"/>
                <a:ea typeface="Roboto" panose="02000000000000000000" pitchFamily="2" charset="0"/>
              </a:rPr>
              <a:t>39</a:t>
            </a:r>
          </a:p>
        </p:txBody>
      </p:sp>
    </p:spTree>
    <p:extLst>
      <p:ext uri="{BB962C8B-B14F-4D97-AF65-F5344CB8AC3E}">
        <p14:creationId xmlns:p14="http://schemas.microsoft.com/office/powerpoint/2010/main" val="2242721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419D0B-6018-FA45-A34D-A847849A95E7}"/>
              </a:ext>
            </a:extLst>
          </p:cNvPr>
          <p:cNvSpPr txBox="1"/>
          <p:nvPr/>
        </p:nvSpPr>
        <p:spPr>
          <a:xfrm>
            <a:off x="8281637" y="2103863"/>
            <a:ext cx="3586355" cy="830997"/>
          </a:xfrm>
          <a:prstGeom prst="rect">
            <a:avLst/>
          </a:prstGeom>
          <a:noFill/>
        </p:spPr>
        <p:txBody>
          <a:bodyPr wrap="square" rtlCol="0">
            <a:spAutoFit/>
          </a:bodyPr>
          <a:lstStyle/>
          <a:p>
            <a:r>
              <a:rPr lang="en-US" sz="2800" b="0" dirty="0">
                <a:latin typeface="gatebase Medium" pitchFamily="2" charset="77"/>
                <a:ea typeface="Roboto" panose="02000000000000000000" pitchFamily="2" charset="0"/>
              </a:rPr>
              <a:t>Automate</a:t>
            </a:r>
          </a:p>
          <a:p>
            <a:r>
              <a:rPr lang="en-US" sz="2000" b="0" dirty="0">
                <a:latin typeface="Roboto" panose="02000000000000000000" pitchFamily="2" charset="0"/>
                <a:ea typeface="Roboto" panose="02000000000000000000" pitchFamily="2" charset="0"/>
              </a:rPr>
              <a:t>database deployments</a:t>
            </a:r>
          </a:p>
        </p:txBody>
      </p:sp>
      <p:pic>
        <p:nvPicPr>
          <p:cNvPr id="5" name="Picture 4">
            <a:extLst>
              <a:ext uri="{FF2B5EF4-FFF2-40B4-BE49-F238E27FC236}">
                <a16:creationId xmlns:a16="http://schemas.microsoft.com/office/drawing/2014/main" id="{13683D56-B6C6-C64F-A766-A2710C5495B5}"/>
              </a:ext>
            </a:extLst>
          </p:cNvPr>
          <p:cNvPicPr>
            <a:picLocks noChangeAspect="1"/>
          </p:cNvPicPr>
          <p:nvPr/>
        </p:nvPicPr>
        <p:blipFill>
          <a:blip r:embed="rId2"/>
          <a:stretch>
            <a:fillRect/>
          </a:stretch>
        </p:blipFill>
        <p:spPr>
          <a:xfrm>
            <a:off x="3163810" y="517859"/>
            <a:ext cx="5864380" cy="447746"/>
          </a:xfrm>
          <a:prstGeom prst="rect">
            <a:avLst/>
          </a:prstGeom>
        </p:spPr>
      </p:pic>
      <p:pic>
        <p:nvPicPr>
          <p:cNvPr id="6" name="Picture 5">
            <a:extLst>
              <a:ext uri="{FF2B5EF4-FFF2-40B4-BE49-F238E27FC236}">
                <a16:creationId xmlns:a16="http://schemas.microsoft.com/office/drawing/2014/main" id="{20D5F3CE-E552-6845-8651-AFFA1BB530CB}"/>
              </a:ext>
            </a:extLst>
          </p:cNvPr>
          <p:cNvPicPr>
            <a:picLocks noChangeAspect="1"/>
          </p:cNvPicPr>
          <p:nvPr/>
        </p:nvPicPr>
        <p:blipFill>
          <a:blip r:embed="rId3"/>
          <a:stretch>
            <a:fillRect/>
          </a:stretch>
        </p:blipFill>
        <p:spPr>
          <a:xfrm>
            <a:off x="3815264" y="1207737"/>
            <a:ext cx="4561469" cy="4561469"/>
          </a:xfrm>
          <a:prstGeom prst="rect">
            <a:avLst/>
          </a:prstGeom>
        </p:spPr>
      </p:pic>
    </p:spTree>
    <p:extLst>
      <p:ext uri="{BB962C8B-B14F-4D97-AF65-F5344CB8AC3E}">
        <p14:creationId xmlns:p14="http://schemas.microsoft.com/office/powerpoint/2010/main" val="2882431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CE0015-4C79-BA48-B474-FB0CEA850BFB}"/>
              </a:ext>
            </a:extLst>
          </p:cNvPr>
          <p:cNvSpPr txBox="1"/>
          <p:nvPr/>
        </p:nvSpPr>
        <p:spPr>
          <a:xfrm>
            <a:off x="8281637" y="3925230"/>
            <a:ext cx="3586355" cy="830997"/>
          </a:xfrm>
          <a:prstGeom prst="rect">
            <a:avLst/>
          </a:prstGeom>
          <a:noFill/>
        </p:spPr>
        <p:txBody>
          <a:bodyPr wrap="square" rtlCol="0">
            <a:spAutoFit/>
          </a:bodyPr>
          <a:lstStyle/>
          <a:p>
            <a:r>
              <a:rPr lang="en-US" sz="2800" b="0" dirty="0">
                <a:latin typeface="gatebase Medium" pitchFamily="2" charset="77"/>
                <a:ea typeface="Roboto" panose="02000000000000000000" pitchFamily="2" charset="0"/>
              </a:rPr>
              <a:t>Monito</a:t>
            </a:r>
            <a:r>
              <a:rPr lang="en-US" sz="2800" b="0" dirty="0">
                <a:latin typeface="Roboto" panose="02000000000000000000" pitchFamily="2" charset="0"/>
                <a:ea typeface="Roboto" panose="02000000000000000000" pitchFamily="2" charset="0"/>
              </a:rPr>
              <a:t>r</a:t>
            </a:r>
          </a:p>
          <a:p>
            <a:r>
              <a:rPr lang="en-US" sz="2000" b="0" dirty="0">
                <a:latin typeface="Roboto" panose="02000000000000000000" pitchFamily="2" charset="0"/>
                <a:ea typeface="Roboto" panose="02000000000000000000" pitchFamily="2" charset="0"/>
              </a:rPr>
              <a:t>performance &amp; availability</a:t>
            </a:r>
          </a:p>
        </p:txBody>
      </p:sp>
      <p:pic>
        <p:nvPicPr>
          <p:cNvPr id="5" name="Picture 4">
            <a:extLst>
              <a:ext uri="{FF2B5EF4-FFF2-40B4-BE49-F238E27FC236}">
                <a16:creationId xmlns:a16="http://schemas.microsoft.com/office/drawing/2014/main" id="{83C9C33C-7F7D-7A44-9260-79E977BD3BEB}"/>
              </a:ext>
            </a:extLst>
          </p:cNvPr>
          <p:cNvPicPr>
            <a:picLocks noChangeAspect="1"/>
          </p:cNvPicPr>
          <p:nvPr/>
        </p:nvPicPr>
        <p:blipFill>
          <a:blip r:embed="rId2"/>
          <a:stretch>
            <a:fillRect/>
          </a:stretch>
        </p:blipFill>
        <p:spPr>
          <a:xfrm>
            <a:off x="3163810" y="517859"/>
            <a:ext cx="5864380" cy="447746"/>
          </a:xfrm>
          <a:prstGeom prst="rect">
            <a:avLst/>
          </a:prstGeom>
        </p:spPr>
      </p:pic>
      <p:pic>
        <p:nvPicPr>
          <p:cNvPr id="6" name="Picture 5">
            <a:extLst>
              <a:ext uri="{FF2B5EF4-FFF2-40B4-BE49-F238E27FC236}">
                <a16:creationId xmlns:a16="http://schemas.microsoft.com/office/drawing/2014/main" id="{097E139E-38DD-D545-94CD-E3D4CBF0AE94}"/>
              </a:ext>
            </a:extLst>
          </p:cNvPr>
          <p:cNvPicPr>
            <a:picLocks noChangeAspect="1"/>
          </p:cNvPicPr>
          <p:nvPr/>
        </p:nvPicPr>
        <p:blipFill>
          <a:blip r:embed="rId3"/>
          <a:stretch>
            <a:fillRect/>
          </a:stretch>
        </p:blipFill>
        <p:spPr>
          <a:xfrm>
            <a:off x="3815263" y="1207735"/>
            <a:ext cx="4561469" cy="4561469"/>
          </a:xfrm>
          <a:prstGeom prst="rect">
            <a:avLst/>
          </a:prstGeom>
        </p:spPr>
      </p:pic>
    </p:spTree>
    <p:extLst>
      <p:ext uri="{BB962C8B-B14F-4D97-AF65-F5344CB8AC3E}">
        <p14:creationId xmlns:p14="http://schemas.microsoft.com/office/powerpoint/2010/main" val="3622672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E6DC4C-D036-844E-9D2D-66226180787F}"/>
              </a:ext>
            </a:extLst>
          </p:cNvPr>
          <p:cNvSpPr txBox="1"/>
          <p:nvPr/>
        </p:nvSpPr>
        <p:spPr>
          <a:xfrm>
            <a:off x="361178" y="3925230"/>
            <a:ext cx="3586355" cy="830997"/>
          </a:xfrm>
          <a:prstGeom prst="rect">
            <a:avLst/>
          </a:prstGeom>
          <a:noFill/>
        </p:spPr>
        <p:txBody>
          <a:bodyPr wrap="square" rtlCol="0">
            <a:spAutoFit/>
          </a:bodyPr>
          <a:lstStyle/>
          <a:p>
            <a:pPr algn="r"/>
            <a:r>
              <a:rPr lang="en-US" sz="2800" b="0" dirty="0">
                <a:latin typeface="gatebase Medium" pitchFamily="2" charset="77"/>
                <a:ea typeface="Roboto" panose="02000000000000000000" pitchFamily="2" charset="0"/>
              </a:rPr>
              <a:t>Protect</a:t>
            </a:r>
            <a:r>
              <a:rPr lang="en-US" sz="2800" b="0" dirty="0">
                <a:latin typeface="Roboto" panose="02000000000000000000" pitchFamily="2" charset="0"/>
                <a:ea typeface="Roboto" panose="02000000000000000000" pitchFamily="2" charset="0"/>
              </a:rPr>
              <a:t> </a:t>
            </a:r>
          </a:p>
          <a:p>
            <a:pPr algn="r"/>
            <a:r>
              <a:rPr lang="en-US" sz="2000" b="0" dirty="0">
                <a:latin typeface="Roboto" panose="02000000000000000000" pitchFamily="2" charset="0"/>
                <a:ea typeface="Roboto" panose="02000000000000000000" pitchFamily="2" charset="0"/>
              </a:rPr>
              <a:t>and preserve data</a:t>
            </a:r>
          </a:p>
        </p:txBody>
      </p:sp>
      <p:pic>
        <p:nvPicPr>
          <p:cNvPr id="5" name="Picture 4">
            <a:extLst>
              <a:ext uri="{FF2B5EF4-FFF2-40B4-BE49-F238E27FC236}">
                <a16:creationId xmlns:a16="http://schemas.microsoft.com/office/drawing/2014/main" id="{89DFF5A4-64BB-0740-B5BA-A47364FDA2E5}"/>
              </a:ext>
            </a:extLst>
          </p:cNvPr>
          <p:cNvPicPr>
            <a:picLocks noChangeAspect="1"/>
          </p:cNvPicPr>
          <p:nvPr/>
        </p:nvPicPr>
        <p:blipFill>
          <a:blip r:embed="rId2"/>
          <a:stretch>
            <a:fillRect/>
          </a:stretch>
        </p:blipFill>
        <p:spPr>
          <a:xfrm>
            <a:off x="3163810" y="517859"/>
            <a:ext cx="5864380" cy="447746"/>
          </a:xfrm>
          <a:prstGeom prst="rect">
            <a:avLst/>
          </a:prstGeom>
        </p:spPr>
      </p:pic>
      <p:pic>
        <p:nvPicPr>
          <p:cNvPr id="6" name="Picture 5">
            <a:extLst>
              <a:ext uri="{FF2B5EF4-FFF2-40B4-BE49-F238E27FC236}">
                <a16:creationId xmlns:a16="http://schemas.microsoft.com/office/drawing/2014/main" id="{65F07533-2D3A-0747-8069-AB80E7CCDA01}"/>
              </a:ext>
            </a:extLst>
          </p:cNvPr>
          <p:cNvPicPr>
            <a:picLocks noChangeAspect="1"/>
          </p:cNvPicPr>
          <p:nvPr/>
        </p:nvPicPr>
        <p:blipFill>
          <a:blip r:embed="rId3"/>
          <a:stretch>
            <a:fillRect/>
          </a:stretch>
        </p:blipFill>
        <p:spPr>
          <a:xfrm>
            <a:off x="3815263" y="1207736"/>
            <a:ext cx="4561469" cy="4561469"/>
          </a:xfrm>
          <a:prstGeom prst="rect">
            <a:avLst/>
          </a:prstGeom>
        </p:spPr>
      </p:pic>
    </p:spTree>
    <p:extLst>
      <p:ext uri="{BB962C8B-B14F-4D97-AF65-F5344CB8AC3E}">
        <p14:creationId xmlns:p14="http://schemas.microsoft.com/office/powerpoint/2010/main" val="3101289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5E713A-776A-3846-904D-5452A9F64AB5}"/>
              </a:ext>
            </a:extLst>
          </p:cNvPr>
          <p:cNvSpPr txBox="1"/>
          <p:nvPr/>
        </p:nvSpPr>
        <p:spPr>
          <a:xfrm>
            <a:off x="0" y="548586"/>
            <a:ext cx="12192000" cy="390492"/>
          </a:xfrm>
          <a:prstGeom prst="rect">
            <a:avLst/>
          </a:prstGeom>
          <a:noFill/>
        </p:spPr>
        <p:txBody>
          <a:bodyPr wrap="square" rtlCol="0">
            <a:spAutoFit/>
          </a:bodyPr>
          <a:lstStyle/>
          <a:p>
            <a:pPr algn="ctr">
              <a:lnSpc>
                <a:spcPts val="2260"/>
              </a:lnSpc>
            </a:pPr>
            <a:r>
              <a:rPr lang="en-GB" sz="2400" b="0" dirty="0">
                <a:latin typeface="gatebase Medium" pitchFamily="2" charset="77"/>
                <a:ea typeface="Roboto Medium" pitchFamily="2" charset="0"/>
              </a:rPr>
              <a:t>What does Compliant Database DevOps look like?</a:t>
            </a:r>
          </a:p>
        </p:txBody>
      </p:sp>
      <p:pic>
        <p:nvPicPr>
          <p:cNvPr id="9" name="Graphic 8">
            <a:extLst>
              <a:ext uri="{FF2B5EF4-FFF2-40B4-BE49-F238E27FC236}">
                <a16:creationId xmlns:a16="http://schemas.microsoft.com/office/drawing/2014/main" id="{6E638DAF-7196-5D4D-88BD-7DDFAA828B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805" y="1117533"/>
            <a:ext cx="9423118" cy="4459633"/>
          </a:xfrm>
          <a:prstGeom prst="rect">
            <a:avLst/>
          </a:prstGeom>
        </p:spPr>
      </p:pic>
    </p:spTree>
    <p:extLst>
      <p:ext uri="{BB962C8B-B14F-4D97-AF65-F5344CB8AC3E}">
        <p14:creationId xmlns:p14="http://schemas.microsoft.com/office/powerpoint/2010/main" val="146790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C5E988-082F-FE41-BD7C-66D4E86C58B8}"/>
              </a:ext>
            </a:extLst>
          </p:cNvPr>
          <p:cNvSpPr txBox="1"/>
          <p:nvPr/>
        </p:nvSpPr>
        <p:spPr>
          <a:xfrm>
            <a:off x="2899318" y="5455126"/>
            <a:ext cx="6393365" cy="1254189"/>
          </a:xfrm>
          <a:prstGeom prst="rect">
            <a:avLst/>
          </a:prstGeom>
          <a:noFill/>
        </p:spPr>
        <p:txBody>
          <a:bodyPr wrap="square" rtlCol="0">
            <a:spAutoFit/>
          </a:bodyPr>
          <a:lstStyle/>
          <a:p>
            <a:pPr algn="ctr">
              <a:lnSpc>
                <a:spcPts val="2260"/>
              </a:lnSpc>
            </a:pPr>
            <a:r>
              <a:rPr lang="en-GB" b="0" dirty="0">
                <a:solidFill>
                  <a:schemeClr val="tx2"/>
                </a:solidFill>
                <a:latin typeface="gatebase Medium" pitchFamily="2" charset="77"/>
                <a:ea typeface="Roboto" panose="02000000000000000000" pitchFamily="2" charset="0"/>
              </a:rPr>
              <a:t>Standardize team-based development</a:t>
            </a:r>
          </a:p>
          <a:p>
            <a:pPr algn="ctr">
              <a:lnSpc>
                <a:spcPts val="2260"/>
              </a:lnSpc>
            </a:pPr>
            <a:r>
              <a:rPr lang="en-GB" sz="1400" b="0" dirty="0">
                <a:latin typeface="Roboto" panose="02000000000000000000" pitchFamily="2" charset="0"/>
                <a:ea typeface="Roboto" panose="02000000000000000000" pitchFamily="2" charset="0"/>
              </a:rPr>
              <a:t>Adopt the industry-standard tools for coding, comparison, and version control, to speed up and simplify team-based database development.</a:t>
            </a:r>
          </a:p>
          <a:p>
            <a:endParaRPr lang="en-US" dirty="0"/>
          </a:p>
        </p:txBody>
      </p:sp>
      <p:sp>
        <p:nvSpPr>
          <p:cNvPr id="5" name="TextBox 4">
            <a:extLst>
              <a:ext uri="{FF2B5EF4-FFF2-40B4-BE49-F238E27FC236}">
                <a16:creationId xmlns:a16="http://schemas.microsoft.com/office/drawing/2014/main" id="{0E5496BD-65A1-FA41-9BAC-03932062D32C}"/>
              </a:ext>
            </a:extLst>
          </p:cNvPr>
          <p:cNvSpPr txBox="1"/>
          <p:nvPr/>
        </p:nvSpPr>
        <p:spPr>
          <a:xfrm>
            <a:off x="0" y="548586"/>
            <a:ext cx="12192000" cy="390492"/>
          </a:xfrm>
          <a:prstGeom prst="rect">
            <a:avLst/>
          </a:prstGeom>
          <a:noFill/>
        </p:spPr>
        <p:txBody>
          <a:bodyPr wrap="square" rtlCol="0">
            <a:spAutoFit/>
          </a:bodyPr>
          <a:lstStyle/>
          <a:p>
            <a:pPr algn="ctr">
              <a:lnSpc>
                <a:spcPts val="2260"/>
              </a:lnSpc>
            </a:pPr>
            <a:r>
              <a:rPr lang="en-GB" sz="2400" b="0" dirty="0">
                <a:latin typeface="gatebase Medium" pitchFamily="2" charset="77"/>
                <a:ea typeface="Roboto Medium" pitchFamily="2" charset="0"/>
              </a:rPr>
              <a:t>What does Compliant Database DevOps look like?</a:t>
            </a:r>
          </a:p>
        </p:txBody>
      </p:sp>
      <p:pic>
        <p:nvPicPr>
          <p:cNvPr id="9" name="Graphic 8">
            <a:extLst>
              <a:ext uri="{FF2B5EF4-FFF2-40B4-BE49-F238E27FC236}">
                <a16:creationId xmlns:a16="http://schemas.microsoft.com/office/drawing/2014/main" id="{9CC03BDF-D0DE-E34C-872B-9D7FE3A82C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805" y="1117533"/>
            <a:ext cx="9423118" cy="4459633"/>
          </a:xfrm>
          <a:prstGeom prst="rect">
            <a:avLst/>
          </a:prstGeom>
        </p:spPr>
      </p:pic>
    </p:spTree>
    <p:extLst>
      <p:ext uri="{BB962C8B-B14F-4D97-AF65-F5344CB8AC3E}">
        <p14:creationId xmlns:p14="http://schemas.microsoft.com/office/powerpoint/2010/main" val="126178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276EB8-1275-844B-B84C-6DD77C1E136C}"/>
              </a:ext>
            </a:extLst>
          </p:cNvPr>
          <p:cNvSpPr txBox="1"/>
          <p:nvPr/>
        </p:nvSpPr>
        <p:spPr>
          <a:xfrm>
            <a:off x="2899318" y="5455126"/>
            <a:ext cx="6393365" cy="1549142"/>
          </a:xfrm>
          <a:prstGeom prst="rect">
            <a:avLst/>
          </a:prstGeom>
          <a:noFill/>
        </p:spPr>
        <p:txBody>
          <a:bodyPr wrap="square" rtlCol="0">
            <a:spAutoFit/>
          </a:bodyPr>
          <a:lstStyle/>
          <a:p>
            <a:pPr algn="ctr">
              <a:lnSpc>
                <a:spcPts val="2260"/>
              </a:lnSpc>
            </a:pPr>
            <a:r>
              <a:rPr lang="en-GB" b="0" dirty="0">
                <a:solidFill>
                  <a:schemeClr val="tx2"/>
                </a:solidFill>
                <a:latin typeface="gatebase Medium" pitchFamily="2" charset="77"/>
                <a:ea typeface="Roboto" panose="02000000000000000000" pitchFamily="2" charset="0"/>
              </a:rPr>
              <a:t>Automate database deployments</a:t>
            </a:r>
          </a:p>
          <a:p>
            <a:pPr algn="ctr">
              <a:lnSpc>
                <a:spcPts val="2260"/>
              </a:lnSpc>
            </a:pPr>
            <a:r>
              <a:rPr lang="en-GB" sz="1400" b="0" dirty="0">
                <a:latin typeface="Roboto" panose="02000000000000000000" pitchFamily="2" charset="0"/>
                <a:ea typeface="Roboto" panose="02000000000000000000" pitchFamily="2" charset="0"/>
              </a:rPr>
              <a:t>Implement a consistent, scalable, and repeatable process to automate database deployments.</a:t>
            </a:r>
          </a:p>
          <a:p>
            <a:pPr algn="ctr">
              <a:lnSpc>
                <a:spcPts val="2260"/>
              </a:lnSpc>
            </a:pPr>
            <a:endParaRPr lang="en-GB" sz="1400" dirty="0">
              <a:solidFill>
                <a:srgbClr val="373737"/>
              </a:solidFill>
              <a:latin typeface="Roboto" panose="02000000000000000000" pitchFamily="2" charset="0"/>
              <a:ea typeface="Roboto" panose="02000000000000000000" pitchFamily="2" charset="0"/>
            </a:endParaRPr>
          </a:p>
          <a:p>
            <a:endParaRPr lang="en-US" dirty="0"/>
          </a:p>
        </p:txBody>
      </p:sp>
      <p:sp>
        <p:nvSpPr>
          <p:cNvPr id="6" name="TextBox 5">
            <a:extLst>
              <a:ext uri="{FF2B5EF4-FFF2-40B4-BE49-F238E27FC236}">
                <a16:creationId xmlns:a16="http://schemas.microsoft.com/office/drawing/2014/main" id="{31FE4A41-B81B-E048-968A-84515FADE3B8}"/>
              </a:ext>
            </a:extLst>
          </p:cNvPr>
          <p:cNvSpPr txBox="1"/>
          <p:nvPr/>
        </p:nvSpPr>
        <p:spPr>
          <a:xfrm>
            <a:off x="0" y="548586"/>
            <a:ext cx="12192000" cy="390492"/>
          </a:xfrm>
          <a:prstGeom prst="rect">
            <a:avLst/>
          </a:prstGeom>
          <a:noFill/>
        </p:spPr>
        <p:txBody>
          <a:bodyPr wrap="square" rtlCol="0">
            <a:spAutoFit/>
          </a:bodyPr>
          <a:lstStyle/>
          <a:p>
            <a:pPr algn="ctr">
              <a:lnSpc>
                <a:spcPts val="2260"/>
              </a:lnSpc>
            </a:pPr>
            <a:r>
              <a:rPr lang="en-GB" sz="2400" b="0" dirty="0">
                <a:latin typeface="gatebase Medium" pitchFamily="2" charset="77"/>
                <a:ea typeface="Roboto Medium" pitchFamily="2" charset="0"/>
              </a:rPr>
              <a:t>What does Compliant Database DevOps look like?</a:t>
            </a:r>
          </a:p>
        </p:txBody>
      </p:sp>
      <p:pic>
        <p:nvPicPr>
          <p:cNvPr id="7" name="Graphic 6">
            <a:extLst>
              <a:ext uri="{FF2B5EF4-FFF2-40B4-BE49-F238E27FC236}">
                <a16:creationId xmlns:a16="http://schemas.microsoft.com/office/drawing/2014/main" id="{9E59B911-350E-064C-90E6-FB97A67456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805" y="1117533"/>
            <a:ext cx="9423118" cy="4459633"/>
          </a:xfrm>
          <a:prstGeom prst="rect">
            <a:avLst/>
          </a:prstGeom>
        </p:spPr>
      </p:pic>
    </p:spTree>
    <p:extLst>
      <p:ext uri="{BB962C8B-B14F-4D97-AF65-F5344CB8AC3E}">
        <p14:creationId xmlns:p14="http://schemas.microsoft.com/office/powerpoint/2010/main" val="2492672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9A367A-7DF4-B545-8991-291F9EA3C009}"/>
              </a:ext>
            </a:extLst>
          </p:cNvPr>
          <p:cNvSpPr txBox="1"/>
          <p:nvPr/>
        </p:nvSpPr>
        <p:spPr>
          <a:xfrm>
            <a:off x="3040567" y="5455126"/>
            <a:ext cx="6110867" cy="1844095"/>
          </a:xfrm>
          <a:prstGeom prst="rect">
            <a:avLst/>
          </a:prstGeom>
          <a:noFill/>
        </p:spPr>
        <p:txBody>
          <a:bodyPr wrap="square" rtlCol="0">
            <a:spAutoFit/>
          </a:bodyPr>
          <a:lstStyle/>
          <a:p>
            <a:pPr algn="ctr">
              <a:lnSpc>
                <a:spcPts val="2260"/>
              </a:lnSpc>
            </a:pPr>
            <a:r>
              <a:rPr lang="en-GB" b="0" dirty="0">
                <a:solidFill>
                  <a:schemeClr val="tx2"/>
                </a:solidFill>
                <a:latin typeface="gatebase Medium" pitchFamily="2" charset="77"/>
                <a:ea typeface="Roboto" panose="02000000000000000000" pitchFamily="2" charset="0"/>
              </a:rPr>
              <a:t>Monitor performance &amp; availability</a:t>
            </a:r>
          </a:p>
          <a:p>
            <a:pPr algn="ctr">
              <a:lnSpc>
                <a:spcPts val="2260"/>
              </a:lnSpc>
            </a:pPr>
            <a:r>
              <a:rPr lang="en-GB" sz="1400" b="0" dirty="0">
                <a:latin typeface="Roboto" panose="02000000000000000000" pitchFamily="2" charset="0"/>
                <a:ea typeface="Roboto" panose="02000000000000000000" pitchFamily="2" charset="0"/>
              </a:rPr>
              <a:t>Continuously optimize your processes by diagnosing and resolving causes of operational and performance issues, including deployments.</a:t>
            </a:r>
          </a:p>
          <a:p>
            <a:pPr algn="ctr">
              <a:lnSpc>
                <a:spcPts val="2260"/>
              </a:lnSpc>
            </a:pPr>
            <a:endParaRPr lang="en-GB" sz="1400" b="0" dirty="0">
              <a:latin typeface="Roboto" panose="02000000000000000000" pitchFamily="2" charset="0"/>
              <a:ea typeface="Roboto" panose="02000000000000000000" pitchFamily="2" charset="0"/>
            </a:endParaRPr>
          </a:p>
          <a:p>
            <a:pPr algn="ctr">
              <a:lnSpc>
                <a:spcPts val="2260"/>
              </a:lnSpc>
            </a:pPr>
            <a:endParaRPr lang="en-GB" sz="1400" dirty="0">
              <a:solidFill>
                <a:srgbClr val="373737"/>
              </a:solidFill>
              <a:latin typeface="Roboto" panose="02000000000000000000" pitchFamily="2" charset="0"/>
              <a:ea typeface="Roboto" panose="02000000000000000000" pitchFamily="2" charset="0"/>
            </a:endParaRPr>
          </a:p>
          <a:p>
            <a:endParaRPr lang="en-US" dirty="0"/>
          </a:p>
        </p:txBody>
      </p:sp>
      <p:sp>
        <p:nvSpPr>
          <p:cNvPr id="5" name="TextBox 4">
            <a:extLst>
              <a:ext uri="{FF2B5EF4-FFF2-40B4-BE49-F238E27FC236}">
                <a16:creationId xmlns:a16="http://schemas.microsoft.com/office/drawing/2014/main" id="{552FABDC-FAA2-454F-AD77-5E6C4137EF7D}"/>
              </a:ext>
            </a:extLst>
          </p:cNvPr>
          <p:cNvSpPr txBox="1"/>
          <p:nvPr/>
        </p:nvSpPr>
        <p:spPr>
          <a:xfrm>
            <a:off x="0" y="548586"/>
            <a:ext cx="12192000" cy="390492"/>
          </a:xfrm>
          <a:prstGeom prst="rect">
            <a:avLst/>
          </a:prstGeom>
          <a:noFill/>
        </p:spPr>
        <p:txBody>
          <a:bodyPr wrap="square" rtlCol="0">
            <a:spAutoFit/>
          </a:bodyPr>
          <a:lstStyle/>
          <a:p>
            <a:pPr algn="ctr">
              <a:lnSpc>
                <a:spcPts val="2260"/>
              </a:lnSpc>
            </a:pPr>
            <a:r>
              <a:rPr lang="en-GB" sz="2400" b="0" dirty="0">
                <a:latin typeface="gatebase Medium" pitchFamily="2" charset="77"/>
                <a:ea typeface="Roboto Medium" pitchFamily="2" charset="0"/>
              </a:rPr>
              <a:t>What does Compliant Database DevOps look like?</a:t>
            </a:r>
          </a:p>
        </p:txBody>
      </p:sp>
      <p:pic>
        <p:nvPicPr>
          <p:cNvPr id="7" name="Graphic 6">
            <a:extLst>
              <a:ext uri="{FF2B5EF4-FFF2-40B4-BE49-F238E27FC236}">
                <a16:creationId xmlns:a16="http://schemas.microsoft.com/office/drawing/2014/main" id="{60E04367-EE82-0449-B8BD-8E5B100C8A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805" y="1117533"/>
            <a:ext cx="9423118" cy="4459633"/>
          </a:xfrm>
          <a:prstGeom prst="rect">
            <a:avLst/>
          </a:prstGeom>
        </p:spPr>
      </p:pic>
    </p:spTree>
    <p:extLst>
      <p:ext uri="{BB962C8B-B14F-4D97-AF65-F5344CB8AC3E}">
        <p14:creationId xmlns:p14="http://schemas.microsoft.com/office/powerpoint/2010/main" val="3892730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6C08C0-739C-4644-9621-36AAF5FD920C}"/>
              </a:ext>
            </a:extLst>
          </p:cNvPr>
          <p:cNvSpPr txBox="1"/>
          <p:nvPr/>
        </p:nvSpPr>
        <p:spPr>
          <a:xfrm>
            <a:off x="3040567" y="5455126"/>
            <a:ext cx="6110867" cy="1554272"/>
          </a:xfrm>
          <a:prstGeom prst="rect">
            <a:avLst/>
          </a:prstGeom>
          <a:noFill/>
        </p:spPr>
        <p:txBody>
          <a:bodyPr wrap="square" rtlCol="0">
            <a:spAutoFit/>
          </a:bodyPr>
          <a:lstStyle/>
          <a:p>
            <a:pPr algn="ctr">
              <a:lnSpc>
                <a:spcPts val="2260"/>
              </a:lnSpc>
            </a:pPr>
            <a:r>
              <a:rPr lang="en-GB" b="0" dirty="0">
                <a:solidFill>
                  <a:schemeClr val="tx2"/>
                </a:solidFill>
                <a:latin typeface="gatebase Medium" pitchFamily="2" charset="77"/>
                <a:ea typeface="Roboto" pitchFamily="2" charset="0"/>
              </a:rPr>
              <a:t>Protect and preserve data</a:t>
            </a:r>
          </a:p>
          <a:p>
            <a:pPr algn="ctr">
              <a:lnSpc>
                <a:spcPts val="2260"/>
              </a:lnSpc>
            </a:pPr>
            <a:r>
              <a:rPr lang="en-GB" sz="1400" b="0" dirty="0">
                <a:latin typeface="Roboto" pitchFamily="2" charset="0"/>
                <a:ea typeface="Roboto" pitchFamily="2" charset="0"/>
              </a:rPr>
              <a:t>Protect sensitive data as it moves through database environments.</a:t>
            </a:r>
          </a:p>
          <a:p>
            <a:pPr algn="ctr">
              <a:lnSpc>
                <a:spcPts val="2260"/>
              </a:lnSpc>
            </a:pPr>
            <a:endParaRPr lang="en-GB" sz="1400" dirty="0">
              <a:solidFill>
                <a:srgbClr val="373737"/>
              </a:solidFill>
              <a:latin typeface="Roboto" panose="02000000000000000000" pitchFamily="2" charset="0"/>
              <a:ea typeface="Roboto" panose="02000000000000000000" pitchFamily="2" charset="0"/>
            </a:endParaRPr>
          </a:p>
          <a:p>
            <a:pPr algn="ctr">
              <a:lnSpc>
                <a:spcPts val="2260"/>
              </a:lnSpc>
            </a:pPr>
            <a:endParaRPr lang="en-GB" sz="1400" dirty="0">
              <a:solidFill>
                <a:srgbClr val="373737"/>
              </a:solidFill>
              <a:latin typeface="Roboto" panose="02000000000000000000" pitchFamily="2" charset="0"/>
              <a:ea typeface="Roboto" panose="02000000000000000000" pitchFamily="2" charset="0"/>
            </a:endParaRPr>
          </a:p>
          <a:p>
            <a:pPr>
              <a:lnSpc>
                <a:spcPts val="2260"/>
              </a:lnSpc>
            </a:pPr>
            <a:endParaRPr lang="en-US" dirty="0"/>
          </a:p>
        </p:txBody>
      </p:sp>
      <p:sp>
        <p:nvSpPr>
          <p:cNvPr id="5" name="TextBox 4">
            <a:extLst>
              <a:ext uri="{FF2B5EF4-FFF2-40B4-BE49-F238E27FC236}">
                <a16:creationId xmlns:a16="http://schemas.microsoft.com/office/drawing/2014/main" id="{2D75FE61-A1A2-CE49-AFAB-831AC370E66A}"/>
              </a:ext>
            </a:extLst>
          </p:cNvPr>
          <p:cNvSpPr txBox="1"/>
          <p:nvPr/>
        </p:nvSpPr>
        <p:spPr>
          <a:xfrm>
            <a:off x="0" y="548586"/>
            <a:ext cx="12192000" cy="390492"/>
          </a:xfrm>
          <a:prstGeom prst="rect">
            <a:avLst/>
          </a:prstGeom>
          <a:noFill/>
        </p:spPr>
        <p:txBody>
          <a:bodyPr wrap="square" rtlCol="0">
            <a:spAutoFit/>
          </a:bodyPr>
          <a:lstStyle/>
          <a:p>
            <a:pPr algn="ctr">
              <a:lnSpc>
                <a:spcPts val="2260"/>
              </a:lnSpc>
            </a:pPr>
            <a:r>
              <a:rPr lang="en-GB" sz="2400" b="0" dirty="0">
                <a:latin typeface="gatebase Medium" pitchFamily="2" charset="77"/>
                <a:ea typeface="Roboto Medium" pitchFamily="2" charset="0"/>
              </a:rPr>
              <a:t>What does Compliant Database DevOps look like?</a:t>
            </a:r>
          </a:p>
        </p:txBody>
      </p:sp>
      <p:pic>
        <p:nvPicPr>
          <p:cNvPr id="7" name="Graphic 6">
            <a:extLst>
              <a:ext uri="{FF2B5EF4-FFF2-40B4-BE49-F238E27FC236}">
                <a16:creationId xmlns:a16="http://schemas.microsoft.com/office/drawing/2014/main" id="{96827DEC-9B96-EA42-8261-20F45D1628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9805" y="1117533"/>
            <a:ext cx="9423118" cy="4459633"/>
          </a:xfrm>
          <a:prstGeom prst="rect">
            <a:avLst/>
          </a:prstGeom>
        </p:spPr>
      </p:pic>
    </p:spTree>
    <p:extLst>
      <p:ext uri="{BB962C8B-B14F-4D97-AF65-F5344CB8AC3E}">
        <p14:creationId xmlns:p14="http://schemas.microsoft.com/office/powerpoint/2010/main" val="728706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438514-F795-F840-AE9C-41BD3814AEE4}"/>
              </a:ext>
            </a:extLst>
          </p:cNvPr>
          <p:cNvPicPr>
            <a:picLocks noChangeAspect="1"/>
          </p:cNvPicPr>
          <p:nvPr/>
        </p:nvPicPr>
        <p:blipFill>
          <a:blip r:embed="rId2"/>
          <a:stretch>
            <a:fillRect/>
          </a:stretch>
        </p:blipFill>
        <p:spPr>
          <a:xfrm>
            <a:off x="851002" y="2249383"/>
            <a:ext cx="1953307" cy="1692369"/>
          </a:xfrm>
          <a:prstGeom prst="rect">
            <a:avLst/>
          </a:prstGeom>
        </p:spPr>
      </p:pic>
      <p:pic>
        <p:nvPicPr>
          <p:cNvPr id="5" name="Picture 4">
            <a:extLst>
              <a:ext uri="{FF2B5EF4-FFF2-40B4-BE49-F238E27FC236}">
                <a16:creationId xmlns:a16="http://schemas.microsoft.com/office/drawing/2014/main" id="{DCDAAC1B-70CB-504F-AEFF-A5D90B7FFED3}"/>
              </a:ext>
            </a:extLst>
          </p:cNvPr>
          <p:cNvPicPr>
            <a:picLocks noChangeAspect="1"/>
          </p:cNvPicPr>
          <p:nvPr/>
        </p:nvPicPr>
        <p:blipFill>
          <a:blip r:embed="rId3"/>
          <a:stretch>
            <a:fillRect/>
          </a:stretch>
        </p:blipFill>
        <p:spPr>
          <a:xfrm>
            <a:off x="3776298" y="2084380"/>
            <a:ext cx="1886209" cy="1990584"/>
          </a:xfrm>
          <a:prstGeom prst="rect">
            <a:avLst/>
          </a:prstGeom>
        </p:spPr>
      </p:pic>
      <p:pic>
        <p:nvPicPr>
          <p:cNvPr id="6" name="Picture 5">
            <a:extLst>
              <a:ext uri="{FF2B5EF4-FFF2-40B4-BE49-F238E27FC236}">
                <a16:creationId xmlns:a16="http://schemas.microsoft.com/office/drawing/2014/main" id="{4EB4351A-3260-454D-8CEA-37994C873B80}"/>
              </a:ext>
            </a:extLst>
          </p:cNvPr>
          <p:cNvPicPr>
            <a:picLocks noChangeAspect="1"/>
          </p:cNvPicPr>
          <p:nvPr/>
        </p:nvPicPr>
        <p:blipFill>
          <a:blip r:embed="rId4"/>
          <a:stretch>
            <a:fillRect/>
          </a:stretch>
        </p:blipFill>
        <p:spPr>
          <a:xfrm>
            <a:off x="6377286" y="2331886"/>
            <a:ext cx="2467728" cy="1543262"/>
          </a:xfrm>
          <a:prstGeom prst="rect">
            <a:avLst/>
          </a:prstGeom>
        </p:spPr>
      </p:pic>
      <p:pic>
        <p:nvPicPr>
          <p:cNvPr id="7" name="Picture 6">
            <a:extLst>
              <a:ext uri="{FF2B5EF4-FFF2-40B4-BE49-F238E27FC236}">
                <a16:creationId xmlns:a16="http://schemas.microsoft.com/office/drawing/2014/main" id="{EC0367F8-9AAA-924F-A39D-6208EF438C0A}"/>
              </a:ext>
            </a:extLst>
          </p:cNvPr>
          <p:cNvPicPr>
            <a:picLocks noChangeAspect="1"/>
          </p:cNvPicPr>
          <p:nvPr/>
        </p:nvPicPr>
        <p:blipFill>
          <a:blip r:embed="rId5"/>
          <a:stretch>
            <a:fillRect/>
          </a:stretch>
        </p:blipFill>
        <p:spPr>
          <a:xfrm>
            <a:off x="9578432" y="2059628"/>
            <a:ext cx="1848932" cy="2035316"/>
          </a:xfrm>
          <a:prstGeom prst="rect">
            <a:avLst/>
          </a:prstGeom>
        </p:spPr>
      </p:pic>
      <p:sp>
        <p:nvSpPr>
          <p:cNvPr id="8" name="TextBox 7">
            <a:extLst>
              <a:ext uri="{FF2B5EF4-FFF2-40B4-BE49-F238E27FC236}">
                <a16:creationId xmlns:a16="http://schemas.microsoft.com/office/drawing/2014/main" id="{0CB324A6-158B-D043-8E53-B6130CAB7AA2}"/>
              </a:ext>
            </a:extLst>
          </p:cNvPr>
          <p:cNvSpPr txBox="1"/>
          <p:nvPr/>
        </p:nvSpPr>
        <p:spPr>
          <a:xfrm>
            <a:off x="34479" y="4281604"/>
            <a:ext cx="3586355" cy="830997"/>
          </a:xfrm>
          <a:prstGeom prst="rect">
            <a:avLst/>
          </a:prstGeom>
          <a:noFill/>
        </p:spPr>
        <p:txBody>
          <a:bodyPr wrap="square" rtlCol="0">
            <a:spAutoFit/>
          </a:bodyPr>
          <a:lstStyle/>
          <a:p>
            <a:pPr algn="ctr"/>
            <a:r>
              <a:rPr lang="en-US" sz="2800" b="0" dirty="0">
                <a:latin typeface="gatebase Medium" pitchFamily="2" charset="77"/>
                <a:ea typeface="Roboto" panose="02000000000000000000" pitchFamily="2" charset="0"/>
              </a:rPr>
              <a:t>Standardize</a:t>
            </a:r>
          </a:p>
          <a:p>
            <a:pPr algn="ctr"/>
            <a:r>
              <a:rPr lang="en-US" b="0" dirty="0">
                <a:latin typeface="Roboto" panose="02000000000000000000" pitchFamily="2" charset="0"/>
                <a:ea typeface="Roboto" panose="02000000000000000000" pitchFamily="2" charset="0"/>
              </a:rPr>
              <a:t>team-based development</a:t>
            </a:r>
          </a:p>
        </p:txBody>
      </p:sp>
      <p:sp>
        <p:nvSpPr>
          <p:cNvPr id="9" name="TextBox 8">
            <a:extLst>
              <a:ext uri="{FF2B5EF4-FFF2-40B4-BE49-F238E27FC236}">
                <a16:creationId xmlns:a16="http://schemas.microsoft.com/office/drawing/2014/main" id="{0F1CC908-63E3-D341-A7F1-63C1332EB3DD}"/>
              </a:ext>
            </a:extLst>
          </p:cNvPr>
          <p:cNvSpPr txBox="1"/>
          <p:nvPr/>
        </p:nvSpPr>
        <p:spPr>
          <a:xfrm>
            <a:off x="8709721" y="4281604"/>
            <a:ext cx="3586355" cy="830997"/>
          </a:xfrm>
          <a:prstGeom prst="rect">
            <a:avLst/>
          </a:prstGeom>
          <a:noFill/>
        </p:spPr>
        <p:txBody>
          <a:bodyPr wrap="square" rtlCol="0">
            <a:spAutoFit/>
          </a:bodyPr>
          <a:lstStyle/>
          <a:p>
            <a:pPr algn="ctr"/>
            <a:r>
              <a:rPr lang="en-US" sz="2800" b="0" dirty="0">
                <a:latin typeface="gatebase Medium" pitchFamily="2" charset="77"/>
                <a:ea typeface="Roboto" panose="02000000000000000000" pitchFamily="2" charset="0"/>
              </a:rPr>
              <a:t>Protect</a:t>
            </a:r>
            <a:r>
              <a:rPr lang="en-US" sz="2800" b="0" dirty="0">
                <a:latin typeface="Roboto" panose="02000000000000000000" pitchFamily="2" charset="0"/>
                <a:ea typeface="Roboto" panose="02000000000000000000" pitchFamily="2" charset="0"/>
              </a:rPr>
              <a:t> </a:t>
            </a:r>
          </a:p>
          <a:p>
            <a:pPr algn="ctr"/>
            <a:r>
              <a:rPr lang="en-US" b="0" dirty="0">
                <a:latin typeface="Roboto" panose="02000000000000000000" pitchFamily="2" charset="0"/>
                <a:ea typeface="Roboto" panose="02000000000000000000" pitchFamily="2" charset="0"/>
              </a:rPr>
              <a:t>and preserve data</a:t>
            </a:r>
          </a:p>
        </p:txBody>
      </p:sp>
      <p:sp>
        <p:nvSpPr>
          <p:cNvPr id="10" name="TextBox 9">
            <a:extLst>
              <a:ext uri="{FF2B5EF4-FFF2-40B4-BE49-F238E27FC236}">
                <a16:creationId xmlns:a16="http://schemas.microsoft.com/office/drawing/2014/main" id="{FDAFFC85-D8B2-2348-A78D-645BBD03DF59}"/>
              </a:ext>
            </a:extLst>
          </p:cNvPr>
          <p:cNvSpPr txBox="1"/>
          <p:nvPr/>
        </p:nvSpPr>
        <p:spPr>
          <a:xfrm>
            <a:off x="2926226" y="4281606"/>
            <a:ext cx="3586355" cy="830997"/>
          </a:xfrm>
          <a:prstGeom prst="rect">
            <a:avLst/>
          </a:prstGeom>
          <a:noFill/>
        </p:spPr>
        <p:txBody>
          <a:bodyPr wrap="square" rtlCol="0">
            <a:spAutoFit/>
          </a:bodyPr>
          <a:lstStyle/>
          <a:p>
            <a:pPr algn="ctr"/>
            <a:r>
              <a:rPr lang="en-US" sz="2800" b="0" dirty="0">
                <a:latin typeface="gatebase Medium" pitchFamily="2" charset="77"/>
                <a:ea typeface="Roboto" panose="02000000000000000000" pitchFamily="2" charset="0"/>
              </a:rPr>
              <a:t>Automate</a:t>
            </a:r>
          </a:p>
          <a:p>
            <a:pPr algn="ctr"/>
            <a:r>
              <a:rPr lang="en-US" b="0" dirty="0">
                <a:latin typeface="Roboto" panose="02000000000000000000" pitchFamily="2" charset="0"/>
                <a:ea typeface="Roboto" panose="02000000000000000000" pitchFamily="2" charset="0"/>
              </a:rPr>
              <a:t>database deployments</a:t>
            </a:r>
          </a:p>
        </p:txBody>
      </p:sp>
      <p:sp>
        <p:nvSpPr>
          <p:cNvPr id="11" name="TextBox 10">
            <a:extLst>
              <a:ext uri="{FF2B5EF4-FFF2-40B4-BE49-F238E27FC236}">
                <a16:creationId xmlns:a16="http://schemas.microsoft.com/office/drawing/2014/main" id="{6EA76C2B-CC4A-5542-9F32-ACEED174A2CC}"/>
              </a:ext>
            </a:extLst>
          </p:cNvPr>
          <p:cNvSpPr txBox="1"/>
          <p:nvPr/>
        </p:nvSpPr>
        <p:spPr>
          <a:xfrm>
            <a:off x="5817973" y="4281605"/>
            <a:ext cx="3586355" cy="830997"/>
          </a:xfrm>
          <a:prstGeom prst="rect">
            <a:avLst/>
          </a:prstGeom>
          <a:noFill/>
        </p:spPr>
        <p:txBody>
          <a:bodyPr wrap="square" rtlCol="0">
            <a:spAutoFit/>
          </a:bodyPr>
          <a:lstStyle/>
          <a:p>
            <a:pPr algn="ctr"/>
            <a:r>
              <a:rPr lang="en-US" sz="2800" b="0" dirty="0">
                <a:latin typeface="gatebase Medium" pitchFamily="2" charset="77"/>
                <a:ea typeface="Roboto" panose="02000000000000000000" pitchFamily="2" charset="0"/>
              </a:rPr>
              <a:t>Monitor</a:t>
            </a:r>
          </a:p>
          <a:p>
            <a:pPr algn="ctr"/>
            <a:r>
              <a:rPr lang="en-US" b="0" dirty="0">
                <a:latin typeface="Roboto" panose="02000000000000000000" pitchFamily="2" charset="0"/>
                <a:ea typeface="Roboto" panose="02000000000000000000" pitchFamily="2" charset="0"/>
              </a:rPr>
              <a:t>performance &amp; availability</a:t>
            </a:r>
          </a:p>
        </p:txBody>
      </p:sp>
      <p:sp>
        <p:nvSpPr>
          <p:cNvPr id="2" name="Title 1">
            <a:extLst>
              <a:ext uri="{FF2B5EF4-FFF2-40B4-BE49-F238E27FC236}">
                <a16:creationId xmlns:a16="http://schemas.microsoft.com/office/drawing/2014/main" id="{0559BE95-B144-6A49-9223-AA8AED0E6722}"/>
              </a:ext>
            </a:extLst>
          </p:cNvPr>
          <p:cNvSpPr>
            <a:spLocks noGrp="1"/>
          </p:cNvSpPr>
          <p:nvPr>
            <p:ph type="title"/>
          </p:nvPr>
        </p:nvSpPr>
        <p:spPr>
          <a:xfrm>
            <a:off x="1085850" y="365125"/>
            <a:ext cx="10020300" cy="1325563"/>
          </a:xfrm>
        </p:spPr>
        <p:txBody>
          <a:bodyPr/>
          <a:lstStyle/>
          <a:p>
            <a:pPr algn="ctr"/>
            <a:r>
              <a:rPr lang="en-US" dirty="0"/>
              <a:t>Compliant Database DevOps</a:t>
            </a:r>
          </a:p>
        </p:txBody>
      </p:sp>
    </p:spTree>
    <p:extLst>
      <p:ext uri="{BB962C8B-B14F-4D97-AF65-F5344CB8AC3E}">
        <p14:creationId xmlns:p14="http://schemas.microsoft.com/office/powerpoint/2010/main" val="2750840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837D5-2B8B-F346-8B4A-1E3AE6CA6E73}"/>
              </a:ext>
            </a:extLst>
          </p:cNvPr>
          <p:cNvSpPr>
            <a:spLocks noGrp="1"/>
          </p:cNvSpPr>
          <p:nvPr>
            <p:ph type="ctrTitle"/>
          </p:nvPr>
        </p:nvSpPr>
        <p:spPr>
          <a:xfrm>
            <a:off x="1219200" y="1771811"/>
            <a:ext cx="9753600" cy="2387600"/>
          </a:xfrm>
        </p:spPr>
        <p:txBody>
          <a:bodyPr/>
          <a:lstStyle/>
          <a:p>
            <a:r>
              <a:rPr lang="en-US" dirty="0"/>
              <a:t>Tables and Charts</a:t>
            </a:r>
          </a:p>
        </p:txBody>
      </p:sp>
    </p:spTree>
    <p:extLst>
      <p:ext uri="{BB962C8B-B14F-4D97-AF65-F5344CB8AC3E}">
        <p14:creationId xmlns:p14="http://schemas.microsoft.com/office/powerpoint/2010/main" val="3062236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32C6-B8DD-1641-9890-A9419EAE0587}"/>
              </a:ext>
            </a:extLst>
          </p:cNvPr>
          <p:cNvSpPr>
            <a:spLocks noGrp="1"/>
          </p:cNvSpPr>
          <p:nvPr>
            <p:ph type="title"/>
          </p:nvPr>
        </p:nvSpPr>
        <p:spPr/>
        <p:txBody>
          <a:bodyPr>
            <a:normAutofit/>
          </a:bodyPr>
          <a:lstStyle/>
          <a:p>
            <a:pPr marL="0" indent="0">
              <a:buNone/>
            </a:pPr>
            <a:r>
              <a:rPr lang="en-US" sz="4000" dirty="0">
                <a:solidFill>
                  <a:schemeClr val="tx1"/>
                </a:solidFill>
                <a:ea typeface="Roboto" panose="02000000000000000000" pitchFamily="2" charset="0"/>
              </a:rPr>
              <a:t>Set this template as your default</a:t>
            </a:r>
          </a:p>
        </p:txBody>
      </p:sp>
      <p:sp>
        <p:nvSpPr>
          <p:cNvPr id="3" name="Subtitle 2">
            <a:extLst>
              <a:ext uri="{FF2B5EF4-FFF2-40B4-BE49-F238E27FC236}">
                <a16:creationId xmlns:a16="http://schemas.microsoft.com/office/drawing/2014/main" id="{50C926E9-6756-B440-85FE-5832FF9745B7}"/>
              </a:ext>
            </a:extLst>
          </p:cNvPr>
          <p:cNvSpPr>
            <a:spLocks noGrp="1"/>
          </p:cNvSpPr>
          <p:nvPr>
            <p:ph idx="1"/>
          </p:nvPr>
        </p:nvSpPr>
        <p:spPr>
          <a:xfrm>
            <a:off x="838200" y="1697762"/>
            <a:ext cx="3886200" cy="4360138"/>
          </a:xfrm>
        </p:spPr>
        <p:txBody>
          <a:bodyPr>
            <a:normAutofit fontScale="77500" lnSpcReduction="20000"/>
          </a:bodyPr>
          <a:lstStyle/>
          <a:p>
            <a:pPr marL="514350" indent="-514350" algn="l">
              <a:buFont typeface="+mj-lt"/>
              <a:buAutoNum type="arabicPeriod"/>
            </a:pPr>
            <a:r>
              <a:rPr lang="en-US" dirty="0">
                <a:solidFill>
                  <a:srgbClr val="373737"/>
                </a:solidFill>
              </a:rPr>
              <a:t>Go to </a:t>
            </a:r>
            <a:r>
              <a:rPr lang="en-US" dirty="0">
                <a:solidFill>
                  <a:srgbClr val="373737"/>
                </a:solidFill>
                <a:latin typeface="Roboto Medium" panose="02000000000000000000" pitchFamily="2" charset="0"/>
                <a:ea typeface="Roboto Medium" panose="02000000000000000000" pitchFamily="2" charset="0"/>
              </a:rPr>
              <a:t>Design &gt; Themes </a:t>
            </a:r>
            <a:r>
              <a:rPr lang="en-US" dirty="0">
                <a:solidFill>
                  <a:srgbClr val="373737"/>
                </a:solidFill>
              </a:rPr>
              <a:t>and choose “Save Current theme” </a:t>
            </a:r>
          </a:p>
          <a:p>
            <a:pPr marL="514350" indent="-514350">
              <a:buFont typeface="+mj-lt"/>
              <a:buAutoNum type="arabicPeriod"/>
            </a:pPr>
            <a:r>
              <a:rPr lang="en-US" dirty="0">
                <a:solidFill>
                  <a:srgbClr val="373737"/>
                </a:solidFill>
              </a:rPr>
              <a:t>Name the theme </a:t>
            </a:r>
            <a:r>
              <a:rPr lang="en-US" dirty="0">
                <a:solidFill>
                  <a:srgbClr val="373737"/>
                </a:solidFill>
                <a:latin typeface="Roboto Medium" panose="02000000000000000000" pitchFamily="2" charset="0"/>
                <a:ea typeface="Roboto Medium" panose="02000000000000000000" pitchFamily="2" charset="0"/>
              </a:rPr>
              <a:t>Redgate theme v2.thmx </a:t>
            </a:r>
            <a:r>
              <a:rPr lang="en-US" dirty="0">
                <a:solidFill>
                  <a:srgbClr val="373737"/>
                </a:solidFill>
              </a:rPr>
              <a:t>then save it</a:t>
            </a:r>
          </a:p>
          <a:p>
            <a:pPr marL="514350" indent="-514350">
              <a:buFont typeface="+mj-lt"/>
              <a:buAutoNum type="arabicPeriod"/>
            </a:pPr>
            <a:r>
              <a:rPr lang="en-US" dirty="0">
                <a:solidFill>
                  <a:srgbClr val="373737"/>
                </a:solidFill>
              </a:rPr>
              <a:t>Go back to </a:t>
            </a:r>
            <a:r>
              <a:rPr lang="en-US" dirty="0">
                <a:solidFill>
                  <a:srgbClr val="373737"/>
                </a:solidFill>
                <a:latin typeface="Roboto Medium" panose="02000000000000000000" pitchFamily="2" charset="0"/>
                <a:ea typeface="Roboto Medium" panose="02000000000000000000" pitchFamily="2" charset="0"/>
              </a:rPr>
              <a:t>Design &gt; Themes &gt; Custom</a:t>
            </a:r>
          </a:p>
          <a:p>
            <a:pPr marL="0" indent="0">
              <a:buNone/>
            </a:pPr>
            <a:endParaRPr lang="en-US" dirty="0">
              <a:solidFill>
                <a:schemeClr val="bg2"/>
              </a:solidFill>
              <a:latin typeface="Roboto Medium" panose="02000000000000000000" pitchFamily="2" charset="0"/>
              <a:ea typeface="Roboto Medium" panose="02000000000000000000" pitchFamily="2" charset="0"/>
            </a:endParaRPr>
          </a:p>
          <a:p>
            <a:pPr marL="514350" indent="-514350" algn="l">
              <a:buFont typeface="+mj-lt"/>
              <a:buAutoNum type="arabicPeriod"/>
            </a:pPr>
            <a:endParaRPr lang="en-US" dirty="0">
              <a:solidFill>
                <a:schemeClr val="bg2"/>
              </a:solidFill>
            </a:endParaRPr>
          </a:p>
        </p:txBody>
      </p:sp>
      <p:pic>
        <p:nvPicPr>
          <p:cNvPr id="7" name="Picture 6" descr="Graphical user interface, application, PowerPoint&#10;&#10;Description automatically generated">
            <a:extLst>
              <a:ext uri="{FF2B5EF4-FFF2-40B4-BE49-F238E27FC236}">
                <a16:creationId xmlns:a16="http://schemas.microsoft.com/office/drawing/2014/main" id="{6930FC27-2065-2B40-B84A-9BC0E0EC1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1902354"/>
            <a:ext cx="6096000" cy="3053292"/>
          </a:xfrm>
          <a:prstGeom prst="rect">
            <a:avLst/>
          </a:prstGeom>
        </p:spPr>
      </p:pic>
    </p:spTree>
    <p:extLst>
      <p:ext uri="{BB962C8B-B14F-4D97-AF65-F5344CB8AC3E}">
        <p14:creationId xmlns:p14="http://schemas.microsoft.com/office/powerpoint/2010/main" val="1432569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C3DDE17-334E-D04F-85CF-07B131387F9D}"/>
              </a:ext>
            </a:extLst>
          </p:cNvPr>
          <p:cNvGraphicFramePr>
            <a:graphicFrameLocks noGrp="1"/>
          </p:cNvGraphicFramePr>
          <p:nvPr>
            <p:extLst>
              <p:ext uri="{D42A27DB-BD31-4B8C-83A1-F6EECF244321}">
                <p14:modId xmlns:p14="http://schemas.microsoft.com/office/powerpoint/2010/main" val="4067115287"/>
              </p:ext>
            </p:extLst>
          </p:nvPr>
        </p:nvGraphicFramePr>
        <p:xfrm>
          <a:off x="741404" y="1392638"/>
          <a:ext cx="10713308" cy="3937648"/>
        </p:xfrm>
        <a:graphic>
          <a:graphicData uri="http://schemas.openxmlformats.org/drawingml/2006/table">
            <a:tbl>
              <a:tblPr firstRow="1" bandRow="1">
                <a:tableStyleId>{5C22544A-7EE6-4342-B048-85BDC9FD1C3A}</a:tableStyleId>
              </a:tblPr>
              <a:tblGrid>
                <a:gridCol w="4005262">
                  <a:extLst>
                    <a:ext uri="{9D8B030D-6E8A-4147-A177-3AD203B41FA5}">
                      <a16:colId xmlns:a16="http://schemas.microsoft.com/office/drawing/2014/main" val="3717112733"/>
                    </a:ext>
                  </a:extLst>
                </a:gridCol>
                <a:gridCol w="2866095">
                  <a:extLst>
                    <a:ext uri="{9D8B030D-6E8A-4147-A177-3AD203B41FA5}">
                      <a16:colId xmlns:a16="http://schemas.microsoft.com/office/drawing/2014/main" val="2208167218"/>
                    </a:ext>
                  </a:extLst>
                </a:gridCol>
                <a:gridCol w="2082206">
                  <a:extLst>
                    <a:ext uri="{9D8B030D-6E8A-4147-A177-3AD203B41FA5}">
                      <a16:colId xmlns:a16="http://schemas.microsoft.com/office/drawing/2014/main" val="576277897"/>
                    </a:ext>
                  </a:extLst>
                </a:gridCol>
                <a:gridCol w="1759745">
                  <a:extLst>
                    <a:ext uri="{9D8B030D-6E8A-4147-A177-3AD203B41FA5}">
                      <a16:colId xmlns:a16="http://schemas.microsoft.com/office/drawing/2014/main" val="2977777389"/>
                    </a:ext>
                  </a:extLst>
                </a:gridCol>
              </a:tblGrid>
              <a:tr h="549578">
                <a:tc>
                  <a:txBody>
                    <a:bodyPr/>
                    <a:lstStyle/>
                    <a:p>
                      <a:pPr algn="ctr"/>
                      <a:r>
                        <a:rPr lang="en-GB" sz="2000" b="0" dirty="0">
                          <a:latin typeface="Roboto Medium" pitchFamily="2" charset="0"/>
                          <a:ea typeface="Roboto Medium" pitchFamily="2" charset="0"/>
                        </a:rPr>
                        <a:t>Tool</a:t>
                      </a:r>
                    </a:p>
                  </a:txBody>
                  <a:tcPr anchor="ctr">
                    <a:lnR w="381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rgbClr val="CC0000"/>
                    </a:solidFill>
                  </a:tcPr>
                </a:tc>
                <a:tc>
                  <a:txBody>
                    <a:bodyPr/>
                    <a:lstStyle/>
                    <a:p>
                      <a:pPr algn="ctr"/>
                      <a:r>
                        <a:rPr lang="en-GB" sz="2000" b="0" dirty="0">
                          <a:latin typeface="Roboto Medium" pitchFamily="2" charset="0"/>
                          <a:ea typeface="Roboto Medium" pitchFamily="2" charset="0"/>
                        </a:rPr>
                        <a:t>Existing licenses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rgbClr val="CC0000"/>
                    </a:solidFill>
                  </a:tcPr>
                </a:tc>
                <a:tc>
                  <a:txBody>
                    <a:bodyPr/>
                    <a:lstStyle/>
                    <a:p>
                      <a:pPr algn="ctr"/>
                      <a:r>
                        <a:rPr lang="en-GB" sz="2000" b="0" dirty="0">
                          <a:latin typeface="Roboto Medium" pitchFamily="2" charset="0"/>
                          <a:ea typeface="Roboto Medium" pitchFamily="2" charset="0"/>
                        </a:rPr>
                        <a:t>Total needed</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solidFill>
                      <a:srgbClr val="CC0000"/>
                    </a:solidFill>
                  </a:tcPr>
                </a:tc>
                <a:tc>
                  <a:txBody>
                    <a:bodyPr/>
                    <a:lstStyle/>
                    <a:p>
                      <a:pPr algn="ctr"/>
                      <a:r>
                        <a:rPr lang="en-GB" sz="2000" b="0" dirty="0">
                          <a:latin typeface="Roboto Medium" pitchFamily="2" charset="0"/>
                          <a:ea typeface="Roboto Medium" pitchFamily="2" charset="0"/>
                        </a:rPr>
                        <a:t>Shortfall</a:t>
                      </a:r>
                    </a:p>
                  </a:txBody>
                  <a:tcPr anchor="ctr">
                    <a:lnL w="38100" cap="flat" cmpd="sng" algn="ctr">
                      <a:solidFill>
                        <a:schemeClr val="bg1"/>
                      </a:solidFill>
                      <a:prstDash val="solid"/>
                      <a:round/>
                      <a:headEnd type="none" w="med" len="med"/>
                      <a:tailEnd type="none" w="med" len="med"/>
                    </a:lnL>
                    <a:lnB w="12700" cap="flat" cmpd="sng" algn="ctr">
                      <a:noFill/>
                      <a:prstDash val="solid"/>
                      <a:round/>
                      <a:headEnd type="none" w="med" len="med"/>
                      <a:tailEnd type="none" w="med" len="med"/>
                    </a:lnB>
                    <a:solidFill>
                      <a:srgbClr val="CC0000"/>
                    </a:solidFill>
                  </a:tcPr>
                </a:tc>
                <a:extLst>
                  <a:ext uri="{0D108BD9-81ED-4DB2-BD59-A6C34878D82A}">
                    <a16:rowId xmlns:a16="http://schemas.microsoft.com/office/drawing/2014/main" val="2404116113"/>
                  </a:ext>
                </a:extLst>
              </a:tr>
              <a:tr h="677614">
                <a:tc>
                  <a:txBody>
                    <a:bodyPr/>
                    <a:lstStyle/>
                    <a:p>
                      <a:pPr algn="l"/>
                      <a:r>
                        <a:rPr lang="en-US" sz="2000" dirty="0">
                          <a:solidFill>
                            <a:srgbClr val="CC0000"/>
                          </a:solidFill>
                          <a:latin typeface="Roboto Medium" pitchFamily="2" charset="0"/>
                          <a:ea typeface="Roboto Medium" pitchFamily="2" charset="0"/>
                        </a:rPr>
                        <a:t>SQL Toolbelt</a:t>
                      </a:r>
                      <a:endParaRPr lang="en-GB" sz="2000" dirty="0">
                        <a:solidFill>
                          <a:srgbClr val="CC0000"/>
                        </a:solidFill>
                        <a:latin typeface="Roboto Medium" pitchFamily="2" charset="0"/>
                        <a:ea typeface="Roboto Medium"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81</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170</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89</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7216902"/>
                  </a:ext>
                </a:extLst>
              </a:tr>
              <a:tr h="677614">
                <a:tc>
                  <a:txBody>
                    <a:bodyPr/>
                    <a:lstStyle/>
                    <a:p>
                      <a:pPr algn="l"/>
                      <a:r>
                        <a:rPr lang="en-US" sz="2000" dirty="0">
                          <a:solidFill>
                            <a:srgbClr val="CC0000"/>
                          </a:solidFill>
                          <a:latin typeface="Roboto Medium" pitchFamily="2" charset="0"/>
                          <a:ea typeface="Roboto Medium" pitchFamily="2" charset="0"/>
                        </a:rPr>
                        <a:t>SQL Monitor (provision)</a:t>
                      </a:r>
                      <a:endParaRPr lang="en-GB" sz="2000" dirty="0">
                        <a:solidFill>
                          <a:srgbClr val="CC0000"/>
                        </a:solidFill>
                        <a:latin typeface="Roboto Medium" pitchFamily="2" charset="0"/>
                        <a:ea typeface="Roboto Medium"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154</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514</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360</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5162426"/>
                  </a:ext>
                </a:extLst>
              </a:tr>
              <a:tr h="677614">
                <a:tc>
                  <a:txBody>
                    <a:bodyPr/>
                    <a:lstStyle/>
                    <a:p>
                      <a:pPr algn="l"/>
                      <a:r>
                        <a:rPr lang="en-US" sz="2000" dirty="0">
                          <a:solidFill>
                            <a:srgbClr val="CC0000"/>
                          </a:solidFill>
                          <a:latin typeface="Roboto Medium" pitchFamily="2" charset="0"/>
                          <a:ea typeface="Roboto Medium" pitchFamily="2" charset="0"/>
                        </a:rPr>
                        <a:t>SQL Monitor (non-production)</a:t>
                      </a:r>
                      <a:endParaRPr lang="en-GB" sz="2000" dirty="0">
                        <a:solidFill>
                          <a:srgbClr val="CC0000"/>
                        </a:solidFill>
                        <a:latin typeface="Roboto Medium" pitchFamily="2" charset="0"/>
                        <a:ea typeface="Roboto Medium"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0</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214</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214</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30504977"/>
                  </a:ext>
                </a:extLst>
              </a:tr>
              <a:tr h="677614">
                <a:tc>
                  <a:txBody>
                    <a:bodyPr/>
                    <a:lstStyle/>
                    <a:p>
                      <a:pPr algn="l"/>
                      <a:r>
                        <a:rPr lang="en-US" sz="2000" dirty="0">
                          <a:solidFill>
                            <a:srgbClr val="CC0000"/>
                          </a:solidFill>
                          <a:latin typeface="Roboto Medium" pitchFamily="2" charset="0"/>
                          <a:ea typeface="Roboto Medium" pitchFamily="2" charset="0"/>
                        </a:rPr>
                        <a:t>Deployment Suite for Oracle</a:t>
                      </a:r>
                      <a:endParaRPr lang="en-GB" sz="2000" dirty="0">
                        <a:solidFill>
                          <a:srgbClr val="CC0000"/>
                        </a:solidFill>
                        <a:latin typeface="Roboto Medium" pitchFamily="2" charset="0"/>
                        <a:ea typeface="Roboto Medium"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0</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5</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5</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15740872"/>
                  </a:ext>
                </a:extLst>
              </a:tr>
              <a:tr h="677614">
                <a:tc>
                  <a:txBody>
                    <a:bodyPr/>
                    <a:lstStyle/>
                    <a:p>
                      <a:pPr algn="l"/>
                      <a:r>
                        <a:rPr lang="en-US" sz="2000" dirty="0">
                          <a:solidFill>
                            <a:srgbClr val="CC0000"/>
                          </a:solidFill>
                          <a:latin typeface="Roboto Medium" pitchFamily="2" charset="0"/>
                          <a:ea typeface="Roboto Medium" pitchFamily="2" charset="0"/>
                        </a:rPr>
                        <a:t>SQL Provision</a:t>
                      </a:r>
                      <a:endParaRPr lang="en-GB" sz="2000" dirty="0">
                        <a:solidFill>
                          <a:srgbClr val="CC0000"/>
                        </a:solidFill>
                        <a:latin typeface="Roboto Medium" pitchFamily="2" charset="0"/>
                        <a:ea typeface="Roboto Medium"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20</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30</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solidFill>
                            <a:schemeClr val="bg2">
                              <a:lumMod val="10000"/>
                            </a:schemeClr>
                          </a:solidFill>
                          <a:latin typeface="Roboto regular" pitchFamily="2" charset="0"/>
                          <a:ea typeface="Roboto regular" pitchFamily="2" charset="0"/>
                        </a:rPr>
                        <a:t>10TB</a:t>
                      </a:r>
                      <a:endParaRPr lang="en-GB" dirty="0">
                        <a:solidFill>
                          <a:schemeClr val="bg2">
                            <a:lumMod val="10000"/>
                          </a:schemeClr>
                        </a:solidFill>
                        <a:latin typeface="Roboto regular" pitchFamily="2" charset="0"/>
                        <a:ea typeface="Roboto regular" pitchFamily="2"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bg1">
                          <a:lumMod val="85000"/>
                        </a:schemeClr>
                      </a:solidFill>
                      <a:prstDash val="solid"/>
                      <a:round/>
                      <a:headEnd type="none" w="med" len="med"/>
                      <a:tailEnd type="none" w="med" len="med"/>
                    </a:lnT>
                    <a:lnB w="285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2620508"/>
                  </a:ext>
                </a:extLst>
              </a:tr>
            </a:tbl>
          </a:graphicData>
        </a:graphic>
      </p:graphicFrame>
    </p:spTree>
    <p:extLst>
      <p:ext uri="{BB962C8B-B14F-4D97-AF65-F5344CB8AC3E}">
        <p14:creationId xmlns:p14="http://schemas.microsoft.com/office/powerpoint/2010/main" val="1914028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CFFCAC1-A633-384B-9F96-C74371857348}"/>
              </a:ext>
            </a:extLst>
          </p:cNvPr>
          <p:cNvGraphicFramePr/>
          <p:nvPr>
            <p:extLst>
              <p:ext uri="{D42A27DB-BD31-4B8C-83A1-F6EECF244321}">
                <p14:modId xmlns:p14="http://schemas.microsoft.com/office/powerpoint/2010/main" val="1637252815"/>
              </p:ext>
            </p:extLst>
          </p:nvPr>
        </p:nvGraphicFramePr>
        <p:xfrm>
          <a:off x="572140" y="792918"/>
          <a:ext cx="11082039" cy="50230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20120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441645F-5BB6-3045-81FB-A0B68CE98465}"/>
              </a:ext>
            </a:extLst>
          </p:cNvPr>
          <p:cNvGraphicFramePr/>
          <p:nvPr>
            <p:extLst>
              <p:ext uri="{D42A27DB-BD31-4B8C-83A1-F6EECF244321}">
                <p14:modId xmlns:p14="http://schemas.microsoft.com/office/powerpoint/2010/main" val="964202987"/>
              </p:ext>
            </p:extLst>
          </p:nvPr>
        </p:nvGraphicFramePr>
        <p:xfrm>
          <a:off x="572140" y="757343"/>
          <a:ext cx="11082039" cy="51387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31406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634238A-878D-2246-BC29-49A2C626D9A4}"/>
              </a:ext>
            </a:extLst>
          </p:cNvPr>
          <p:cNvGraphicFramePr/>
          <p:nvPr>
            <p:extLst>
              <p:ext uri="{D42A27DB-BD31-4B8C-83A1-F6EECF244321}">
                <p14:modId xmlns:p14="http://schemas.microsoft.com/office/powerpoint/2010/main" val="2924594841"/>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11115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E246CCAD-F297-074B-AAAE-C1535C29AF5E}"/>
              </a:ext>
            </a:extLst>
          </p:cNvPr>
          <p:cNvGraphicFramePr/>
          <p:nvPr>
            <p:extLst>
              <p:ext uri="{D42A27DB-BD31-4B8C-83A1-F6EECF244321}">
                <p14:modId xmlns:p14="http://schemas.microsoft.com/office/powerpoint/2010/main" val="309672002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2033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CA40E939-A7C0-DB45-8B8E-D9083E7FFE33}"/>
              </a:ext>
            </a:extLst>
          </p:cNvPr>
          <p:cNvGraphicFramePr/>
          <p:nvPr>
            <p:extLst>
              <p:ext uri="{D42A27DB-BD31-4B8C-83A1-F6EECF244321}">
                <p14:modId xmlns:p14="http://schemas.microsoft.com/office/powerpoint/2010/main" val="225636794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4687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32C6-B8DD-1641-9890-A9419EAE0587}"/>
              </a:ext>
            </a:extLst>
          </p:cNvPr>
          <p:cNvSpPr>
            <a:spLocks noGrp="1"/>
          </p:cNvSpPr>
          <p:nvPr>
            <p:ph type="title"/>
          </p:nvPr>
        </p:nvSpPr>
        <p:spPr/>
        <p:txBody>
          <a:bodyPr>
            <a:normAutofit/>
          </a:bodyPr>
          <a:lstStyle/>
          <a:p>
            <a:pPr marL="0" indent="0">
              <a:buNone/>
            </a:pPr>
            <a:r>
              <a:rPr lang="en-US" sz="4000" dirty="0">
                <a:solidFill>
                  <a:schemeClr val="tx1"/>
                </a:solidFill>
                <a:ea typeface="Roboto" panose="02000000000000000000" pitchFamily="2" charset="0"/>
              </a:rPr>
              <a:t>Set this template as your default</a:t>
            </a:r>
          </a:p>
        </p:txBody>
      </p:sp>
      <p:sp>
        <p:nvSpPr>
          <p:cNvPr id="3" name="Subtitle 2">
            <a:extLst>
              <a:ext uri="{FF2B5EF4-FFF2-40B4-BE49-F238E27FC236}">
                <a16:creationId xmlns:a16="http://schemas.microsoft.com/office/drawing/2014/main" id="{50C926E9-6756-B440-85FE-5832FF9745B7}"/>
              </a:ext>
            </a:extLst>
          </p:cNvPr>
          <p:cNvSpPr>
            <a:spLocks noGrp="1"/>
          </p:cNvSpPr>
          <p:nvPr>
            <p:ph idx="1"/>
          </p:nvPr>
        </p:nvSpPr>
        <p:spPr>
          <a:xfrm>
            <a:off x="838199" y="1697762"/>
            <a:ext cx="4167753" cy="4360138"/>
          </a:xfrm>
        </p:spPr>
        <p:txBody>
          <a:bodyPr>
            <a:normAutofit fontScale="77500" lnSpcReduction="20000"/>
          </a:bodyPr>
          <a:lstStyle/>
          <a:p>
            <a:pPr marL="514350" indent="-514350">
              <a:buFont typeface="+mj-lt"/>
              <a:buAutoNum type="arabicPeriod" startAt="4"/>
            </a:pPr>
            <a:r>
              <a:rPr lang="en-US" dirty="0">
                <a:solidFill>
                  <a:srgbClr val="373737"/>
                </a:solidFill>
              </a:rPr>
              <a:t>Right click the theme you just saved and choose </a:t>
            </a:r>
            <a:r>
              <a:rPr lang="en-US" dirty="0">
                <a:solidFill>
                  <a:srgbClr val="373737"/>
                </a:solidFill>
                <a:latin typeface="Roboto Medium" panose="02000000000000000000" pitchFamily="2" charset="0"/>
                <a:ea typeface="Roboto Medium" panose="02000000000000000000" pitchFamily="2" charset="0"/>
              </a:rPr>
              <a:t>“Set as Default Theme”</a:t>
            </a:r>
          </a:p>
          <a:p>
            <a:pPr marL="514350" indent="-514350">
              <a:buFont typeface="+mj-lt"/>
              <a:buAutoNum type="arabicPeriod" startAt="4"/>
            </a:pPr>
            <a:r>
              <a:rPr lang="en-US" dirty="0">
                <a:solidFill>
                  <a:srgbClr val="373737"/>
                </a:solidFill>
              </a:rPr>
              <a:t>Open a blank presentation in PowerPoint, you’ll see the default Redgate template</a:t>
            </a:r>
          </a:p>
          <a:p>
            <a:endParaRPr lang="en-US" dirty="0"/>
          </a:p>
          <a:p>
            <a:pPr marL="0" indent="0">
              <a:buNone/>
            </a:pPr>
            <a:endParaRPr lang="en-US" dirty="0">
              <a:solidFill>
                <a:schemeClr val="bg2"/>
              </a:solidFill>
            </a:endParaRPr>
          </a:p>
          <a:p>
            <a:pPr marL="514350" indent="-514350" algn="l">
              <a:buFont typeface="+mj-lt"/>
              <a:buAutoNum type="arabicPeriod"/>
            </a:pPr>
            <a:endParaRPr lang="en-US" dirty="0">
              <a:solidFill>
                <a:schemeClr val="bg2"/>
              </a:solidFill>
            </a:endParaRPr>
          </a:p>
        </p:txBody>
      </p:sp>
      <p:pic>
        <p:nvPicPr>
          <p:cNvPr id="5" name="Picture 4" descr="Graphical user interface, application&#10;&#10;Description automatically generated">
            <a:extLst>
              <a:ext uri="{FF2B5EF4-FFF2-40B4-BE49-F238E27FC236}">
                <a16:creationId xmlns:a16="http://schemas.microsoft.com/office/drawing/2014/main" id="{3E5344F7-6C60-E047-A477-12EC930904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893029"/>
            <a:ext cx="6096000" cy="2985127"/>
          </a:xfrm>
          <a:prstGeom prst="rect">
            <a:avLst/>
          </a:prstGeom>
        </p:spPr>
      </p:pic>
    </p:spTree>
    <p:extLst>
      <p:ext uri="{BB962C8B-B14F-4D97-AF65-F5344CB8AC3E}">
        <p14:creationId xmlns:p14="http://schemas.microsoft.com/office/powerpoint/2010/main" val="3841899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AAE5-D0DB-E84E-A3F3-6A516460E698}"/>
              </a:ext>
            </a:extLst>
          </p:cNvPr>
          <p:cNvSpPr>
            <a:spLocks noGrp="1"/>
          </p:cNvSpPr>
          <p:nvPr>
            <p:ph type="ctrTitle"/>
          </p:nvPr>
        </p:nvSpPr>
        <p:spPr>
          <a:xfrm>
            <a:off x="1181100" y="1771811"/>
            <a:ext cx="9753600" cy="2387600"/>
          </a:xfrm>
        </p:spPr>
        <p:txBody>
          <a:bodyPr/>
          <a:lstStyle/>
          <a:p>
            <a:r>
              <a:rPr lang="en-US" dirty="0"/>
              <a:t>Page layout examples</a:t>
            </a:r>
          </a:p>
        </p:txBody>
      </p:sp>
    </p:spTree>
    <p:extLst>
      <p:ext uri="{BB962C8B-B14F-4D97-AF65-F5344CB8AC3E}">
        <p14:creationId xmlns:p14="http://schemas.microsoft.com/office/powerpoint/2010/main" val="1468408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676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1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This is the title of this presentation</a:t>
            </a:r>
          </a:p>
        </p:txBody>
      </p:sp>
      <p:sp>
        <p:nvSpPr>
          <p:cNvPr id="3" name="Subtitle 2"/>
          <p:cNvSpPr>
            <a:spLocks noGrp="1"/>
          </p:cNvSpPr>
          <p:nvPr>
            <p:ph type="subTitle" idx="1"/>
          </p:nvPr>
        </p:nvSpPr>
        <p:spPr/>
        <p:txBody>
          <a:bodyPr/>
          <a:lstStyle/>
          <a:p>
            <a:r>
              <a:rPr lang="en-US" dirty="0"/>
              <a:t>Name goes here</a:t>
            </a:r>
          </a:p>
        </p:txBody>
      </p:sp>
    </p:spTree>
    <p:extLst>
      <p:ext uri="{BB962C8B-B14F-4D97-AF65-F5344CB8AC3E}">
        <p14:creationId xmlns:p14="http://schemas.microsoft.com/office/powerpoint/2010/main" val="2033673674"/>
      </p:ext>
    </p:extLst>
  </p:cSld>
  <p:clrMapOvr>
    <a:masterClrMapping/>
  </p:clrMapOvr>
</p:sld>
</file>

<file path=ppt/theme/theme1.xml><?xml version="1.0" encoding="utf-8"?>
<a:theme xmlns:a="http://schemas.openxmlformats.org/drawingml/2006/main" name="Redgate theme v2">
  <a:themeElements>
    <a:clrScheme name="Redgate color theme v2">
      <a:dk1>
        <a:srgbClr val="373737"/>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Roboto" panose="02000000000000000000" pitchFamily="2"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8902</TotalTime>
  <Words>668</Words>
  <Application>Microsoft Macintosh PowerPoint</Application>
  <PresentationFormat>Widescreen</PresentationFormat>
  <Paragraphs>208</Paragraphs>
  <Slides>45</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Roboto Medium</vt:lpstr>
      <vt:lpstr>gatebase Medium</vt:lpstr>
      <vt:lpstr>Roboto</vt:lpstr>
      <vt:lpstr>Roboto Regular</vt:lpstr>
      <vt:lpstr>Calibri Light</vt:lpstr>
      <vt:lpstr>Roboto Regular</vt:lpstr>
      <vt:lpstr>Calibri</vt:lpstr>
      <vt:lpstr>Roboto Bold</vt:lpstr>
      <vt:lpstr>Redgate theme v2</vt:lpstr>
      <vt:lpstr>Redgate PowerPoint template </vt:lpstr>
      <vt:lpstr>Redgate PowerPoint template</vt:lpstr>
      <vt:lpstr>Contents</vt:lpstr>
      <vt:lpstr>Set this template as your default</vt:lpstr>
      <vt:lpstr>Set this template as your default</vt:lpstr>
      <vt:lpstr>Page layout examples</vt:lpstr>
      <vt:lpstr>PowerPoint Presentation</vt:lpstr>
      <vt:lpstr>PowerPoint Presentation</vt:lpstr>
      <vt:lpstr>This is the title of this presentation</vt:lpstr>
      <vt:lpstr>Title of a page</vt:lpstr>
      <vt:lpstr>Standard slide layout</vt:lpstr>
      <vt:lpstr>Slide with an image</vt:lpstr>
      <vt:lpstr>Slide with an image on the left</vt:lpstr>
      <vt:lpstr>Slide with an image</vt:lpstr>
      <vt:lpstr>Three images</vt:lpstr>
      <vt:lpstr>Slide with space for a graphic or image</vt:lpstr>
      <vt:lpstr>“A quote from someone great can go right here.”</vt:lpstr>
      <vt:lpstr>A different section breaker slide here</vt:lpstr>
      <vt:lpstr>A subtle section breaker slide</vt:lpstr>
      <vt:lpstr>About Redgate</vt:lpstr>
      <vt:lpstr>Logos and icons</vt:lpstr>
      <vt:lpstr>PowerPoint Presentation</vt:lpstr>
      <vt:lpstr>PowerPoint Presentation</vt:lpstr>
      <vt:lpstr>PowerPoint Presentation</vt:lpstr>
      <vt:lpstr>Icons</vt:lpstr>
      <vt:lpstr>Icons</vt:lpstr>
      <vt:lpstr>Compliant Database DevOps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Compliant Database DevOps</vt:lpstr>
      <vt:lpstr>Tables and Charts</vt:lpstr>
      <vt:lpstr>PowerPoint Presentation</vt:lpstr>
      <vt:lpstr>PowerPoint Presentation</vt:lpstr>
      <vt:lpstr>PowerPoint Presentation</vt:lpstr>
      <vt:lpstr>PowerPoint Presentation</vt:lpstr>
      <vt:lpstr>PowerPoint Presentation</vt:lpstr>
      <vt:lpstr>PowerPoint Presentation</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Peter Woodhouse</cp:lastModifiedBy>
  <cp:revision>800</cp:revision>
  <cp:lastPrinted>2015-12-02T11:41:23Z</cp:lastPrinted>
  <dcterms:created xsi:type="dcterms:W3CDTF">2015-11-25T13:50:45Z</dcterms:created>
  <dcterms:modified xsi:type="dcterms:W3CDTF">2021-08-10T16:28:46Z</dcterms:modified>
  <cp:category/>
</cp:coreProperties>
</file>